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9" r:id="rId1"/>
    <p:sldMasterId id="2147483790" r:id="rId2"/>
    <p:sldMasterId id="2147483791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5143500" type="screen16x9"/>
  <p:notesSz cx="6858000" cy="9144000"/>
  <p:embeddedFontLst>
    <p:embeddedFont>
      <p:font typeface="Overpass" panose="020B0604020202020204" charset="0"/>
      <p:regular r:id="rId35"/>
      <p:bold r:id="rId36"/>
      <p:italic r:id="rId37"/>
      <p:boldItalic r:id="rId38"/>
    </p:embeddedFont>
    <p:embeddedFont>
      <p:font typeface="Overpass Black" panose="020B0604020202020204" charset="0"/>
      <p:bold r:id="rId39"/>
      <p:boldItalic r:id="rId40"/>
    </p:embeddedFont>
    <p:embeddedFont>
      <p:font typeface="Overpass ExtraBold" panose="020B0604020202020204" charset="0"/>
      <p:bold r:id="rId41"/>
      <p:boldItalic r:id="rId42"/>
    </p:embeddedFont>
    <p:embeddedFont>
      <p:font typeface="Overpass SemiBold" panose="020B0604020202020204" charset="0"/>
      <p:regular r:id="rId43"/>
      <p:bold r:id="rId44"/>
      <p:italic r:id="rId45"/>
      <p:boldItalic r:id="rId46"/>
    </p:embeddedFont>
    <p:embeddedFont>
      <p:font typeface="Roboto" pitchFamily="2" charset="0"/>
      <p:regular r:id="rId47"/>
      <p:bold r:id="rId48"/>
      <p:italic r:id="rId49"/>
      <p:boldItalic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  <p:embeddedFont>
      <p:font typeface="Source Sans Pro Light" panose="020B04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8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90"/>
      </p:cViewPr>
      <p:guideLst>
        <p:guide orient="horz" pos="1620"/>
        <p:guide pos="2880"/>
        <p:guide orient="horz"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052def08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052def08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052def08cc_2_2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052def08cc_2_2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052def08cc_2_5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2052def08cc_2_5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205ad96fdf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205ad96fdf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05ad96fdf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05ad96fdf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205ad96fdf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205ad96fdf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2052def08cc_2_9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2052def08cc_2_9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205ad96fdf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205ad96fdf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052def08cc_2_5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2052def08cc_2_5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205ad96fdfe_2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" name="Google Shape;2817;g205ad96fdfe_2_1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205ad96fdfe_2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205ad96fdfe_2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052def08cc_2_7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052def08cc_2_7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205ad96fdfe_2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205ad96fdfe_2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05ad96fdfe_2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205ad96fdfe_2_1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205ad96fdfe_2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205ad96fdfe_2_1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205ad96fdfe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205ad96fdfe_2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205ad96fdfe_2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205ad96fdfe_2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05ad96fdfe_2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205ad96fdfe_2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05ad96fdfe_2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205ad96fdfe_2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2052def08cc_2_9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2052def08cc_2_9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2052def08cc_2_5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2052def08cc_2_5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2052def08cc_2_9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2052def08cc_2_9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052def08cc_2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052def08cc_2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205ad96fd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205ad96fd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052def08cc_2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052def08cc_2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052def08cc_2_4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052def08cc_2_4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052def08cc_2_2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052def08cc_2_2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052def08cc_2_5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052def08cc_2_5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052def08cc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052def08cc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052def08cc_2_5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052def08cc_2_5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9931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24186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3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8" name="Google Shape;648;p103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03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4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04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04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4" name="Google Shape;654;p104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5"/>
          <p:cNvSpPr txBox="1">
            <a:spLocks noGrp="1"/>
          </p:cNvSpPr>
          <p:nvPr>
            <p:ph type="title"/>
          </p:nvPr>
        </p:nvSpPr>
        <p:spPr>
          <a:xfrm flipH="1">
            <a:off x="3103052" y="17769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7" name="Google Shape;657;p105"/>
          <p:cNvSpPr txBox="1">
            <a:spLocks noGrp="1"/>
          </p:cNvSpPr>
          <p:nvPr>
            <p:ph type="subTitle" idx="1"/>
          </p:nvPr>
        </p:nvSpPr>
        <p:spPr>
          <a:xfrm flipH="1">
            <a:off x="1809925" y="2532600"/>
            <a:ext cx="5524200" cy="8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8" name="Google Shape;658;p105"/>
          <p:cNvSpPr/>
          <p:nvPr/>
        </p:nvSpPr>
        <p:spPr>
          <a:xfrm rot="10800000" flipH="1">
            <a:off x="5061097" y="-113"/>
            <a:ext cx="4119383" cy="352731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05"/>
          <p:cNvSpPr/>
          <p:nvPr/>
        </p:nvSpPr>
        <p:spPr>
          <a:xfrm flipH="1">
            <a:off x="-79428" y="2445900"/>
            <a:ext cx="3182478" cy="2725068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6"/>
          <p:cNvSpPr/>
          <p:nvPr/>
        </p:nvSpPr>
        <p:spPr>
          <a:xfrm flipH="1">
            <a:off x="3454250" y="117662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06"/>
          <p:cNvSpPr txBox="1">
            <a:spLocks noGrp="1"/>
          </p:cNvSpPr>
          <p:nvPr>
            <p:ph type="title"/>
          </p:nvPr>
        </p:nvSpPr>
        <p:spPr>
          <a:xfrm>
            <a:off x="3788400" y="1113900"/>
            <a:ext cx="46356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9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9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9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9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9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9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9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7"/>
          <p:cNvSpPr txBox="1">
            <a:spLocks noGrp="1"/>
          </p:cNvSpPr>
          <p:nvPr>
            <p:ph type="title" hasCustomPrompt="1"/>
          </p:nvPr>
        </p:nvSpPr>
        <p:spPr>
          <a:xfrm>
            <a:off x="9931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5" name="Google Shape;665;p107"/>
          <p:cNvSpPr txBox="1">
            <a:spLocks noGrp="1"/>
          </p:cNvSpPr>
          <p:nvPr>
            <p:ph type="subTitle" idx="1"/>
          </p:nvPr>
        </p:nvSpPr>
        <p:spPr>
          <a:xfrm>
            <a:off x="24186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07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07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9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0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72" name="Google Shape;672;p109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3" name="Google Shape;673;p109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4" name="Google Shape;674;p109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5" name="Google Shape;675;p109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6" name="Google Shape;676;p109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7" name="Google Shape;677;p109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8" name="Google Shape;678;p109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9" name="Google Shape;679;p109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0" name="Google Shape;680;p109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1" name="Google Shape;681;p109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2" name="Google Shape;682;p109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3" name="Google Shape;683;p109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0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87" name="Google Shape;687;p110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8" name="Google Shape;688;p110"/>
          <p:cNvSpPr txBox="1">
            <a:spLocks noGrp="1"/>
          </p:cNvSpPr>
          <p:nvPr>
            <p:ph type="subTitle" idx="1"/>
          </p:nvPr>
        </p:nvSpPr>
        <p:spPr>
          <a:xfrm>
            <a:off x="720025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9" name="Google Shape;689;p110"/>
          <p:cNvSpPr txBox="1">
            <a:spLocks noGrp="1"/>
          </p:cNvSpPr>
          <p:nvPr>
            <p:ph type="subTitle" idx="3"/>
          </p:nvPr>
        </p:nvSpPr>
        <p:spPr>
          <a:xfrm>
            <a:off x="7200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0" name="Google Shape;690;p110"/>
          <p:cNvSpPr txBox="1">
            <a:spLocks noGrp="1"/>
          </p:cNvSpPr>
          <p:nvPr>
            <p:ph type="title" idx="4" hasCustomPrompt="1"/>
          </p:nvPr>
        </p:nvSpPr>
        <p:spPr>
          <a:xfrm>
            <a:off x="6009539" y="125452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1" name="Google Shape;691;p110"/>
          <p:cNvSpPr txBox="1">
            <a:spLocks noGrp="1"/>
          </p:cNvSpPr>
          <p:nvPr>
            <p:ph type="subTitle" idx="5"/>
          </p:nvPr>
        </p:nvSpPr>
        <p:spPr>
          <a:xfrm>
            <a:off x="6009503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2" name="Google Shape;692;p110"/>
          <p:cNvSpPr txBox="1">
            <a:spLocks noGrp="1"/>
          </p:cNvSpPr>
          <p:nvPr>
            <p:ph type="subTitle" idx="6"/>
          </p:nvPr>
        </p:nvSpPr>
        <p:spPr>
          <a:xfrm>
            <a:off x="60095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3" name="Google Shape;693;p110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4" name="Google Shape;694;p110"/>
          <p:cNvSpPr txBox="1">
            <a:spLocks noGrp="1"/>
          </p:cNvSpPr>
          <p:nvPr>
            <p:ph type="subTitle" idx="8"/>
          </p:nvPr>
        </p:nvSpPr>
        <p:spPr>
          <a:xfrm>
            <a:off x="720000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5" name="Google Shape;695;p110"/>
          <p:cNvSpPr txBox="1">
            <a:spLocks noGrp="1"/>
          </p:cNvSpPr>
          <p:nvPr>
            <p:ph type="subTitle" idx="9"/>
          </p:nvPr>
        </p:nvSpPr>
        <p:spPr>
          <a:xfrm>
            <a:off x="7200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6" name="Google Shape;696;p110"/>
          <p:cNvSpPr txBox="1">
            <a:spLocks noGrp="1"/>
          </p:cNvSpPr>
          <p:nvPr>
            <p:ph type="title" idx="13" hasCustomPrompt="1"/>
          </p:nvPr>
        </p:nvSpPr>
        <p:spPr>
          <a:xfrm>
            <a:off x="6009510" y="292999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7" name="Google Shape;697;p110"/>
          <p:cNvSpPr txBox="1">
            <a:spLocks noGrp="1"/>
          </p:cNvSpPr>
          <p:nvPr>
            <p:ph type="subTitle" idx="14"/>
          </p:nvPr>
        </p:nvSpPr>
        <p:spPr>
          <a:xfrm>
            <a:off x="6009500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8" name="Google Shape;698;p110"/>
          <p:cNvSpPr txBox="1">
            <a:spLocks noGrp="1"/>
          </p:cNvSpPr>
          <p:nvPr>
            <p:ph type="subTitle" idx="15"/>
          </p:nvPr>
        </p:nvSpPr>
        <p:spPr>
          <a:xfrm>
            <a:off x="60095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9" name="Google Shape;699;p110"/>
          <p:cNvSpPr txBox="1">
            <a:spLocks noGrp="1"/>
          </p:cNvSpPr>
          <p:nvPr>
            <p:ph type="title" idx="16" hasCustomPrompt="1"/>
          </p:nvPr>
        </p:nvSpPr>
        <p:spPr>
          <a:xfrm>
            <a:off x="3364763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0" name="Google Shape;700;p110"/>
          <p:cNvSpPr txBox="1">
            <a:spLocks noGrp="1"/>
          </p:cNvSpPr>
          <p:nvPr>
            <p:ph type="subTitle" idx="17"/>
          </p:nvPr>
        </p:nvSpPr>
        <p:spPr>
          <a:xfrm>
            <a:off x="3364796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1" name="Google Shape;701;p110"/>
          <p:cNvSpPr txBox="1">
            <a:spLocks noGrp="1"/>
          </p:cNvSpPr>
          <p:nvPr>
            <p:ph type="subTitle" idx="18"/>
          </p:nvPr>
        </p:nvSpPr>
        <p:spPr>
          <a:xfrm>
            <a:off x="3364763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2" name="Google Shape;702;p110"/>
          <p:cNvSpPr txBox="1">
            <a:spLocks noGrp="1"/>
          </p:cNvSpPr>
          <p:nvPr>
            <p:ph type="title" idx="19" hasCustomPrompt="1"/>
          </p:nvPr>
        </p:nvSpPr>
        <p:spPr>
          <a:xfrm>
            <a:off x="3364763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3" name="Google Shape;703;p110"/>
          <p:cNvSpPr txBox="1">
            <a:spLocks noGrp="1"/>
          </p:cNvSpPr>
          <p:nvPr>
            <p:ph type="subTitle" idx="20"/>
          </p:nvPr>
        </p:nvSpPr>
        <p:spPr>
          <a:xfrm>
            <a:off x="3364763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4" name="Google Shape;704;p110"/>
          <p:cNvSpPr txBox="1">
            <a:spLocks noGrp="1"/>
          </p:cNvSpPr>
          <p:nvPr>
            <p:ph type="subTitle" idx="21"/>
          </p:nvPr>
        </p:nvSpPr>
        <p:spPr>
          <a:xfrm>
            <a:off x="3364763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bg>
      <p:bgPr>
        <a:solidFill>
          <a:schemeClr val="lt1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11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1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709" name="Google Shape;709;p111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0" name="Google Shape;710;p111"/>
          <p:cNvSpPr txBox="1">
            <a:spLocks noGrp="1"/>
          </p:cNvSpPr>
          <p:nvPr>
            <p:ph type="subTitle" idx="2"/>
          </p:nvPr>
        </p:nvSpPr>
        <p:spPr>
          <a:xfrm>
            <a:off x="7150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1" name="Google Shape;711;p111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2" name="Google Shape;712;p111"/>
          <p:cNvSpPr txBox="1">
            <a:spLocks noGrp="1"/>
          </p:cNvSpPr>
          <p:nvPr>
            <p:ph type="subTitle" idx="4"/>
          </p:nvPr>
        </p:nvSpPr>
        <p:spPr>
          <a:xfrm>
            <a:off x="33748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3" name="Google Shape;713;p111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4" name="Google Shape;714;p111"/>
          <p:cNvSpPr txBox="1">
            <a:spLocks noGrp="1"/>
          </p:cNvSpPr>
          <p:nvPr>
            <p:ph type="subTitle" idx="6"/>
          </p:nvPr>
        </p:nvSpPr>
        <p:spPr>
          <a:xfrm>
            <a:off x="60346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2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2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12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3"/>
          <p:cNvSpPr/>
          <p:nvPr/>
        </p:nvSpPr>
        <p:spPr>
          <a:xfrm rot="-308984" flipH="1">
            <a:off x="1733669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13"/>
          <p:cNvSpPr txBox="1">
            <a:spLocks noGrp="1"/>
          </p:cNvSpPr>
          <p:nvPr>
            <p:ph type="title"/>
          </p:nvPr>
        </p:nvSpPr>
        <p:spPr>
          <a:xfrm>
            <a:off x="4860625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13"/>
          <p:cNvSpPr txBox="1">
            <a:spLocks noGrp="1"/>
          </p:cNvSpPr>
          <p:nvPr>
            <p:ph type="subTitle" idx="1"/>
          </p:nvPr>
        </p:nvSpPr>
        <p:spPr>
          <a:xfrm>
            <a:off x="4860625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14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14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8" name="Google Shape;728;p114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9" name="Google Shape;729;p114"/>
          <p:cNvSpPr txBox="1">
            <a:spLocks noGrp="1"/>
          </p:cNvSpPr>
          <p:nvPr>
            <p:ph type="subTitle" idx="3"/>
          </p:nvPr>
        </p:nvSpPr>
        <p:spPr>
          <a:xfrm>
            <a:off x="2056275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0" name="Google Shape;730;p114"/>
          <p:cNvSpPr txBox="1">
            <a:spLocks noGrp="1"/>
          </p:cNvSpPr>
          <p:nvPr>
            <p:ph type="subTitle" idx="4"/>
          </p:nvPr>
        </p:nvSpPr>
        <p:spPr>
          <a:xfrm>
            <a:off x="5535250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1" name="Google Shape;731;p114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2" name="Google Shape;732;p114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114"/>
          <p:cNvSpPr txBox="1">
            <a:spLocks noGrp="1"/>
          </p:cNvSpPr>
          <p:nvPr>
            <p:ph type="subTitle" idx="7"/>
          </p:nvPr>
        </p:nvSpPr>
        <p:spPr>
          <a:xfrm>
            <a:off x="2056263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14"/>
          <p:cNvSpPr txBox="1">
            <a:spLocks noGrp="1"/>
          </p:cNvSpPr>
          <p:nvPr>
            <p:ph type="subTitle" idx="8"/>
          </p:nvPr>
        </p:nvSpPr>
        <p:spPr>
          <a:xfrm>
            <a:off x="5535250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1_2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5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15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9" name="Google Shape;739;p115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115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1" name="Google Shape;741;p115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2" name="Google Shape;742;p115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45" name="Google Shape;745;p116"/>
          <p:cNvSpPr txBox="1">
            <a:spLocks noGrp="1"/>
          </p:cNvSpPr>
          <p:nvPr>
            <p:ph type="subTitle" idx="1"/>
          </p:nvPr>
        </p:nvSpPr>
        <p:spPr>
          <a:xfrm>
            <a:off x="2299350" y="1457950"/>
            <a:ext cx="4545300" cy="3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116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6"/>
          <p:cNvSpPr/>
          <p:nvPr/>
        </p:nvSpPr>
        <p:spPr>
          <a:xfrm flipH="1">
            <a:off x="-79375" y="29169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8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50" name="Google Shape;750;p117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17"/>
          <p:cNvSpPr/>
          <p:nvPr/>
        </p:nvSpPr>
        <p:spPr>
          <a:xfrm flipH="1">
            <a:off x="-79502" y="539999"/>
            <a:ext cx="5426867" cy="464687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17"/>
          <p:cNvSpPr txBox="1">
            <a:spLocks noGrp="1"/>
          </p:cNvSpPr>
          <p:nvPr>
            <p:ph type="subTitle" idx="1"/>
          </p:nvPr>
        </p:nvSpPr>
        <p:spPr>
          <a:xfrm>
            <a:off x="62652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117"/>
          <p:cNvSpPr txBox="1">
            <a:spLocks noGrp="1"/>
          </p:cNvSpPr>
          <p:nvPr>
            <p:ph type="subTitle" idx="2"/>
          </p:nvPr>
        </p:nvSpPr>
        <p:spPr>
          <a:xfrm>
            <a:off x="457207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_3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8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18"/>
          <p:cNvSpPr/>
          <p:nvPr/>
        </p:nvSpPr>
        <p:spPr>
          <a:xfrm flipH="1">
            <a:off x="-32252" y="2948675"/>
            <a:ext cx="177650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118"/>
          <p:cNvSpPr txBox="1">
            <a:spLocks noGrp="1"/>
          </p:cNvSpPr>
          <p:nvPr>
            <p:ph type="subTitle" idx="1"/>
          </p:nvPr>
        </p:nvSpPr>
        <p:spPr>
          <a:xfrm>
            <a:off x="2067356" y="30286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9" name="Google Shape;759;p118"/>
          <p:cNvSpPr txBox="1">
            <a:spLocks noGrp="1"/>
          </p:cNvSpPr>
          <p:nvPr>
            <p:ph type="subTitle" idx="2"/>
          </p:nvPr>
        </p:nvSpPr>
        <p:spPr>
          <a:xfrm>
            <a:off x="5546338" y="30287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0" name="Google Shape;760;p118"/>
          <p:cNvSpPr txBox="1">
            <a:spLocks noGrp="1"/>
          </p:cNvSpPr>
          <p:nvPr>
            <p:ph type="subTitle" idx="3"/>
          </p:nvPr>
        </p:nvSpPr>
        <p:spPr>
          <a:xfrm>
            <a:off x="1693706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1" name="Google Shape;761;p118"/>
          <p:cNvSpPr txBox="1">
            <a:spLocks noGrp="1"/>
          </p:cNvSpPr>
          <p:nvPr>
            <p:ph type="subTitle" idx="4"/>
          </p:nvPr>
        </p:nvSpPr>
        <p:spPr>
          <a:xfrm>
            <a:off x="5172688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2" name="Google Shape;762;p118"/>
          <p:cNvSpPr txBox="1">
            <a:spLocks noGrp="1"/>
          </p:cNvSpPr>
          <p:nvPr>
            <p:ph type="subTitle" idx="5"/>
          </p:nvPr>
        </p:nvSpPr>
        <p:spPr>
          <a:xfrm>
            <a:off x="2067356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3" name="Google Shape;763;p118"/>
          <p:cNvSpPr txBox="1">
            <a:spLocks noGrp="1"/>
          </p:cNvSpPr>
          <p:nvPr>
            <p:ph type="subTitle" idx="6"/>
          </p:nvPr>
        </p:nvSpPr>
        <p:spPr>
          <a:xfrm>
            <a:off x="5546338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4" name="Google Shape;764;p118"/>
          <p:cNvSpPr txBox="1">
            <a:spLocks noGrp="1"/>
          </p:cNvSpPr>
          <p:nvPr>
            <p:ph type="subTitle" idx="7"/>
          </p:nvPr>
        </p:nvSpPr>
        <p:spPr>
          <a:xfrm>
            <a:off x="1693706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5" name="Google Shape;765;p118"/>
          <p:cNvSpPr txBox="1">
            <a:spLocks noGrp="1"/>
          </p:cNvSpPr>
          <p:nvPr>
            <p:ph type="subTitle" idx="8"/>
          </p:nvPr>
        </p:nvSpPr>
        <p:spPr>
          <a:xfrm>
            <a:off x="5172688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9"/>
          <p:cNvSpPr txBox="1">
            <a:spLocks noGrp="1"/>
          </p:cNvSpPr>
          <p:nvPr>
            <p:ph type="title"/>
          </p:nvPr>
        </p:nvSpPr>
        <p:spPr>
          <a:xfrm flipH="1">
            <a:off x="560875" y="1113900"/>
            <a:ext cx="43302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>
            <a:endParaRPr/>
          </a:p>
        </p:txBody>
      </p:sp>
      <p:sp>
        <p:nvSpPr>
          <p:cNvPr id="768" name="Google Shape;768;p119"/>
          <p:cNvSpPr/>
          <p:nvPr/>
        </p:nvSpPr>
        <p:spPr>
          <a:xfrm rot="-10592382">
            <a:off x="-2029454" y="-1009614"/>
            <a:ext cx="8069046" cy="5528269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20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20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20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4" name="Google Shape;774;p120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5" name="Google Shape;775;p120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6" name="Google Shape;776;p120"/>
          <p:cNvSpPr txBox="1">
            <a:spLocks noGrp="1"/>
          </p:cNvSpPr>
          <p:nvPr>
            <p:ph type="subTitle" idx="4"/>
          </p:nvPr>
        </p:nvSpPr>
        <p:spPr>
          <a:xfrm>
            <a:off x="7200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7" name="Google Shape;777;p120"/>
          <p:cNvSpPr txBox="1">
            <a:spLocks noGrp="1"/>
          </p:cNvSpPr>
          <p:nvPr>
            <p:ph type="subTitle" idx="5"/>
          </p:nvPr>
        </p:nvSpPr>
        <p:spPr>
          <a:xfrm>
            <a:off x="34332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8" name="Google Shape;778;p120"/>
          <p:cNvSpPr txBox="1">
            <a:spLocks noGrp="1"/>
          </p:cNvSpPr>
          <p:nvPr>
            <p:ph type="subTitle" idx="6"/>
          </p:nvPr>
        </p:nvSpPr>
        <p:spPr>
          <a:xfrm>
            <a:off x="61464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9" name="Google Shape;779;p120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0" name="Google Shape;780;p120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1" name="Google Shape;781;p120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2" name="Google Shape;782;p120"/>
          <p:cNvSpPr txBox="1">
            <a:spLocks noGrp="1"/>
          </p:cNvSpPr>
          <p:nvPr>
            <p:ph type="subTitle" idx="13"/>
          </p:nvPr>
        </p:nvSpPr>
        <p:spPr>
          <a:xfrm>
            <a:off x="7200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3" name="Google Shape;783;p120"/>
          <p:cNvSpPr txBox="1">
            <a:spLocks noGrp="1"/>
          </p:cNvSpPr>
          <p:nvPr>
            <p:ph type="subTitle" idx="14"/>
          </p:nvPr>
        </p:nvSpPr>
        <p:spPr>
          <a:xfrm>
            <a:off x="34332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4" name="Google Shape;784;p120"/>
          <p:cNvSpPr txBox="1">
            <a:spLocks noGrp="1"/>
          </p:cNvSpPr>
          <p:nvPr>
            <p:ph type="subTitle" idx="15"/>
          </p:nvPr>
        </p:nvSpPr>
        <p:spPr>
          <a:xfrm>
            <a:off x="61464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2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1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21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21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21"/>
          <p:cNvSpPr txBox="1">
            <a:spLocks noGrp="1"/>
          </p:cNvSpPr>
          <p:nvPr>
            <p:ph type="subTitle" idx="1"/>
          </p:nvPr>
        </p:nvSpPr>
        <p:spPr>
          <a:xfrm>
            <a:off x="7200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0" name="Google Shape;790;p121"/>
          <p:cNvSpPr txBox="1">
            <a:spLocks noGrp="1"/>
          </p:cNvSpPr>
          <p:nvPr>
            <p:ph type="subTitle" idx="2"/>
          </p:nvPr>
        </p:nvSpPr>
        <p:spPr>
          <a:xfrm>
            <a:off x="34332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1" name="Google Shape;791;p121"/>
          <p:cNvSpPr txBox="1">
            <a:spLocks noGrp="1"/>
          </p:cNvSpPr>
          <p:nvPr>
            <p:ph type="subTitle" idx="3"/>
          </p:nvPr>
        </p:nvSpPr>
        <p:spPr>
          <a:xfrm>
            <a:off x="61464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2" name="Google Shape;792;p121"/>
          <p:cNvSpPr txBox="1">
            <a:spLocks noGrp="1"/>
          </p:cNvSpPr>
          <p:nvPr>
            <p:ph type="subTitle" idx="4"/>
          </p:nvPr>
        </p:nvSpPr>
        <p:spPr>
          <a:xfrm>
            <a:off x="7200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3" name="Google Shape;793;p121"/>
          <p:cNvSpPr txBox="1">
            <a:spLocks noGrp="1"/>
          </p:cNvSpPr>
          <p:nvPr>
            <p:ph type="subTitle" idx="5"/>
          </p:nvPr>
        </p:nvSpPr>
        <p:spPr>
          <a:xfrm>
            <a:off x="34332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121"/>
          <p:cNvSpPr txBox="1">
            <a:spLocks noGrp="1"/>
          </p:cNvSpPr>
          <p:nvPr>
            <p:ph type="subTitle" idx="6"/>
          </p:nvPr>
        </p:nvSpPr>
        <p:spPr>
          <a:xfrm>
            <a:off x="61464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2"/>
          <p:cNvSpPr/>
          <p:nvPr/>
        </p:nvSpPr>
        <p:spPr>
          <a:xfrm>
            <a:off x="2076450" y="-988225"/>
            <a:ext cx="7160970" cy="6131740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22"/>
          <p:cNvSpPr txBox="1">
            <a:spLocks noGrp="1"/>
          </p:cNvSpPr>
          <p:nvPr>
            <p:ph type="title" hasCustomPrompt="1"/>
          </p:nvPr>
        </p:nvSpPr>
        <p:spPr>
          <a:xfrm>
            <a:off x="720000" y="6183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8" name="Google Shape;798;p122"/>
          <p:cNvSpPr txBox="1">
            <a:spLocks noGrp="1"/>
          </p:cNvSpPr>
          <p:nvPr>
            <p:ph type="subTitle" idx="1"/>
          </p:nvPr>
        </p:nvSpPr>
        <p:spPr>
          <a:xfrm>
            <a:off x="7200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9" name="Google Shape;799;p122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555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0" name="Google Shape;800;p122"/>
          <p:cNvSpPr txBox="1">
            <a:spLocks noGrp="1"/>
          </p:cNvSpPr>
          <p:nvPr>
            <p:ph type="subTitle" idx="3"/>
          </p:nvPr>
        </p:nvSpPr>
        <p:spPr>
          <a:xfrm>
            <a:off x="7200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1" name="Google Shape;801;p122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2763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2" name="Google Shape;802;p122"/>
          <p:cNvSpPr txBox="1">
            <a:spLocks noGrp="1"/>
          </p:cNvSpPr>
          <p:nvPr>
            <p:ph type="subTitle" idx="5"/>
          </p:nvPr>
        </p:nvSpPr>
        <p:spPr>
          <a:xfrm>
            <a:off x="7200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6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3"/>
          <p:cNvSpPr txBox="1">
            <a:spLocks noGrp="1"/>
          </p:cNvSpPr>
          <p:nvPr>
            <p:ph type="title" hasCustomPrompt="1"/>
          </p:nvPr>
        </p:nvSpPr>
        <p:spPr>
          <a:xfrm>
            <a:off x="2173825" y="6183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5" name="Google Shape;805;p123"/>
          <p:cNvSpPr txBox="1">
            <a:spLocks noGrp="1"/>
          </p:cNvSpPr>
          <p:nvPr>
            <p:ph type="subTitle" idx="1"/>
          </p:nvPr>
        </p:nvSpPr>
        <p:spPr>
          <a:xfrm>
            <a:off x="24186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6" name="Google Shape;806;p123"/>
          <p:cNvSpPr txBox="1">
            <a:spLocks noGrp="1"/>
          </p:cNvSpPr>
          <p:nvPr>
            <p:ph type="title" idx="2" hasCustomPrompt="1"/>
          </p:nvPr>
        </p:nvSpPr>
        <p:spPr>
          <a:xfrm>
            <a:off x="2173825" y="19555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7" name="Google Shape;807;p123"/>
          <p:cNvSpPr txBox="1">
            <a:spLocks noGrp="1"/>
          </p:cNvSpPr>
          <p:nvPr>
            <p:ph type="subTitle" idx="3"/>
          </p:nvPr>
        </p:nvSpPr>
        <p:spPr>
          <a:xfrm>
            <a:off x="24186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8" name="Google Shape;808;p123"/>
          <p:cNvSpPr txBox="1">
            <a:spLocks noGrp="1"/>
          </p:cNvSpPr>
          <p:nvPr>
            <p:ph type="title" idx="4" hasCustomPrompt="1"/>
          </p:nvPr>
        </p:nvSpPr>
        <p:spPr>
          <a:xfrm>
            <a:off x="2173825" y="3292775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9" name="Google Shape;809;p123"/>
          <p:cNvSpPr txBox="1">
            <a:spLocks noGrp="1"/>
          </p:cNvSpPr>
          <p:nvPr>
            <p:ph type="subTitle" idx="5"/>
          </p:nvPr>
        </p:nvSpPr>
        <p:spPr>
          <a:xfrm>
            <a:off x="24168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0" name="Google Shape;810;p123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23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7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4"/>
          <p:cNvSpPr txBox="1">
            <a:spLocks noGrp="1"/>
          </p:cNvSpPr>
          <p:nvPr>
            <p:ph type="title"/>
          </p:nvPr>
        </p:nvSpPr>
        <p:spPr>
          <a:xfrm>
            <a:off x="720200" y="1164863"/>
            <a:ext cx="77037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124"/>
          <p:cNvSpPr txBox="1">
            <a:spLocks noGrp="1"/>
          </p:cNvSpPr>
          <p:nvPr>
            <p:ph type="subTitle" idx="1"/>
          </p:nvPr>
        </p:nvSpPr>
        <p:spPr>
          <a:xfrm>
            <a:off x="1077275" y="2811800"/>
            <a:ext cx="6989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5" name="Google Shape;815;p124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24"/>
          <p:cNvSpPr/>
          <p:nvPr/>
        </p:nvSpPr>
        <p:spPr>
          <a:xfrm flipH="1">
            <a:off x="-81629" y="2108226"/>
            <a:ext cx="2588131" cy="3035287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1">
  <p:cSld name="CUSTOM_12_1_1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5"/>
          <p:cNvSpPr/>
          <p:nvPr/>
        </p:nvSpPr>
        <p:spPr>
          <a:xfrm rot="-308942" flipH="1">
            <a:off x="-3720467" y="20648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25"/>
          <p:cNvSpPr txBox="1">
            <a:spLocks noGrp="1"/>
          </p:cNvSpPr>
          <p:nvPr>
            <p:ph type="title"/>
          </p:nvPr>
        </p:nvSpPr>
        <p:spPr>
          <a:xfrm>
            <a:off x="3103050" y="1455409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25"/>
          <p:cNvSpPr txBox="1">
            <a:spLocks noGrp="1"/>
          </p:cNvSpPr>
          <p:nvPr>
            <p:ph type="subTitle" idx="1"/>
          </p:nvPr>
        </p:nvSpPr>
        <p:spPr>
          <a:xfrm>
            <a:off x="2640800" y="2288900"/>
            <a:ext cx="38625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1" name="Google Shape;821;p125"/>
          <p:cNvSpPr/>
          <p:nvPr/>
        </p:nvSpPr>
        <p:spPr>
          <a:xfrm rot="-308942" flipH="1">
            <a:off x="5694383" y="19000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_1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6"/>
          <p:cNvSpPr/>
          <p:nvPr/>
        </p:nvSpPr>
        <p:spPr>
          <a:xfrm>
            <a:off x="32180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26"/>
          <p:cNvSpPr txBox="1">
            <a:spLocks noGrp="1"/>
          </p:cNvSpPr>
          <p:nvPr>
            <p:ph type="title"/>
          </p:nvPr>
        </p:nvSpPr>
        <p:spPr>
          <a:xfrm>
            <a:off x="720000" y="1156121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26"/>
          <p:cNvSpPr txBox="1">
            <a:spLocks noGrp="1"/>
          </p:cNvSpPr>
          <p:nvPr>
            <p:ph type="subTitle" idx="1"/>
          </p:nvPr>
        </p:nvSpPr>
        <p:spPr>
          <a:xfrm>
            <a:off x="720000" y="2236813"/>
            <a:ext cx="29379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7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27"/>
          <p:cNvSpPr/>
          <p:nvPr/>
        </p:nvSpPr>
        <p:spPr>
          <a:xfrm flipH="1">
            <a:off x="-32213" y="2948675"/>
            <a:ext cx="2861488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28"/>
          <p:cNvSpPr/>
          <p:nvPr/>
        </p:nvSpPr>
        <p:spPr>
          <a:xfrm>
            <a:off x="3213198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28"/>
          <p:cNvSpPr/>
          <p:nvPr/>
        </p:nvSpPr>
        <p:spPr>
          <a:xfrm flipH="1">
            <a:off x="-96779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29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0"/>
          <p:cNvSpPr/>
          <p:nvPr/>
        </p:nvSpPr>
        <p:spPr>
          <a:xfrm flipH="1">
            <a:off x="-103014" y="27790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30"/>
          <p:cNvSpPr/>
          <p:nvPr/>
        </p:nvSpPr>
        <p:spPr>
          <a:xfrm rot="308951">
            <a:off x="4919350" y="76803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30"/>
          <p:cNvSpPr txBox="1">
            <a:spLocks noGrp="1"/>
          </p:cNvSpPr>
          <p:nvPr>
            <p:ph type="title"/>
          </p:nvPr>
        </p:nvSpPr>
        <p:spPr>
          <a:xfrm flipH="1">
            <a:off x="691636" y="195272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" name="Google Shape;842;p1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1361" y="110777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3" name="Google Shape;843;p130"/>
          <p:cNvSpPr txBox="1">
            <a:spLocks noGrp="1"/>
          </p:cNvSpPr>
          <p:nvPr>
            <p:ph type="subTitle" idx="1"/>
          </p:nvPr>
        </p:nvSpPr>
        <p:spPr>
          <a:xfrm flipH="1">
            <a:off x="691361" y="357857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1"/>
          <p:cNvSpPr txBox="1">
            <a:spLocks noGrp="1"/>
          </p:cNvSpPr>
          <p:nvPr>
            <p:ph type="title" hasCustomPrompt="1"/>
          </p:nvPr>
        </p:nvSpPr>
        <p:spPr>
          <a:xfrm>
            <a:off x="623250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6" name="Google Shape;846;p131"/>
          <p:cNvSpPr txBox="1">
            <a:spLocks noGrp="1"/>
          </p:cNvSpPr>
          <p:nvPr>
            <p:ph type="subTitle" idx="1"/>
          </p:nvPr>
        </p:nvSpPr>
        <p:spPr>
          <a:xfrm>
            <a:off x="7200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7" name="Google Shape;847;p131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32"/>
          <p:cNvSpPr/>
          <p:nvPr/>
        </p:nvSpPr>
        <p:spPr>
          <a:xfrm flipH="1">
            <a:off x="-158573" y="48075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32"/>
          <p:cNvSpPr txBox="1">
            <a:spLocks noGrp="1"/>
          </p:cNvSpPr>
          <p:nvPr>
            <p:ph type="title" hasCustomPrompt="1"/>
          </p:nvPr>
        </p:nvSpPr>
        <p:spPr>
          <a:xfrm>
            <a:off x="37134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1" name="Google Shape;851;p132"/>
          <p:cNvSpPr txBox="1">
            <a:spLocks noGrp="1"/>
          </p:cNvSpPr>
          <p:nvPr>
            <p:ph type="subTitle" idx="1"/>
          </p:nvPr>
        </p:nvSpPr>
        <p:spPr>
          <a:xfrm>
            <a:off x="3810225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20025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>
            <a:off x="7200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4" hasCustomPrompt="1"/>
          </p:nvPr>
        </p:nvSpPr>
        <p:spPr>
          <a:xfrm>
            <a:off x="6009539" y="125452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6009503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60095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720000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9"/>
          </p:nvPr>
        </p:nvSpPr>
        <p:spPr>
          <a:xfrm>
            <a:off x="7200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3" hasCustomPrompt="1"/>
          </p:nvPr>
        </p:nvSpPr>
        <p:spPr>
          <a:xfrm>
            <a:off x="6009510" y="292999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6009500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5"/>
          </p:nvPr>
        </p:nvSpPr>
        <p:spPr>
          <a:xfrm>
            <a:off x="60095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16" hasCustomPrompt="1"/>
          </p:nvPr>
        </p:nvSpPr>
        <p:spPr>
          <a:xfrm>
            <a:off x="3364763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7"/>
          </p:nvPr>
        </p:nvSpPr>
        <p:spPr>
          <a:xfrm>
            <a:off x="3364796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8"/>
          </p:nvPr>
        </p:nvSpPr>
        <p:spPr>
          <a:xfrm>
            <a:off x="3364763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9" hasCustomPrompt="1"/>
          </p:nvPr>
        </p:nvSpPr>
        <p:spPr>
          <a:xfrm>
            <a:off x="3364763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0"/>
          </p:nvPr>
        </p:nvSpPr>
        <p:spPr>
          <a:xfrm>
            <a:off x="3364763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21"/>
          </p:nvPr>
        </p:nvSpPr>
        <p:spPr>
          <a:xfrm>
            <a:off x="3364763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_3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33"/>
          <p:cNvSpPr/>
          <p:nvPr/>
        </p:nvSpPr>
        <p:spPr>
          <a:xfrm>
            <a:off x="3289375" y="54471"/>
            <a:ext cx="5952938" cy="50973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33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33"/>
          <p:cNvSpPr txBox="1">
            <a:spLocks noGrp="1"/>
          </p:cNvSpPr>
          <p:nvPr>
            <p:ph type="subTitle" idx="1"/>
          </p:nvPr>
        </p:nvSpPr>
        <p:spPr>
          <a:xfrm>
            <a:off x="7200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6" name="Google Shape;856;p133"/>
          <p:cNvSpPr txBox="1">
            <a:spLocks noGrp="1"/>
          </p:cNvSpPr>
          <p:nvPr>
            <p:ph type="subTitle" idx="2"/>
          </p:nvPr>
        </p:nvSpPr>
        <p:spPr>
          <a:xfrm>
            <a:off x="34332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7" name="Google Shape;857;p133"/>
          <p:cNvSpPr txBox="1">
            <a:spLocks noGrp="1"/>
          </p:cNvSpPr>
          <p:nvPr>
            <p:ph type="subTitle" idx="3"/>
          </p:nvPr>
        </p:nvSpPr>
        <p:spPr>
          <a:xfrm>
            <a:off x="61464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8" name="Google Shape;858;p133"/>
          <p:cNvSpPr txBox="1">
            <a:spLocks noGrp="1"/>
          </p:cNvSpPr>
          <p:nvPr>
            <p:ph type="subTitle" idx="4"/>
          </p:nvPr>
        </p:nvSpPr>
        <p:spPr>
          <a:xfrm>
            <a:off x="99910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9" name="Google Shape;859;p133"/>
          <p:cNvSpPr txBox="1">
            <a:spLocks noGrp="1"/>
          </p:cNvSpPr>
          <p:nvPr>
            <p:ph type="subTitle" idx="5"/>
          </p:nvPr>
        </p:nvSpPr>
        <p:spPr>
          <a:xfrm>
            <a:off x="37123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0" name="Google Shape;860;p133"/>
          <p:cNvSpPr txBox="1">
            <a:spLocks noGrp="1"/>
          </p:cNvSpPr>
          <p:nvPr>
            <p:ph type="subTitle" idx="6"/>
          </p:nvPr>
        </p:nvSpPr>
        <p:spPr>
          <a:xfrm>
            <a:off x="64255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1" name="Google Shape;861;p133"/>
          <p:cNvSpPr txBox="1">
            <a:spLocks noGrp="1"/>
          </p:cNvSpPr>
          <p:nvPr>
            <p:ph type="subTitle" idx="7"/>
          </p:nvPr>
        </p:nvSpPr>
        <p:spPr>
          <a:xfrm>
            <a:off x="7200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2" name="Google Shape;862;p133"/>
          <p:cNvSpPr txBox="1">
            <a:spLocks noGrp="1"/>
          </p:cNvSpPr>
          <p:nvPr>
            <p:ph type="subTitle" idx="8"/>
          </p:nvPr>
        </p:nvSpPr>
        <p:spPr>
          <a:xfrm>
            <a:off x="34332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3" name="Google Shape;863;p133"/>
          <p:cNvSpPr txBox="1">
            <a:spLocks noGrp="1"/>
          </p:cNvSpPr>
          <p:nvPr>
            <p:ph type="subTitle" idx="9"/>
          </p:nvPr>
        </p:nvSpPr>
        <p:spPr>
          <a:xfrm>
            <a:off x="61464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4" name="Google Shape;864;p133"/>
          <p:cNvSpPr txBox="1">
            <a:spLocks noGrp="1"/>
          </p:cNvSpPr>
          <p:nvPr>
            <p:ph type="subTitle" idx="13"/>
          </p:nvPr>
        </p:nvSpPr>
        <p:spPr>
          <a:xfrm>
            <a:off x="99910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5" name="Google Shape;865;p133"/>
          <p:cNvSpPr txBox="1">
            <a:spLocks noGrp="1"/>
          </p:cNvSpPr>
          <p:nvPr>
            <p:ph type="subTitle" idx="14"/>
          </p:nvPr>
        </p:nvSpPr>
        <p:spPr>
          <a:xfrm>
            <a:off x="37123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6" name="Google Shape;866;p133"/>
          <p:cNvSpPr txBox="1">
            <a:spLocks noGrp="1"/>
          </p:cNvSpPr>
          <p:nvPr>
            <p:ph type="subTitle" idx="15"/>
          </p:nvPr>
        </p:nvSpPr>
        <p:spPr>
          <a:xfrm>
            <a:off x="64255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4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34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34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2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5"/>
          <p:cNvSpPr/>
          <p:nvPr/>
        </p:nvSpPr>
        <p:spPr>
          <a:xfrm rot="-308984" flipH="1">
            <a:off x="229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35"/>
          <p:cNvSpPr txBox="1">
            <a:spLocks noGrp="1"/>
          </p:cNvSpPr>
          <p:nvPr>
            <p:ph type="title"/>
          </p:nvPr>
        </p:nvSpPr>
        <p:spPr>
          <a:xfrm flipH="1">
            <a:off x="59643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35"/>
          <p:cNvSpPr txBox="1">
            <a:spLocks noGrp="1"/>
          </p:cNvSpPr>
          <p:nvPr>
            <p:ph type="subTitle" idx="1"/>
          </p:nvPr>
        </p:nvSpPr>
        <p:spPr>
          <a:xfrm flipH="1">
            <a:off x="57453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_1_1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6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36"/>
          <p:cNvSpPr txBox="1">
            <a:spLocks noGrp="1"/>
          </p:cNvSpPr>
          <p:nvPr>
            <p:ph type="subTitle" idx="1"/>
          </p:nvPr>
        </p:nvSpPr>
        <p:spPr>
          <a:xfrm>
            <a:off x="762075" y="2221350"/>
            <a:ext cx="2354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7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37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37"/>
          <p:cNvSpPr txBox="1">
            <a:spLocks noGrp="1"/>
          </p:cNvSpPr>
          <p:nvPr>
            <p:ph type="subTitle" idx="1"/>
          </p:nvPr>
        </p:nvSpPr>
        <p:spPr>
          <a:xfrm>
            <a:off x="20766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4" name="Google Shape;884;p137"/>
          <p:cNvSpPr txBox="1">
            <a:spLocks noGrp="1"/>
          </p:cNvSpPr>
          <p:nvPr>
            <p:ph type="subTitle" idx="2"/>
          </p:nvPr>
        </p:nvSpPr>
        <p:spPr>
          <a:xfrm>
            <a:off x="47898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5" name="Google Shape;885;p137"/>
          <p:cNvSpPr txBox="1">
            <a:spLocks noGrp="1"/>
          </p:cNvSpPr>
          <p:nvPr>
            <p:ph type="subTitle" idx="3"/>
          </p:nvPr>
        </p:nvSpPr>
        <p:spPr>
          <a:xfrm>
            <a:off x="20766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6" name="Google Shape;886;p137"/>
          <p:cNvSpPr txBox="1">
            <a:spLocks noGrp="1"/>
          </p:cNvSpPr>
          <p:nvPr>
            <p:ph type="subTitle" idx="4"/>
          </p:nvPr>
        </p:nvSpPr>
        <p:spPr>
          <a:xfrm>
            <a:off x="47898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2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8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38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138"/>
          <p:cNvSpPr txBox="1">
            <a:spLocks noGrp="1"/>
          </p:cNvSpPr>
          <p:nvPr>
            <p:ph type="subTitle" idx="1"/>
          </p:nvPr>
        </p:nvSpPr>
        <p:spPr>
          <a:xfrm>
            <a:off x="7200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2" name="Google Shape;892;p138"/>
          <p:cNvSpPr txBox="1">
            <a:spLocks noGrp="1"/>
          </p:cNvSpPr>
          <p:nvPr>
            <p:ph type="subTitle" idx="2"/>
          </p:nvPr>
        </p:nvSpPr>
        <p:spPr>
          <a:xfrm>
            <a:off x="3433200" y="33400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3" name="Google Shape;893;p138"/>
          <p:cNvSpPr txBox="1">
            <a:spLocks noGrp="1"/>
          </p:cNvSpPr>
          <p:nvPr>
            <p:ph type="subTitle" idx="3"/>
          </p:nvPr>
        </p:nvSpPr>
        <p:spPr>
          <a:xfrm>
            <a:off x="7200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4" name="Google Shape;894;p138"/>
          <p:cNvSpPr txBox="1">
            <a:spLocks noGrp="1"/>
          </p:cNvSpPr>
          <p:nvPr>
            <p:ph type="subTitle" idx="4"/>
          </p:nvPr>
        </p:nvSpPr>
        <p:spPr>
          <a:xfrm>
            <a:off x="34332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5" name="Google Shape;895;p138"/>
          <p:cNvSpPr txBox="1">
            <a:spLocks noGrp="1"/>
          </p:cNvSpPr>
          <p:nvPr>
            <p:ph type="subTitle" idx="5"/>
          </p:nvPr>
        </p:nvSpPr>
        <p:spPr>
          <a:xfrm>
            <a:off x="61464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6" name="Google Shape;896;p138"/>
          <p:cNvSpPr txBox="1">
            <a:spLocks noGrp="1"/>
          </p:cNvSpPr>
          <p:nvPr>
            <p:ph type="subTitle" idx="6"/>
          </p:nvPr>
        </p:nvSpPr>
        <p:spPr>
          <a:xfrm>
            <a:off x="61464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_AND_BODY_1">
    <p:bg>
      <p:bgPr>
        <a:solidFill>
          <a:schemeClr val="lt1"/>
        </a:solid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9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40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40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40"/>
          <p:cNvSpPr txBox="1">
            <a:spLocks noGrp="1"/>
          </p:cNvSpPr>
          <p:nvPr>
            <p:ph type="subTitle" idx="1"/>
          </p:nvPr>
        </p:nvSpPr>
        <p:spPr>
          <a:xfrm>
            <a:off x="720000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906" name="Google Shape;906;p140"/>
          <p:cNvSpPr txBox="1">
            <a:spLocks noGrp="1"/>
          </p:cNvSpPr>
          <p:nvPr>
            <p:ph type="subTitle" idx="2"/>
          </p:nvPr>
        </p:nvSpPr>
        <p:spPr>
          <a:xfrm>
            <a:off x="4702225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141"/>
          <p:cNvGrpSpPr/>
          <p:nvPr/>
        </p:nvGrpSpPr>
        <p:grpSpPr>
          <a:xfrm>
            <a:off x="3215200" y="0"/>
            <a:ext cx="6007006" cy="5143633"/>
            <a:chOff x="3215200" y="0"/>
            <a:chExt cx="6007006" cy="5143633"/>
          </a:xfrm>
        </p:grpSpPr>
        <p:sp>
          <p:nvSpPr>
            <p:cNvPr id="909" name="Google Shape;909;p141"/>
            <p:cNvSpPr/>
            <p:nvPr/>
          </p:nvSpPr>
          <p:spPr>
            <a:xfrm>
              <a:off x="3215200" y="0"/>
              <a:ext cx="6007006" cy="5143633"/>
            </a:xfrm>
            <a:custGeom>
              <a:avLst/>
              <a:gdLst/>
              <a:ahLst/>
              <a:cxnLst/>
              <a:rect l="l" t="t" r="r" b="b"/>
              <a:pathLst>
                <a:path w="157861" h="135172" extrusionOk="0">
                  <a:moveTo>
                    <a:pt x="144416" y="32024"/>
                  </a:moveTo>
                  <a:cubicBezTo>
                    <a:pt x="149529" y="48436"/>
                    <a:pt x="157860" y="81258"/>
                    <a:pt x="121477" y="72699"/>
                  </a:cubicBezTo>
                  <a:lnTo>
                    <a:pt x="121477" y="72699"/>
                  </a:lnTo>
                  <a:cubicBezTo>
                    <a:pt x="84386" y="63980"/>
                    <a:pt x="66856" y="57292"/>
                    <a:pt x="69001" y="77287"/>
                  </a:cubicBezTo>
                  <a:lnTo>
                    <a:pt x="69001" y="77287"/>
                  </a:lnTo>
                  <a:cubicBezTo>
                    <a:pt x="71010" y="95958"/>
                    <a:pt x="57155" y="92580"/>
                    <a:pt x="46518" y="89795"/>
                  </a:cubicBezTo>
                  <a:lnTo>
                    <a:pt x="46518" y="89795"/>
                  </a:lnTo>
                  <a:cubicBezTo>
                    <a:pt x="38050" y="87581"/>
                    <a:pt x="23419" y="86531"/>
                    <a:pt x="20018" y="94451"/>
                  </a:cubicBezTo>
                  <a:lnTo>
                    <a:pt x="20018" y="94451"/>
                  </a:lnTo>
                  <a:cubicBezTo>
                    <a:pt x="18671" y="97533"/>
                    <a:pt x="19813" y="102052"/>
                    <a:pt x="25063" y="108489"/>
                  </a:cubicBezTo>
                  <a:lnTo>
                    <a:pt x="25063" y="108489"/>
                  </a:lnTo>
                  <a:cubicBezTo>
                    <a:pt x="39716" y="126452"/>
                    <a:pt x="13125" y="135172"/>
                    <a:pt x="0" y="135172"/>
                  </a:cubicBezTo>
                  <a:lnTo>
                    <a:pt x="0" y="135172"/>
                  </a:lnTo>
                  <a:lnTo>
                    <a:pt x="155989" y="135172"/>
                  </a:lnTo>
                  <a:lnTo>
                    <a:pt x="155989" y="0"/>
                  </a:lnTo>
                  <a:cubicBezTo>
                    <a:pt x="155989" y="0"/>
                    <a:pt x="137568" y="10021"/>
                    <a:pt x="144416" y="3202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1"/>
            <p:cNvSpPr/>
            <p:nvPr/>
          </p:nvSpPr>
          <p:spPr>
            <a:xfrm rot="308951">
              <a:off x="4736893" y="868725"/>
              <a:ext cx="3664166" cy="2975304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141"/>
          <p:cNvSpPr txBox="1">
            <a:spLocks noGrp="1"/>
          </p:cNvSpPr>
          <p:nvPr>
            <p:ph type="ctrTitle"/>
          </p:nvPr>
        </p:nvSpPr>
        <p:spPr>
          <a:xfrm>
            <a:off x="719240" y="511067"/>
            <a:ext cx="307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2" name="Google Shape;912;p141"/>
          <p:cNvSpPr txBox="1">
            <a:spLocks noGrp="1"/>
          </p:cNvSpPr>
          <p:nvPr>
            <p:ph type="subTitle" idx="1"/>
          </p:nvPr>
        </p:nvSpPr>
        <p:spPr>
          <a:xfrm>
            <a:off x="720000" y="1745055"/>
            <a:ext cx="2607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3" name="Google Shape;913;p141"/>
          <p:cNvSpPr txBox="1"/>
          <p:nvPr/>
        </p:nvSpPr>
        <p:spPr>
          <a:xfrm>
            <a:off x="720000" y="3210750"/>
            <a:ext cx="2646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7150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33748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60346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l="10596" t="26410" r="7517" b="26130"/>
          <a:stretch/>
        </p:blipFill>
        <p:spPr>
          <a:xfrm>
            <a:off x="81300" y="4422075"/>
            <a:ext cx="1557650" cy="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3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4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44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 rot="-308984" flipH="1">
            <a:off x="1733669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860625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4860625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l="10596" t="26410" r="7517" b="26130"/>
          <a:stretch/>
        </p:blipFill>
        <p:spPr>
          <a:xfrm>
            <a:off x="81300" y="4422075"/>
            <a:ext cx="1557650" cy="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3"/>
          </p:nvPr>
        </p:nvSpPr>
        <p:spPr>
          <a:xfrm>
            <a:off x="2056275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4"/>
          </p:nvPr>
        </p:nvSpPr>
        <p:spPr>
          <a:xfrm>
            <a:off x="5535250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7"/>
          </p:nvPr>
        </p:nvSpPr>
        <p:spPr>
          <a:xfrm>
            <a:off x="2056263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8"/>
          </p:nvPr>
        </p:nvSpPr>
        <p:spPr>
          <a:xfrm>
            <a:off x="5535250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19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299350" y="1457950"/>
            <a:ext cx="4545300" cy="3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 flipH="1">
            <a:off x="-79375" y="29169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8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 flipH="1">
            <a:off x="-79502" y="539999"/>
            <a:ext cx="5426867" cy="464687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62652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2"/>
          </p:nvPr>
        </p:nvSpPr>
        <p:spPr>
          <a:xfrm>
            <a:off x="457207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 flipH="1">
            <a:off x="-32252" y="2948675"/>
            <a:ext cx="177650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2067356" y="30286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2"/>
          </p:nvPr>
        </p:nvSpPr>
        <p:spPr>
          <a:xfrm>
            <a:off x="5546338" y="30287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3"/>
          </p:nvPr>
        </p:nvSpPr>
        <p:spPr>
          <a:xfrm>
            <a:off x="1693706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4"/>
          </p:nvPr>
        </p:nvSpPr>
        <p:spPr>
          <a:xfrm>
            <a:off x="5172688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5"/>
          </p:nvPr>
        </p:nvSpPr>
        <p:spPr>
          <a:xfrm>
            <a:off x="2067356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6"/>
          </p:nvPr>
        </p:nvSpPr>
        <p:spPr>
          <a:xfrm>
            <a:off x="5546338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7"/>
          </p:nvPr>
        </p:nvSpPr>
        <p:spPr>
          <a:xfrm>
            <a:off x="1693706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8"/>
          </p:nvPr>
        </p:nvSpPr>
        <p:spPr>
          <a:xfrm>
            <a:off x="5172688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 flipH="1">
            <a:off x="560875" y="1113900"/>
            <a:ext cx="43302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 rot="-10592382">
            <a:off x="-2029454" y="-1009614"/>
            <a:ext cx="8069046" cy="5528269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4"/>
          </p:nvPr>
        </p:nvSpPr>
        <p:spPr>
          <a:xfrm>
            <a:off x="7200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5"/>
          </p:nvPr>
        </p:nvSpPr>
        <p:spPr>
          <a:xfrm>
            <a:off x="34332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6"/>
          </p:nvPr>
        </p:nvSpPr>
        <p:spPr>
          <a:xfrm>
            <a:off x="61464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3"/>
          </p:nvPr>
        </p:nvSpPr>
        <p:spPr>
          <a:xfrm>
            <a:off x="7200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4"/>
          </p:nvPr>
        </p:nvSpPr>
        <p:spPr>
          <a:xfrm>
            <a:off x="34332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5"/>
          </p:nvPr>
        </p:nvSpPr>
        <p:spPr>
          <a:xfrm>
            <a:off x="61464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7200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34332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3"/>
          </p:nvPr>
        </p:nvSpPr>
        <p:spPr>
          <a:xfrm>
            <a:off x="61464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4"/>
          </p:nvPr>
        </p:nvSpPr>
        <p:spPr>
          <a:xfrm>
            <a:off x="7200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5"/>
          </p:nvPr>
        </p:nvSpPr>
        <p:spPr>
          <a:xfrm>
            <a:off x="34332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6"/>
          </p:nvPr>
        </p:nvSpPr>
        <p:spPr>
          <a:xfrm>
            <a:off x="61464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2076450" y="-988225"/>
            <a:ext cx="7160970" cy="6131740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hasCustomPrompt="1"/>
          </p:nvPr>
        </p:nvSpPr>
        <p:spPr>
          <a:xfrm>
            <a:off x="720000" y="6183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1"/>
          </p:nvPr>
        </p:nvSpPr>
        <p:spPr>
          <a:xfrm>
            <a:off x="7200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555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3"/>
          </p:nvPr>
        </p:nvSpPr>
        <p:spPr>
          <a:xfrm>
            <a:off x="7200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2763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5"/>
          </p:nvPr>
        </p:nvSpPr>
        <p:spPr>
          <a:xfrm>
            <a:off x="7200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6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 hasCustomPrompt="1"/>
          </p:nvPr>
        </p:nvSpPr>
        <p:spPr>
          <a:xfrm>
            <a:off x="2173825" y="6183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24186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 idx="2" hasCustomPrompt="1"/>
          </p:nvPr>
        </p:nvSpPr>
        <p:spPr>
          <a:xfrm>
            <a:off x="2173825" y="19555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3"/>
          </p:nvPr>
        </p:nvSpPr>
        <p:spPr>
          <a:xfrm>
            <a:off x="24186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4" hasCustomPrompt="1"/>
          </p:nvPr>
        </p:nvSpPr>
        <p:spPr>
          <a:xfrm>
            <a:off x="2173825" y="3292775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5"/>
          </p:nvPr>
        </p:nvSpPr>
        <p:spPr>
          <a:xfrm>
            <a:off x="24168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7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720200" y="1164863"/>
            <a:ext cx="77037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1077275" y="2811800"/>
            <a:ext cx="6989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" name="Google Shape;207;p2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8"/>
          <p:cNvSpPr/>
          <p:nvPr/>
        </p:nvSpPr>
        <p:spPr>
          <a:xfrm flipH="1">
            <a:off x="-81629" y="2108226"/>
            <a:ext cx="2588131" cy="3035287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1">
  <p:cSld name="CUSTOM_12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/>
          <p:nvPr/>
        </p:nvSpPr>
        <p:spPr>
          <a:xfrm rot="-308942" flipH="1">
            <a:off x="-3720467" y="20648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03050" y="1455409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2640800" y="2288900"/>
            <a:ext cx="38625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3" name="Google Shape;213;p29"/>
          <p:cNvSpPr/>
          <p:nvPr/>
        </p:nvSpPr>
        <p:spPr>
          <a:xfrm rot="-308942" flipH="1">
            <a:off x="5694383" y="19000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32180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720000" y="1156121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720000" y="2236813"/>
            <a:ext cx="29379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flipH="1">
            <a:off x="-32213" y="2948675"/>
            <a:ext cx="2861488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3213198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 flipH="1">
            <a:off x="-96779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 flipH="1">
            <a:off x="-103014" y="27790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 rot="308951">
            <a:off x="4919350" y="76803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 flipH="1">
            <a:off x="691636" y="195272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1361" y="110777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 flipH="1">
            <a:off x="691361" y="357857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 hasCustomPrompt="1"/>
          </p:nvPr>
        </p:nvSpPr>
        <p:spPr>
          <a:xfrm>
            <a:off x="623250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1"/>
          </p:nvPr>
        </p:nvSpPr>
        <p:spPr>
          <a:xfrm>
            <a:off x="7200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 flipH="1">
            <a:off x="-158573" y="48075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hasCustomPrompt="1"/>
          </p:nvPr>
        </p:nvSpPr>
        <p:spPr>
          <a:xfrm>
            <a:off x="37134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3" name="Google Shape;243;p36"/>
          <p:cNvSpPr txBox="1">
            <a:spLocks noGrp="1"/>
          </p:cNvSpPr>
          <p:nvPr>
            <p:ph type="subTitle" idx="1"/>
          </p:nvPr>
        </p:nvSpPr>
        <p:spPr>
          <a:xfrm>
            <a:off x="3810225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_3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3289375" y="54471"/>
            <a:ext cx="5952938" cy="50973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1"/>
          </p:nvPr>
        </p:nvSpPr>
        <p:spPr>
          <a:xfrm>
            <a:off x="7200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2"/>
          </p:nvPr>
        </p:nvSpPr>
        <p:spPr>
          <a:xfrm>
            <a:off x="34332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3"/>
          </p:nvPr>
        </p:nvSpPr>
        <p:spPr>
          <a:xfrm>
            <a:off x="61464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4"/>
          </p:nvPr>
        </p:nvSpPr>
        <p:spPr>
          <a:xfrm>
            <a:off x="99910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5"/>
          </p:nvPr>
        </p:nvSpPr>
        <p:spPr>
          <a:xfrm>
            <a:off x="37123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6"/>
          </p:nvPr>
        </p:nvSpPr>
        <p:spPr>
          <a:xfrm>
            <a:off x="64255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7"/>
          </p:nvPr>
        </p:nvSpPr>
        <p:spPr>
          <a:xfrm>
            <a:off x="7200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8"/>
          </p:nvPr>
        </p:nvSpPr>
        <p:spPr>
          <a:xfrm>
            <a:off x="34332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ubTitle" idx="9"/>
          </p:nvPr>
        </p:nvSpPr>
        <p:spPr>
          <a:xfrm>
            <a:off x="61464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3"/>
          </p:nvPr>
        </p:nvSpPr>
        <p:spPr>
          <a:xfrm>
            <a:off x="99910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4"/>
          </p:nvPr>
        </p:nvSpPr>
        <p:spPr>
          <a:xfrm>
            <a:off x="37123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15"/>
          </p:nvPr>
        </p:nvSpPr>
        <p:spPr>
          <a:xfrm>
            <a:off x="64255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 rot="-308984" flipH="1">
            <a:off x="229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 flipH="1">
            <a:off x="59643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 flipH="1">
            <a:off x="57453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"/>
          </p:nvPr>
        </p:nvSpPr>
        <p:spPr>
          <a:xfrm>
            <a:off x="762075" y="2221350"/>
            <a:ext cx="2354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72487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2562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02332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02407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20766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subTitle" idx="2"/>
          </p:nvPr>
        </p:nvSpPr>
        <p:spPr>
          <a:xfrm>
            <a:off x="47898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subTitle" idx="3"/>
          </p:nvPr>
        </p:nvSpPr>
        <p:spPr>
          <a:xfrm>
            <a:off x="20766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subTitle" idx="4"/>
          </p:nvPr>
        </p:nvSpPr>
        <p:spPr>
          <a:xfrm>
            <a:off x="47898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2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2"/>
          <p:cNvSpPr txBox="1">
            <a:spLocks noGrp="1"/>
          </p:cNvSpPr>
          <p:nvPr>
            <p:ph type="subTitle" idx="1"/>
          </p:nvPr>
        </p:nvSpPr>
        <p:spPr>
          <a:xfrm>
            <a:off x="7200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subTitle" idx="2"/>
          </p:nvPr>
        </p:nvSpPr>
        <p:spPr>
          <a:xfrm>
            <a:off x="3433200" y="33400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subTitle" idx="3"/>
          </p:nvPr>
        </p:nvSpPr>
        <p:spPr>
          <a:xfrm>
            <a:off x="7200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4"/>
          </p:nvPr>
        </p:nvSpPr>
        <p:spPr>
          <a:xfrm>
            <a:off x="34332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5"/>
          </p:nvPr>
        </p:nvSpPr>
        <p:spPr>
          <a:xfrm>
            <a:off x="61464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6"/>
          </p:nvPr>
        </p:nvSpPr>
        <p:spPr>
          <a:xfrm>
            <a:off x="61464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_AND_BODY_1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subTitle" idx="1"/>
          </p:nvPr>
        </p:nvSpPr>
        <p:spPr>
          <a:xfrm>
            <a:off x="720000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subTitle" idx="2"/>
          </p:nvPr>
        </p:nvSpPr>
        <p:spPr>
          <a:xfrm>
            <a:off x="4702225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5"/>
          <p:cNvGrpSpPr/>
          <p:nvPr/>
        </p:nvGrpSpPr>
        <p:grpSpPr>
          <a:xfrm>
            <a:off x="3215200" y="0"/>
            <a:ext cx="6007006" cy="5143633"/>
            <a:chOff x="3215200" y="0"/>
            <a:chExt cx="6007006" cy="5143633"/>
          </a:xfrm>
        </p:grpSpPr>
        <p:sp>
          <p:nvSpPr>
            <p:cNvPr id="301" name="Google Shape;301;p45"/>
            <p:cNvSpPr/>
            <p:nvPr/>
          </p:nvSpPr>
          <p:spPr>
            <a:xfrm>
              <a:off x="3215200" y="0"/>
              <a:ext cx="6007006" cy="5143633"/>
            </a:xfrm>
            <a:custGeom>
              <a:avLst/>
              <a:gdLst/>
              <a:ahLst/>
              <a:cxnLst/>
              <a:rect l="l" t="t" r="r" b="b"/>
              <a:pathLst>
                <a:path w="157861" h="135172" extrusionOk="0">
                  <a:moveTo>
                    <a:pt x="144416" y="32024"/>
                  </a:moveTo>
                  <a:cubicBezTo>
                    <a:pt x="149529" y="48436"/>
                    <a:pt x="157860" y="81258"/>
                    <a:pt x="121477" y="72699"/>
                  </a:cubicBezTo>
                  <a:lnTo>
                    <a:pt x="121477" y="72699"/>
                  </a:lnTo>
                  <a:cubicBezTo>
                    <a:pt x="84386" y="63980"/>
                    <a:pt x="66856" y="57292"/>
                    <a:pt x="69001" y="77287"/>
                  </a:cubicBezTo>
                  <a:lnTo>
                    <a:pt x="69001" y="77287"/>
                  </a:lnTo>
                  <a:cubicBezTo>
                    <a:pt x="71010" y="95958"/>
                    <a:pt x="57155" y="92580"/>
                    <a:pt x="46518" y="89795"/>
                  </a:cubicBezTo>
                  <a:lnTo>
                    <a:pt x="46518" y="89795"/>
                  </a:lnTo>
                  <a:cubicBezTo>
                    <a:pt x="38050" y="87581"/>
                    <a:pt x="23419" y="86531"/>
                    <a:pt x="20018" y="94451"/>
                  </a:cubicBezTo>
                  <a:lnTo>
                    <a:pt x="20018" y="94451"/>
                  </a:lnTo>
                  <a:cubicBezTo>
                    <a:pt x="18671" y="97533"/>
                    <a:pt x="19813" y="102052"/>
                    <a:pt x="25063" y="108489"/>
                  </a:cubicBezTo>
                  <a:lnTo>
                    <a:pt x="25063" y="108489"/>
                  </a:lnTo>
                  <a:cubicBezTo>
                    <a:pt x="39716" y="126452"/>
                    <a:pt x="13125" y="135172"/>
                    <a:pt x="0" y="135172"/>
                  </a:cubicBezTo>
                  <a:lnTo>
                    <a:pt x="0" y="135172"/>
                  </a:lnTo>
                  <a:lnTo>
                    <a:pt x="155989" y="135172"/>
                  </a:lnTo>
                  <a:lnTo>
                    <a:pt x="155989" y="0"/>
                  </a:lnTo>
                  <a:cubicBezTo>
                    <a:pt x="155989" y="0"/>
                    <a:pt x="137568" y="10021"/>
                    <a:pt x="144416" y="3202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 rot="308951">
              <a:off x="4736893" y="868725"/>
              <a:ext cx="3664166" cy="2975304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45"/>
          <p:cNvSpPr txBox="1">
            <a:spLocks noGrp="1"/>
          </p:cNvSpPr>
          <p:nvPr>
            <p:ph type="ctrTitle"/>
          </p:nvPr>
        </p:nvSpPr>
        <p:spPr>
          <a:xfrm>
            <a:off x="719240" y="511067"/>
            <a:ext cx="307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subTitle" idx="1"/>
          </p:nvPr>
        </p:nvSpPr>
        <p:spPr>
          <a:xfrm>
            <a:off x="720000" y="1745055"/>
            <a:ext cx="2607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720000" y="3210750"/>
            <a:ext cx="2646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8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1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51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3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3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subTitle" idx="1"/>
          </p:nvPr>
        </p:nvSpPr>
        <p:spPr>
          <a:xfrm>
            <a:off x="172487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subTitle" idx="2"/>
          </p:nvPr>
        </p:nvSpPr>
        <p:spPr>
          <a:xfrm>
            <a:off x="172562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subTitle" idx="3"/>
          </p:nvPr>
        </p:nvSpPr>
        <p:spPr>
          <a:xfrm>
            <a:off x="502332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subTitle" idx="4"/>
          </p:nvPr>
        </p:nvSpPr>
        <p:spPr>
          <a:xfrm>
            <a:off x="502407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4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55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6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 flipH="1">
            <a:off x="3103052" y="17769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subTitle" idx="1"/>
          </p:nvPr>
        </p:nvSpPr>
        <p:spPr>
          <a:xfrm flipH="1">
            <a:off x="1809925" y="2532600"/>
            <a:ext cx="5524200" cy="8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4" name="Google Shape;354;p57"/>
          <p:cNvSpPr/>
          <p:nvPr/>
        </p:nvSpPr>
        <p:spPr>
          <a:xfrm rot="10800000" flipH="1">
            <a:off x="5061097" y="-113"/>
            <a:ext cx="4119383" cy="352731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7"/>
          <p:cNvSpPr/>
          <p:nvPr/>
        </p:nvSpPr>
        <p:spPr>
          <a:xfrm flipH="1">
            <a:off x="-79428" y="2445900"/>
            <a:ext cx="3182478" cy="2725068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/>
          <p:nvPr/>
        </p:nvSpPr>
        <p:spPr>
          <a:xfrm flipH="1">
            <a:off x="3454250" y="117662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8"/>
          <p:cNvSpPr txBox="1">
            <a:spLocks noGrp="1"/>
          </p:cNvSpPr>
          <p:nvPr>
            <p:ph type="title"/>
          </p:nvPr>
        </p:nvSpPr>
        <p:spPr>
          <a:xfrm>
            <a:off x="3788400" y="1113900"/>
            <a:ext cx="46356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9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9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9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9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9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9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9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>
            <a:spLocks noGrp="1"/>
          </p:cNvSpPr>
          <p:nvPr>
            <p:ph type="title" hasCustomPrompt="1"/>
          </p:nvPr>
        </p:nvSpPr>
        <p:spPr>
          <a:xfrm>
            <a:off x="9931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1" name="Google Shape;361;p59"/>
          <p:cNvSpPr txBox="1">
            <a:spLocks noGrp="1"/>
          </p:cNvSpPr>
          <p:nvPr>
            <p:ph type="subTitle" idx="1"/>
          </p:nvPr>
        </p:nvSpPr>
        <p:spPr>
          <a:xfrm>
            <a:off x="24186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59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9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61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0" name="Google Shape;370;p61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3" name="Google Shape;373;p61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4" name="Google Shape;374;p61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5" name="Google Shape;375;p61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61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8" name="Google Shape;378;p61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5_1">
    <p:bg>
      <p:bgPr>
        <a:solidFill>
          <a:schemeClr val="lt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83" name="Google Shape;383;p62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4" name="Google Shape;384;p62"/>
          <p:cNvSpPr txBox="1">
            <a:spLocks noGrp="1"/>
          </p:cNvSpPr>
          <p:nvPr>
            <p:ph type="subTitle" idx="1"/>
          </p:nvPr>
        </p:nvSpPr>
        <p:spPr>
          <a:xfrm>
            <a:off x="720025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62"/>
          <p:cNvSpPr txBox="1">
            <a:spLocks noGrp="1"/>
          </p:cNvSpPr>
          <p:nvPr>
            <p:ph type="subTitle" idx="3"/>
          </p:nvPr>
        </p:nvSpPr>
        <p:spPr>
          <a:xfrm>
            <a:off x="7200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6" name="Google Shape;386;p62"/>
          <p:cNvSpPr txBox="1">
            <a:spLocks noGrp="1"/>
          </p:cNvSpPr>
          <p:nvPr>
            <p:ph type="title" idx="4" hasCustomPrompt="1"/>
          </p:nvPr>
        </p:nvSpPr>
        <p:spPr>
          <a:xfrm>
            <a:off x="6009539" y="125452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7" name="Google Shape;387;p62"/>
          <p:cNvSpPr txBox="1">
            <a:spLocks noGrp="1"/>
          </p:cNvSpPr>
          <p:nvPr>
            <p:ph type="subTitle" idx="5"/>
          </p:nvPr>
        </p:nvSpPr>
        <p:spPr>
          <a:xfrm>
            <a:off x="6009503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subTitle" idx="6"/>
          </p:nvPr>
        </p:nvSpPr>
        <p:spPr>
          <a:xfrm>
            <a:off x="60095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62"/>
          <p:cNvSpPr txBox="1">
            <a:spLocks noGrp="1"/>
          </p:cNvSpPr>
          <p:nvPr>
            <p:ph type="subTitle" idx="8"/>
          </p:nvPr>
        </p:nvSpPr>
        <p:spPr>
          <a:xfrm>
            <a:off x="720000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1" name="Google Shape;391;p62"/>
          <p:cNvSpPr txBox="1">
            <a:spLocks noGrp="1"/>
          </p:cNvSpPr>
          <p:nvPr>
            <p:ph type="subTitle" idx="9"/>
          </p:nvPr>
        </p:nvSpPr>
        <p:spPr>
          <a:xfrm>
            <a:off x="7200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2" name="Google Shape;392;p62"/>
          <p:cNvSpPr txBox="1">
            <a:spLocks noGrp="1"/>
          </p:cNvSpPr>
          <p:nvPr>
            <p:ph type="title" idx="13" hasCustomPrompt="1"/>
          </p:nvPr>
        </p:nvSpPr>
        <p:spPr>
          <a:xfrm>
            <a:off x="6009510" y="292999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62"/>
          <p:cNvSpPr txBox="1">
            <a:spLocks noGrp="1"/>
          </p:cNvSpPr>
          <p:nvPr>
            <p:ph type="subTitle" idx="14"/>
          </p:nvPr>
        </p:nvSpPr>
        <p:spPr>
          <a:xfrm>
            <a:off x="6009500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4" name="Google Shape;394;p62"/>
          <p:cNvSpPr txBox="1">
            <a:spLocks noGrp="1"/>
          </p:cNvSpPr>
          <p:nvPr>
            <p:ph type="subTitle" idx="15"/>
          </p:nvPr>
        </p:nvSpPr>
        <p:spPr>
          <a:xfrm>
            <a:off x="60095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 idx="16" hasCustomPrompt="1"/>
          </p:nvPr>
        </p:nvSpPr>
        <p:spPr>
          <a:xfrm>
            <a:off x="3364763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6" name="Google Shape;396;p62"/>
          <p:cNvSpPr txBox="1">
            <a:spLocks noGrp="1"/>
          </p:cNvSpPr>
          <p:nvPr>
            <p:ph type="subTitle" idx="17"/>
          </p:nvPr>
        </p:nvSpPr>
        <p:spPr>
          <a:xfrm>
            <a:off x="3364796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subTitle" idx="18"/>
          </p:nvPr>
        </p:nvSpPr>
        <p:spPr>
          <a:xfrm>
            <a:off x="3364763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title" idx="19" hasCustomPrompt="1"/>
          </p:nvPr>
        </p:nvSpPr>
        <p:spPr>
          <a:xfrm>
            <a:off x="3364763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9" name="Google Shape;399;p62"/>
          <p:cNvSpPr txBox="1">
            <a:spLocks noGrp="1"/>
          </p:cNvSpPr>
          <p:nvPr>
            <p:ph type="subTitle" idx="20"/>
          </p:nvPr>
        </p:nvSpPr>
        <p:spPr>
          <a:xfrm>
            <a:off x="3364763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62"/>
          <p:cNvSpPr txBox="1">
            <a:spLocks noGrp="1"/>
          </p:cNvSpPr>
          <p:nvPr>
            <p:ph type="subTitle" idx="21"/>
          </p:nvPr>
        </p:nvSpPr>
        <p:spPr>
          <a:xfrm>
            <a:off x="3364763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3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405" name="Google Shape;405;p63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6" name="Google Shape;406;p63"/>
          <p:cNvSpPr txBox="1">
            <a:spLocks noGrp="1"/>
          </p:cNvSpPr>
          <p:nvPr>
            <p:ph type="subTitle" idx="2"/>
          </p:nvPr>
        </p:nvSpPr>
        <p:spPr>
          <a:xfrm>
            <a:off x="7150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7" name="Google Shape;407;p63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8" name="Google Shape;408;p63"/>
          <p:cNvSpPr txBox="1">
            <a:spLocks noGrp="1"/>
          </p:cNvSpPr>
          <p:nvPr>
            <p:ph type="subTitle" idx="4"/>
          </p:nvPr>
        </p:nvSpPr>
        <p:spPr>
          <a:xfrm>
            <a:off x="33748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9" name="Google Shape;409;p63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subTitle" idx="6"/>
          </p:nvPr>
        </p:nvSpPr>
        <p:spPr>
          <a:xfrm>
            <a:off x="60346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4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4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/>
          <p:nvPr/>
        </p:nvSpPr>
        <p:spPr>
          <a:xfrm rot="-308984" flipH="1">
            <a:off x="1733669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5"/>
          <p:cNvSpPr txBox="1">
            <a:spLocks noGrp="1"/>
          </p:cNvSpPr>
          <p:nvPr>
            <p:ph type="title"/>
          </p:nvPr>
        </p:nvSpPr>
        <p:spPr>
          <a:xfrm>
            <a:off x="4860625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5"/>
          <p:cNvSpPr txBox="1">
            <a:spLocks noGrp="1"/>
          </p:cNvSpPr>
          <p:nvPr>
            <p:ph type="subTitle" idx="1"/>
          </p:nvPr>
        </p:nvSpPr>
        <p:spPr>
          <a:xfrm>
            <a:off x="4860625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6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66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66"/>
          <p:cNvSpPr txBox="1">
            <a:spLocks noGrp="1"/>
          </p:cNvSpPr>
          <p:nvPr>
            <p:ph type="subTitle" idx="3"/>
          </p:nvPr>
        </p:nvSpPr>
        <p:spPr>
          <a:xfrm>
            <a:off x="2056275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6" name="Google Shape;426;p66"/>
          <p:cNvSpPr txBox="1">
            <a:spLocks noGrp="1"/>
          </p:cNvSpPr>
          <p:nvPr>
            <p:ph type="subTitle" idx="4"/>
          </p:nvPr>
        </p:nvSpPr>
        <p:spPr>
          <a:xfrm>
            <a:off x="5535250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7" name="Google Shape;427;p66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66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66"/>
          <p:cNvSpPr txBox="1">
            <a:spLocks noGrp="1"/>
          </p:cNvSpPr>
          <p:nvPr>
            <p:ph type="subTitle" idx="7"/>
          </p:nvPr>
        </p:nvSpPr>
        <p:spPr>
          <a:xfrm>
            <a:off x="2056263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0" name="Google Shape;430;p66"/>
          <p:cNvSpPr txBox="1">
            <a:spLocks noGrp="1"/>
          </p:cNvSpPr>
          <p:nvPr>
            <p:ph type="subTitle" idx="8"/>
          </p:nvPr>
        </p:nvSpPr>
        <p:spPr>
          <a:xfrm>
            <a:off x="5535250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_1_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67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67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67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7" name="Google Shape;437;p67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8" name="Google Shape;438;p67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41" name="Google Shape;441;p68"/>
          <p:cNvSpPr txBox="1">
            <a:spLocks noGrp="1"/>
          </p:cNvSpPr>
          <p:nvPr>
            <p:ph type="subTitle" idx="1"/>
          </p:nvPr>
        </p:nvSpPr>
        <p:spPr>
          <a:xfrm>
            <a:off x="2299350" y="1457950"/>
            <a:ext cx="4545300" cy="3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68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8"/>
          <p:cNvSpPr/>
          <p:nvPr/>
        </p:nvSpPr>
        <p:spPr>
          <a:xfrm flipH="1">
            <a:off x="-79375" y="29169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8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46" name="Google Shape;446;p69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9"/>
          <p:cNvSpPr/>
          <p:nvPr/>
        </p:nvSpPr>
        <p:spPr>
          <a:xfrm flipH="1">
            <a:off x="-79502" y="539999"/>
            <a:ext cx="5426867" cy="464687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9"/>
          <p:cNvSpPr txBox="1">
            <a:spLocks noGrp="1"/>
          </p:cNvSpPr>
          <p:nvPr>
            <p:ph type="subTitle" idx="1"/>
          </p:nvPr>
        </p:nvSpPr>
        <p:spPr>
          <a:xfrm>
            <a:off x="62652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9"/>
          <p:cNvSpPr txBox="1">
            <a:spLocks noGrp="1"/>
          </p:cNvSpPr>
          <p:nvPr>
            <p:ph type="subTitle" idx="2"/>
          </p:nvPr>
        </p:nvSpPr>
        <p:spPr>
          <a:xfrm>
            <a:off x="457207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_3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0"/>
          <p:cNvSpPr/>
          <p:nvPr/>
        </p:nvSpPr>
        <p:spPr>
          <a:xfrm flipH="1">
            <a:off x="-32252" y="2948675"/>
            <a:ext cx="177650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70"/>
          <p:cNvSpPr txBox="1">
            <a:spLocks noGrp="1"/>
          </p:cNvSpPr>
          <p:nvPr>
            <p:ph type="subTitle" idx="1"/>
          </p:nvPr>
        </p:nvSpPr>
        <p:spPr>
          <a:xfrm>
            <a:off x="2067356" y="30286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70"/>
          <p:cNvSpPr txBox="1">
            <a:spLocks noGrp="1"/>
          </p:cNvSpPr>
          <p:nvPr>
            <p:ph type="subTitle" idx="2"/>
          </p:nvPr>
        </p:nvSpPr>
        <p:spPr>
          <a:xfrm>
            <a:off x="5546338" y="30287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6" name="Google Shape;456;p70"/>
          <p:cNvSpPr txBox="1">
            <a:spLocks noGrp="1"/>
          </p:cNvSpPr>
          <p:nvPr>
            <p:ph type="subTitle" idx="3"/>
          </p:nvPr>
        </p:nvSpPr>
        <p:spPr>
          <a:xfrm>
            <a:off x="1693706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7" name="Google Shape;457;p70"/>
          <p:cNvSpPr txBox="1">
            <a:spLocks noGrp="1"/>
          </p:cNvSpPr>
          <p:nvPr>
            <p:ph type="subTitle" idx="4"/>
          </p:nvPr>
        </p:nvSpPr>
        <p:spPr>
          <a:xfrm>
            <a:off x="5172688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70"/>
          <p:cNvSpPr txBox="1">
            <a:spLocks noGrp="1"/>
          </p:cNvSpPr>
          <p:nvPr>
            <p:ph type="subTitle" idx="5"/>
          </p:nvPr>
        </p:nvSpPr>
        <p:spPr>
          <a:xfrm>
            <a:off x="2067356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70"/>
          <p:cNvSpPr txBox="1">
            <a:spLocks noGrp="1"/>
          </p:cNvSpPr>
          <p:nvPr>
            <p:ph type="subTitle" idx="6"/>
          </p:nvPr>
        </p:nvSpPr>
        <p:spPr>
          <a:xfrm>
            <a:off x="5546338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ubTitle" idx="7"/>
          </p:nvPr>
        </p:nvSpPr>
        <p:spPr>
          <a:xfrm>
            <a:off x="1693706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1" name="Google Shape;461;p70"/>
          <p:cNvSpPr txBox="1">
            <a:spLocks noGrp="1"/>
          </p:cNvSpPr>
          <p:nvPr>
            <p:ph type="subTitle" idx="8"/>
          </p:nvPr>
        </p:nvSpPr>
        <p:spPr>
          <a:xfrm>
            <a:off x="5172688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>
            <a:spLocks noGrp="1"/>
          </p:cNvSpPr>
          <p:nvPr>
            <p:ph type="title"/>
          </p:nvPr>
        </p:nvSpPr>
        <p:spPr>
          <a:xfrm flipH="1">
            <a:off x="560875" y="1113900"/>
            <a:ext cx="43302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>
            <a:endParaRPr/>
          </a:p>
        </p:txBody>
      </p:sp>
      <p:sp>
        <p:nvSpPr>
          <p:cNvPr id="464" name="Google Shape;464;p71"/>
          <p:cNvSpPr/>
          <p:nvPr/>
        </p:nvSpPr>
        <p:spPr>
          <a:xfrm rot="-10592382">
            <a:off x="-2029454" y="-1009614"/>
            <a:ext cx="8069046" cy="5528269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2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2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72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0" name="Google Shape;470;p72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1" name="Google Shape;471;p72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2" name="Google Shape;472;p72"/>
          <p:cNvSpPr txBox="1">
            <a:spLocks noGrp="1"/>
          </p:cNvSpPr>
          <p:nvPr>
            <p:ph type="subTitle" idx="4"/>
          </p:nvPr>
        </p:nvSpPr>
        <p:spPr>
          <a:xfrm>
            <a:off x="7200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3" name="Google Shape;473;p72"/>
          <p:cNvSpPr txBox="1">
            <a:spLocks noGrp="1"/>
          </p:cNvSpPr>
          <p:nvPr>
            <p:ph type="subTitle" idx="5"/>
          </p:nvPr>
        </p:nvSpPr>
        <p:spPr>
          <a:xfrm>
            <a:off x="34332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4" name="Google Shape;474;p72"/>
          <p:cNvSpPr txBox="1">
            <a:spLocks noGrp="1"/>
          </p:cNvSpPr>
          <p:nvPr>
            <p:ph type="subTitle" idx="6"/>
          </p:nvPr>
        </p:nvSpPr>
        <p:spPr>
          <a:xfrm>
            <a:off x="61464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72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6" name="Google Shape;476;p72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7" name="Google Shape;477;p72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8" name="Google Shape;478;p72"/>
          <p:cNvSpPr txBox="1">
            <a:spLocks noGrp="1"/>
          </p:cNvSpPr>
          <p:nvPr>
            <p:ph type="subTitle" idx="13"/>
          </p:nvPr>
        </p:nvSpPr>
        <p:spPr>
          <a:xfrm>
            <a:off x="7200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9" name="Google Shape;479;p72"/>
          <p:cNvSpPr txBox="1">
            <a:spLocks noGrp="1"/>
          </p:cNvSpPr>
          <p:nvPr>
            <p:ph type="subTitle" idx="14"/>
          </p:nvPr>
        </p:nvSpPr>
        <p:spPr>
          <a:xfrm>
            <a:off x="34332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0" name="Google Shape;480;p72"/>
          <p:cNvSpPr txBox="1">
            <a:spLocks noGrp="1"/>
          </p:cNvSpPr>
          <p:nvPr>
            <p:ph type="subTitle" idx="15"/>
          </p:nvPr>
        </p:nvSpPr>
        <p:spPr>
          <a:xfrm>
            <a:off x="61464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3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3"/>
          <p:cNvSpPr txBox="1">
            <a:spLocks noGrp="1"/>
          </p:cNvSpPr>
          <p:nvPr>
            <p:ph type="subTitle" idx="1"/>
          </p:nvPr>
        </p:nvSpPr>
        <p:spPr>
          <a:xfrm>
            <a:off x="7200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6" name="Google Shape;486;p73"/>
          <p:cNvSpPr txBox="1">
            <a:spLocks noGrp="1"/>
          </p:cNvSpPr>
          <p:nvPr>
            <p:ph type="subTitle" idx="2"/>
          </p:nvPr>
        </p:nvSpPr>
        <p:spPr>
          <a:xfrm>
            <a:off x="34332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7" name="Google Shape;487;p73"/>
          <p:cNvSpPr txBox="1">
            <a:spLocks noGrp="1"/>
          </p:cNvSpPr>
          <p:nvPr>
            <p:ph type="subTitle" idx="3"/>
          </p:nvPr>
        </p:nvSpPr>
        <p:spPr>
          <a:xfrm>
            <a:off x="61464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8" name="Google Shape;488;p73"/>
          <p:cNvSpPr txBox="1">
            <a:spLocks noGrp="1"/>
          </p:cNvSpPr>
          <p:nvPr>
            <p:ph type="subTitle" idx="4"/>
          </p:nvPr>
        </p:nvSpPr>
        <p:spPr>
          <a:xfrm>
            <a:off x="7200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9" name="Google Shape;489;p73"/>
          <p:cNvSpPr txBox="1">
            <a:spLocks noGrp="1"/>
          </p:cNvSpPr>
          <p:nvPr>
            <p:ph type="subTitle" idx="5"/>
          </p:nvPr>
        </p:nvSpPr>
        <p:spPr>
          <a:xfrm>
            <a:off x="34332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73"/>
          <p:cNvSpPr txBox="1">
            <a:spLocks noGrp="1"/>
          </p:cNvSpPr>
          <p:nvPr>
            <p:ph type="subTitle" idx="6"/>
          </p:nvPr>
        </p:nvSpPr>
        <p:spPr>
          <a:xfrm>
            <a:off x="61464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/>
          <p:nvPr/>
        </p:nvSpPr>
        <p:spPr>
          <a:xfrm>
            <a:off x="2076450" y="-988225"/>
            <a:ext cx="7160970" cy="6131740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74"/>
          <p:cNvSpPr txBox="1">
            <a:spLocks noGrp="1"/>
          </p:cNvSpPr>
          <p:nvPr>
            <p:ph type="title" hasCustomPrompt="1"/>
          </p:nvPr>
        </p:nvSpPr>
        <p:spPr>
          <a:xfrm>
            <a:off x="720000" y="6183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4" name="Google Shape;494;p74"/>
          <p:cNvSpPr txBox="1">
            <a:spLocks noGrp="1"/>
          </p:cNvSpPr>
          <p:nvPr>
            <p:ph type="subTitle" idx="1"/>
          </p:nvPr>
        </p:nvSpPr>
        <p:spPr>
          <a:xfrm>
            <a:off x="7200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5" name="Google Shape;495;p7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555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74"/>
          <p:cNvSpPr txBox="1">
            <a:spLocks noGrp="1"/>
          </p:cNvSpPr>
          <p:nvPr>
            <p:ph type="subTitle" idx="3"/>
          </p:nvPr>
        </p:nvSpPr>
        <p:spPr>
          <a:xfrm>
            <a:off x="7200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74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2763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8" name="Google Shape;498;p74"/>
          <p:cNvSpPr txBox="1">
            <a:spLocks noGrp="1"/>
          </p:cNvSpPr>
          <p:nvPr>
            <p:ph type="subTitle" idx="5"/>
          </p:nvPr>
        </p:nvSpPr>
        <p:spPr>
          <a:xfrm>
            <a:off x="7200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6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5"/>
          <p:cNvSpPr txBox="1">
            <a:spLocks noGrp="1"/>
          </p:cNvSpPr>
          <p:nvPr>
            <p:ph type="title" hasCustomPrompt="1"/>
          </p:nvPr>
        </p:nvSpPr>
        <p:spPr>
          <a:xfrm>
            <a:off x="2173825" y="6183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1" name="Google Shape;501;p75"/>
          <p:cNvSpPr txBox="1">
            <a:spLocks noGrp="1"/>
          </p:cNvSpPr>
          <p:nvPr>
            <p:ph type="subTitle" idx="1"/>
          </p:nvPr>
        </p:nvSpPr>
        <p:spPr>
          <a:xfrm>
            <a:off x="24186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75"/>
          <p:cNvSpPr txBox="1">
            <a:spLocks noGrp="1"/>
          </p:cNvSpPr>
          <p:nvPr>
            <p:ph type="title" idx="2" hasCustomPrompt="1"/>
          </p:nvPr>
        </p:nvSpPr>
        <p:spPr>
          <a:xfrm>
            <a:off x="2173825" y="19555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3" name="Google Shape;503;p75"/>
          <p:cNvSpPr txBox="1">
            <a:spLocks noGrp="1"/>
          </p:cNvSpPr>
          <p:nvPr>
            <p:ph type="subTitle" idx="3"/>
          </p:nvPr>
        </p:nvSpPr>
        <p:spPr>
          <a:xfrm>
            <a:off x="24186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4" name="Google Shape;504;p75"/>
          <p:cNvSpPr txBox="1">
            <a:spLocks noGrp="1"/>
          </p:cNvSpPr>
          <p:nvPr>
            <p:ph type="title" idx="4" hasCustomPrompt="1"/>
          </p:nvPr>
        </p:nvSpPr>
        <p:spPr>
          <a:xfrm>
            <a:off x="2173825" y="3292775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75"/>
          <p:cNvSpPr txBox="1">
            <a:spLocks noGrp="1"/>
          </p:cNvSpPr>
          <p:nvPr>
            <p:ph type="subTitle" idx="5"/>
          </p:nvPr>
        </p:nvSpPr>
        <p:spPr>
          <a:xfrm>
            <a:off x="24168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6" name="Google Shape;506;p75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75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7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"/>
          <p:cNvSpPr txBox="1">
            <a:spLocks noGrp="1"/>
          </p:cNvSpPr>
          <p:nvPr>
            <p:ph type="title"/>
          </p:nvPr>
        </p:nvSpPr>
        <p:spPr>
          <a:xfrm>
            <a:off x="720200" y="1164863"/>
            <a:ext cx="77037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0" name="Google Shape;510;p76"/>
          <p:cNvSpPr txBox="1">
            <a:spLocks noGrp="1"/>
          </p:cNvSpPr>
          <p:nvPr>
            <p:ph type="subTitle" idx="1"/>
          </p:nvPr>
        </p:nvSpPr>
        <p:spPr>
          <a:xfrm>
            <a:off x="1077275" y="2811800"/>
            <a:ext cx="6989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1" name="Google Shape;511;p76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6"/>
          <p:cNvSpPr/>
          <p:nvPr/>
        </p:nvSpPr>
        <p:spPr>
          <a:xfrm flipH="1">
            <a:off x="-81629" y="2108226"/>
            <a:ext cx="2588131" cy="3035287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1">
  <p:cSld name="CUSTOM_1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/>
          <p:nvPr/>
        </p:nvSpPr>
        <p:spPr>
          <a:xfrm rot="-308942" flipH="1">
            <a:off x="-3720467" y="20648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7"/>
          <p:cNvSpPr txBox="1">
            <a:spLocks noGrp="1"/>
          </p:cNvSpPr>
          <p:nvPr>
            <p:ph type="title"/>
          </p:nvPr>
        </p:nvSpPr>
        <p:spPr>
          <a:xfrm>
            <a:off x="3103050" y="1455409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7"/>
          <p:cNvSpPr txBox="1">
            <a:spLocks noGrp="1"/>
          </p:cNvSpPr>
          <p:nvPr>
            <p:ph type="subTitle" idx="1"/>
          </p:nvPr>
        </p:nvSpPr>
        <p:spPr>
          <a:xfrm>
            <a:off x="2640800" y="2288900"/>
            <a:ext cx="38625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7" name="Google Shape;517;p77"/>
          <p:cNvSpPr/>
          <p:nvPr/>
        </p:nvSpPr>
        <p:spPr>
          <a:xfrm rot="-308942" flipH="1">
            <a:off x="5694383" y="19000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/>
          <p:nvPr/>
        </p:nvSpPr>
        <p:spPr>
          <a:xfrm>
            <a:off x="32180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8"/>
          <p:cNvSpPr txBox="1">
            <a:spLocks noGrp="1"/>
          </p:cNvSpPr>
          <p:nvPr>
            <p:ph type="title"/>
          </p:nvPr>
        </p:nvSpPr>
        <p:spPr>
          <a:xfrm>
            <a:off x="720000" y="1156121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78"/>
          <p:cNvSpPr txBox="1">
            <a:spLocks noGrp="1"/>
          </p:cNvSpPr>
          <p:nvPr>
            <p:ph type="subTitle" idx="1"/>
          </p:nvPr>
        </p:nvSpPr>
        <p:spPr>
          <a:xfrm>
            <a:off x="720000" y="2236813"/>
            <a:ext cx="29379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9"/>
          <p:cNvSpPr/>
          <p:nvPr/>
        </p:nvSpPr>
        <p:spPr>
          <a:xfrm flipH="1">
            <a:off x="-32213" y="2948675"/>
            <a:ext cx="2861488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0"/>
          <p:cNvSpPr/>
          <p:nvPr/>
        </p:nvSpPr>
        <p:spPr>
          <a:xfrm>
            <a:off x="3213198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0"/>
          <p:cNvSpPr/>
          <p:nvPr/>
        </p:nvSpPr>
        <p:spPr>
          <a:xfrm flipH="1">
            <a:off x="-96779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1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8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 flipH="1">
            <a:off x="3103052" y="17769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 flipH="1">
            <a:off x="1809925" y="2532600"/>
            <a:ext cx="5524200" cy="8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 rot="10800000" flipH="1">
            <a:off x="5061097" y="-113"/>
            <a:ext cx="4119383" cy="352731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-79428" y="2445900"/>
            <a:ext cx="3182478" cy="2725068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/>
          <p:nvPr/>
        </p:nvSpPr>
        <p:spPr>
          <a:xfrm flipH="1">
            <a:off x="-103014" y="27790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2"/>
          <p:cNvSpPr/>
          <p:nvPr/>
        </p:nvSpPr>
        <p:spPr>
          <a:xfrm rot="308951">
            <a:off x="4919350" y="76803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82"/>
          <p:cNvSpPr txBox="1">
            <a:spLocks noGrp="1"/>
          </p:cNvSpPr>
          <p:nvPr>
            <p:ph type="title"/>
          </p:nvPr>
        </p:nvSpPr>
        <p:spPr>
          <a:xfrm flipH="1">
            <a:off x="691636" y="195272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8" name="Google Shape;538;p8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1361" y="110777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82"/>
          <p:cNvSpPr txBox="1">
            <a:spLocks noGrp="1"/>
          </p:cNvSpPr>
          <p:nvPr>
            <p:ph type="subTitle" idx="1"/>
          </p:nvPr>
        </p:nvSpPr>
        <p:spPr>
          <a:xfrm flipH="1">
            <a:off x="691361" y="357857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>
            <a:spLocks noGrp="1"/>
          </p:cNvSpPr>
          <p:nvPr>
            <p:ph type="title" hasCustomPrompt="1"/>
          </p:nvPr>
        </p:nvSpPr>
        <p:spPr>
          <a:xfrm>
            <a:off x="623250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2" name="Google Shape;542;p83"/>
          <p:cNvSpPr txBox="1">
            <a:spLocks noGrp="1"/>
          </p:cNvSpPr>
          <p:nvPr>
            <p:ph type="subTitle" idx="1"/>
          </p:nvPr>
        </p:nvSpPr>
        <p:spPr>
          <a:xfrm>
            <a:off x="7200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3" name="Google Shape;543;p83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4"/>
          <p:cNvSpPr/>
          <p:nvPr/>
        </p:nvSpPr>
        <p:spPr>
          <a:xfrm flipH="1">
            <a:off x="-158573" y="48075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84"/>
          <p:cNvSpPr txBox="1">
            <a:spLocks noGrp="1"/>
          </p:cNvSpPr>
          <p:nvPr>
            <p:ph type="title" hasCustomPrompt="1"/>
          </p:nvPr>
        </p:nvSpPr>
        <p:spPr>
          <a:xfrm>
            <a:off x="37134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7" name="Google Shape;547;p84"/>
          <p:cNvSpPr txBox="1">
            <a:spLocks noGrp="1"/>
          </p:cNvSpPr>
          <p:nvPr>
            <p:ph type="subTitle" idx="1"/>
          </p:nvPr>
        </p:nvSpPr>
        <p:spPr>
          <a:xfrm>
            <a:off x="3810225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6_1_3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5"/>
          <p:cNvSpPr/>
          <p:nvPr/>
        </p:nvSpPr>
        <p:spPr>
          <a:xfrm>
            <a:off x="3289375" y="54471"/>
            <a:ext cx="5952938" cy="50973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85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85"/>
          <p:cNvSpPr txBox="1">
            <a:spLocks noGrp="1"/>
          </p:cNvSpPr>
          <p:nvPr>
            <p:ph type="subTitle" idx="1"/>
          </p:nvPr>
        </p:nvSpPr>
        <p:spPr>
          <a:xfrm>
            <a:off x="7200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2" name="Google Shape;552;p85"/>
          <p:cNvSpPr txBox="1">
            <a:spLocks noGrp="1"/>
          </p:cNvSpPr>
          <p:nvPr>
            <p:ph type="subTitle" idx="2"/>
          </p:nvPr>
        </p:nvSpPr>
        <p:spPr>
          <a:xfrm>
            <a:off x="34332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3" name="Google Shape;553;p85"/>
          <p:cNvSpPr txBox="1">
            <a:spLocks noGrp="1"/>
          </p:cNvSpPr>
          <p:nvPr>
            <p:ph type="subTitle" idx="3"/>
          </p:nvPr>
        </p:nvSpPr>
        <p:spPr>
          <a:xfrm>
            <a:off x="61464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4" name="Google Shape;554;p85"/>
          <p:cNvSpPr txBox="1">
            <a:spLocks noGrp="1"/>
          </p:cNvSpPr>
          <p:nvPr>
            <p:ph type="subTitle" idx="4"/>
          </p:nvPr>
        </p:nvSpPr>
        <p:spPr>
          <a:xfrm>
            <a:off x="99910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5" name="Google Shape;555;p85"/>
          <p:cNvSpPr txBox="1">
            <a:spLocks noGrp="1"/>
          </p:cNvSpPr>
          <p:nvPr>
            <p:ph type="subTitle" idx="5"/>
          </p:nvPr>
        </p:nvSpPr>
        <p:spPr>
          <a:xfrm>
            <a:off x="37123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6" name="Google Shape;556;p85"/>
          <p:cNvSpPr txBox="1">
            <a:spLocks noGrp="1"/>
          </p:cNvSpPr>
          <p:nvPr>
            <p:ph type="subTitle" idx="6"/>
          </p:nvPr>
        </p:nvSpPr>
        <p:spPr>
          <a:xfrm>
            <a:off x="64255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7" name="Google Shape;557;p85"/>
          <p:cNvSpPr txBox="1">
            <a:spLocks noGrp="1"/>
          </p:cNvSpPr>
          <p:nvPr>
            <p:ph type="subTitle" idx="7"/>
          </p:nvPr>
        </p:nvSpPr>
        <p:spPr>
          <a:xfrm>
            <a:off x="7200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8" name="Google Shape;558;p85"/>
          <p:cNvSpPr txBox="1">
            <a:spLocks noGrp="1"/>
          </p:cNvSpPr>
          <p:nvPr>
            <p:ph type="subTitle" idx="8"/>
          </p:nvPr>
        </p:nvSpPr>
        <p:spPr>
          <a:xfrm>
            <a:off x="34332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9" name="Google Shape;559;p85"/>
          <p:cNvSpPr txBox="1">
            <a:spLocks noGrp="1"/>
          </p:cNvSpPr>
          <p:nvPr>
            <p:ph type="subTitle" idx="9"/>
          </p:nvPr>
        </p:nvSpPr>
        <p:spPr>
          <a:xfrm>
            <a:off x="61464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0" name="Google Shape;560;p85"/>
          <p:cNvSpPr txBox="1">
            <a:spLocks noGrp="1"/>
          </p:cNvSpPr>
          <p:nvPr>
            <p:ph type="subTitle" idx="13"/>
          </p:nvPr>
        </p:nvSpPr>
        <p:spPr>
          <a:xfrm>
            <a:off x="99910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1" name="Google Shape;561;p85"/>
          <p:cNvSpPr txBox="1">
            <a:spLocks noGrp="1"/>
          </p:cNvSpPr>
          <p:nvPr>
            <p:ph type="subTitle" idx="14"/>
          </p:nvPr>
        </p:nvSpPr>
        <p:spPr>
          <a:xfrm>
            <a:off x="37123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2" name="Google Shape;562;p85"/>
          <p:cNvSpPr txBox="1">
            <a:spLocks noGrp="1"/>
          </p:cNvSpPr>
          <p:nvPr>
            <p:ph type="subTitle" idx="15"/>
          </p:nvPr>
        </p:nvSpPr>
        <p:spPr>
          <a:xfrm>
            <a:off x="64255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0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86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86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2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7"/>
          <p:cNvSpPr/>
          <p:nvPr/>
        </p:nvSpPr>
        <p:spPr>
          <a:xfrm rot="-308984" flipH="1">
            <a:off x="229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87"/>
          <p:cNvSpPr txBox="1">
            <a:spLocks noGrp="1"/>
          </p:cNvSpPr>
          <p:nvPr>
            <p:ph type="title"/>
          </p:nvPr>
        </p:nvSpPr>
        <p:spPr>
          <a:xfrm flipH="1">
            <a:off x="59643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87"/>
          <p:cNvSpPr txBox="1">
            <a:spLocks noGrp="1"/>
          </p:cNvSpPr>
          <p:nvPr>
            <p:ph type="subTitle" idx="1"/>
          </p:nvPr>
        </p:nvSpPr>
        <p:spPr>
          <a:xfrm flipH="1">
            <a:off x="57453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_1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8"/>
          <p:cNvSpPr txBox="1">
            <a:spLocks noGrp="1"/>
          </p:cNvSpPr>
          <p:nvPr>
            <p:ph type="subTitle" idx="1"/>
          </p:nvPr>
        </p:nvSpPr>
        <p:spPr>
          <a:xfrm>
            <a:off x="762075" y="2221350"/>
            <a:ext cx="2354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4" name="Google Shape;574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89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89"/>
          <p:cNvSpPr txBox="1">
            <a:spLocks noGrp="1"/>
          </p:cNvSpPr>
          <p:nvPr>
            <p:ph type="subTitle" idx="1"/>
          </p:nvPr>
        </p:nvSpPr>
        <p:spPr>
          <a:xfrm>
            <a:off x="20766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0" name="Google Shape;580;p89"/>
          <p:cNvSpPr txBox="1">
            <a:spLocks noGrp="1"/>
          </p:cNvSpPr>
          <p:nvPr>
            <p:ph type="subTitle" idx="2"/>
          </p:nvPr>
        </p:nvSpPr>
        <p:spPr>
          <a:xfrm>
            <a:off x="4789800" y="346632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1" name="Google Shape;581;p89"/>
          <p:cNvSpPr txBox="1">
            <a:spLocks noGrp="1"/>
          </p:cNvSpPr>
          <p:nvPr>
            <p:ph type="subTitle" idx="3"/>
          </p:nvPr>
        </p:nvSpPr>
        <p:spPr>
          <a:xfrm>
            <a:off x="20766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2" name="Google Shape;582;p89"/>
          <p:cNvSpPr txBox="1">
            <a:spLocks noGrp="1"/>
          </p:cNvSpPr>
          <p:nvPr>
            <p:ph type="subTitle" idx="4"/>
          </p:nvPr>
        </p:nvSpPr>
        <p:spPr>
          <a:xfrm>
            <a:off x="4789800" y="3896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2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0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90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9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90"/>
          <p:cNvSpPr txBox="1">
            <a:spLocks noGrp="1"/>
          </p:cNvSpPr>
          <p:nvPr>
            <p:ph type="subTitle" idx="1"/>
          </p:nvPr>
        </p:nvSpPr>
        <p:spPr>
          <a:xfrm>
            <a:off x="7200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8" name="Google Shape;588;p90"/>
          <p:cNvSpPr txBox="1">
            <a:spLocks noGrp="1"/>
          </p:cNvSpPr>
          <p:nvPr>
            <p:ph type="subTitle" idx="2"/>
          </p:nvPr>
        </p:nvSpPr>
        <p:spPr>
          <a:xfrm>
            <a:off x="3433200" y="33400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9" name="Google Shape;589;p90"/>
          <p:cNvSpPr txBox="1">
            <a:spLocks noGrp="1"/>
          </p:cNvSpPr>
          <p:nvPr>
            <p:ph type="subTitle" idx="3"/>
          </p:nvPr>
        </p:nvSpPr>
        <p:spPr>
          <a:xfrm>
            <a:off x="7200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0" name="Google Shape;590;p90"/>
          <p:cNvSpPr txBox="1">
            <a:spLocks noGrp="1"/>
          </p:cNvSpPr>
          <p:nvPr>
            <p:ph type="subTitle" idx="4"/>
          </p:nvPr>
        </p:nvSpPr>
        <p:spPr>
          <a:xfrm>
            <a:off x="34332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1" name="Google Shape;591;p90"/>
          <p:cNvSpPr txBox="1">
            <a:spLocks noGrp="1"/>
          </p:cNvSpPr>
          <p:nvPr>
            <p:ph type="subTitle" idx="5"/>
          </p:nvPr>
        </p:nvSpPr>
        <p:spPr>
          <a:xfrm>
            <a:off x="6146400" y="3299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2" name="Google Shape;592;p90"/>
          <p:cNvSpPr txBox="1">
            <a:spLocks noGrp="1"/>
          </p:cNvSpPr>
          <p:nvPr>
            <p:ph type="subTitle" idx="6"/>
          </p:nvPr>
        </p:nvSpPr>
        <p:spPr>
          <a:xfrm>
            <a:off x="6146400" y="371315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_AND_BODY_1"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9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flipH="1">
            <a:off x="3454250" y="117662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3788400" y="1113900"/>
            <a:ext cx="46356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9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9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9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9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9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9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9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92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92"/>
          <p:cNvSpPr txBox="1">
            <a:spLocks noGrp="1"/>
          </p:cNvSpPr>
          <p:nvPr>
            <p:ph type="subTitle" idx="1"/>
          </p:nvPr>
        </p:nvSpPr>
        <p:spPr>
          <a:xfrm>
            <a:off x="720000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602" name="Google Shape;602;p92"/>
          <p:cNvSpPr txBox="1">
            <a:spLocks noGrp="1"/>
          </p:cNvSpPr>
          <p:nvPr>
            <p:ph type="subTitle" idx="2"/>
          </p:nvPr>
        </p:nvSpPr>
        <p:spPr>
          <a:xfrm>
            <a:off x="4702225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93"/>
          <p:cNvGrpSpPr/>
          <p:nvPr/>
        </p:nvGrpSpPr>
        <p:grpSpPr>
          <a:xfrm>
            <a:off x="3215200" y="0"/>
            <a:ext cx="6007006" cy="5143633"/>
            <a:chOff x="3215200" y="0"/>
            <a:chExt cx="6007006" cy="5143633"/>
          </a:xfrm>
        </p:grpSpPr>
        <p:sp>
          <p:nvSpPr>
            <p:cNvPr id="605" name="Google Shape;605;p93"/>
            <p:cNvSpPr/>
            <p:nvPr/>
          </p:nvSpPr>
          <p:spPr>
            <a:xfrm>
              <a:off x="3215200" y="0"/>
              <a:ext cx="6007006" cy="5143633"/>
            </a:xfrm>
            <a:custGeom>
              <a:avLst/>
              <a:gdLst/>
              <a:ahLst/>
              <a:cxnLst/>
              <a:rect l="l" t="t" r="r" b="b"/>
              <a:pathLst>
                <a:path w="157861" h="135172" extrusionOk="0">
                  <a:moveTo>
                    <a:pt x="144416" y="32024"/>
                  </a:moveTo>
                  <a:cubicBezTo>
                    <a:pt x="149529" y="48436"/>
                    <a:pt x="157860" y="81258"/>
                    <a:pt x="121477" y="72699"/>
                  </a:cubicBezTo>
                  <a:lnTo>
                    <a:pt x="121477" y="72699"/>
                  </a:lnTo>
                  <a:cubicBezTo>
                    <a:pt x="84386" y="63980"/>
                    <a:pt x="66856" y="57292"/>
                    <a:pt x="69001" y="77287"/>
                  </a:cubicBezTo>
                  <a:lnTo>
                    <a:pt x="69001" y="77287"/>
                  </a:lnTo>
                  <a:cubicBezTo>
                    <a:pt x="71010" y="95958"/>
                    <a:pt x="57155" y="92580"/>
                    <a:pt x="46518" y="89795"/>
                  </a:cubicBezTo>
                  <a:lnTo>
                    <a:pt x="46518" y="89795"/>
                  </a:lnTo>
                  <a:cubicBezTo>
                    <a:pt x="38050" y="87581"/>
                    <a:pt x="23419" y="86531"/>
                    <a:pt x="20018" y="94451"/>
                  </a:cubicBezTo>
                  <a:lnTo>
                    <a:pt x="20018" y="94451"/>
                  </a:lnTo>
                  <a:cubicBezTo>
                    <a:pt x="18671" y="97533"/>
                    <a:pt x="19813" y="102052"/>
                    <a:pt x="25063" y="108489"/>
                  </a:cubicBezTo>
                  <a:lnTo>
                    <a:pt x="25063" y="108489"/>
                  </a:lnTo>
                  <a:cubicBezTo>
                    <a:pt x="39716" y="126452"/>
                    <a:pt x="13125" y="135172"/>
                    <a:pt x="0" y="135172"/>
                  </a:cubicBezTo>
                  <a:lnTo>
                    <a:pt x="0" y="135172"/>
                  </a:lnTo>
                  <a:lnTo>
                    <a:pt x="155989" y="135172"/>
                  </a:lnTo>
                  <a:lnTo>
                    <a:pt x="155989" y="0"/>
                  </a:lnTo>
                  <a:cubicBezTo>
                    <a:pt x="155989" y="0"/>
                    <a:pt x="137568" y="10021"/>
                    <a:pt x="144416" y="3202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3"/>
            <p:cNvSpPr/>
            <p:nvPr/>
          </p:nvSpPr>
          <p:spPr>
            <a:xfrm rot="308951">
              <a:off x="4736893" y="868725"/>
              <a:ext cx="3664166" cy="2975304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93"/>
          <p:cNvSpPr txBox="1">
            <a:spLocks noGrp="1"/>
          </p:cNvSpPr>
          <p:nvPr>
            <p:ph type="ctrTitle"/>
          </p:nvPr>
        </p:nvSpPr>
        <p:spPr>
          <a:xfrm>
            <a:off x="719240" y="511067"/>
            <a:ext cx="307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8" name="Google Shape;608;p93"/>
          <p:cNvSpPr txBox="1">
            <a:spLocks noGrp="1"/>
          </p:cNvSpPr>
          <p:nvPr>
            <p:ph type="subTitle" idx="1"/>
          </p:nvPr>
        </p:nvSpPr>
        <p:spPr>
          <a:xfrm>
            <a:off x="720000" y="1745055"/>
            <a:ext cx="2607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9" name="Google Shape;609;p93"/>
          <p:cNvSpPr txBox="1"/>
          <p:nvPr/>
        </p:nvSpPr>
        <p:spPr>
          <a:xfrm>
            <a:off x="720000" y="3210750"/>
            <a:ext cx="2646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5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6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96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8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98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2" name="Google Shape;622;p98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99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99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7" name="Google Shape;627;p99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99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0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0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0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0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01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01"/>
          <p:cNvSpPr txBox="1">
            <a:spLocks noGrp="1"/>
          </p:cNvSpPr>
          <p:nvPr>
            <p:ph type="subTitle" idx="1"/>
          </p:nvPr>
        </p:nvSpPr>
        <p:spPr>
          <a:xfrm>
            <a:off x="172487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9" name="Google Shape;639;p101"/>
          <p:cNvSpPr txBox="1">
            <a:spLocks noGrp="1"/>
          </p:cNvSpPr>
          <p:nvPr>
            <p:ph type="subTitle" idx="2"/>
          </p:nvPr>
        </p:nvSpPr>
        <p:spPr>
          <a:xfrm>
            <a:off x="172562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0" name="Google Shape;640;p101"/>
          <p:cNvSpPr txBox="1">
            <a:spLocks noGrp="1"/>
          </p:cNvSpPr>
          <p:nvPr>
            <p:ph type="subTitle" idx="3"/>
          </p:nvPr>
        </p:nvSpPr>
        <p:spPr>
          <a:xfrm>
            <a:off x="502332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1" name="Google Shape;641;p101"/>
          <p:cNvSpPr txBox="1">
            <a:spLocks noGrp="1"/>
          </p:cNvSpPr>
          <p:nvPr>
            <p:ph type="subTitle" idx="4"/>
          </p:nvPr>
        </p:nvSpPr>
        <p:spPr>
          <a:xfrm>
            <a:off x="502407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2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02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0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88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28.xml"/><Relationship Id="rId42" Type="http://schemas.openxmlformats.org/officeDocument/2006/relationships/slideLayout" Target="../slideLayouts/slideLayout136.xml"/><Relationship Id="rId47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33" Type="http://schemas.openxmlformats.org/officeDocument/2006/relationships/slideLayout" Target="../slideLayouts/slideLayout127.xml"/><Relationship Id="rId38" Type="http://schemas.openxmlformats.org/officeDocument/2006/relationships/slideLayout" Target="../slideLayouts/slideLayout132.xml"/><Relationship Id="rId46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41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32" Type="http://schemas.openxmlformats.org/officeDocument/2006/relationships/slideLayout" Target="../slideLayouts/slideLayout126.xml"/><Relationship Id="rId37" Type="http://schemas.openxmlformats.org/officeDocument/2006/relationships/slideLayout" Target="../slideLayouts/slideLayout131.xml"/><Relationship Id="rId40" Type="http://schemas.openxmlformats.org/officeDocument/2006/relationships/slideLayout" Target="../slideLayouts/slideLayout134.xml"/><Relationship Id="rId45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36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Relationship Id="rId35" Type="http://schemas.openxmlformats.org/officeDocument/2006/relationships/slideLayout" Target="../slideLayouts/slideLayout129.xml"/><Relationship Id="rId43" Type="http://schemas.openxmlformats.org/officeDocument/2006/relationships/slideLayout" Target="../slideLayouts/slideLayout137.xml"/><Relationship Id="rId4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49">
            <a:alphaModFix/>
          </a:blip>
          <a:srcRect l="10596" t="26410" r="7517" b="26130"/>
          <a:stretch/>
        </p:blipFill>
        <p:spPr>
          <a:xfrm>
            <a:off x="81300" y="4422075"/>
            <a:ext cx="1557650" cy="677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314" name="Google Shape;314;p49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618" name="Google Shape;618;p97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  <p:sldLayoutId id="2147483784" r:id="rId43"/>
    <p:sldLayoutId id="2147483785" r:id="rId44"/>
    <p:sldLayoutId id="2147483786" r:id="rId45"/>
    <p:sldLayoutId id="2147483787" r:id="rId46"/>
    <p:sldLayoutId id="2147483788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45"/>
          <p:cNvPicPr preferRelativeResize="0"/>
          <p:nvPr/>
        </p:nvPicPr>
        <p:blipFill rotWithShape="1">
          <a:blip r:embed="rId3">
            <a:alphaModFix/>
          </a:blip>
          <a:srcRect l="10595" t="26410" r="53632" b="26130"/>
          <a:stretch/>
        </p:blipFill>
        <p:spPr>
          <a:xfrm>
            <a:off x="976874" y="1378800"/>
            <a:ext cx="2397824" cy="2385900"/>
          </a:xfrm>
          <a:prstGeom prst="rect">
            <a:avLst/>
          </a:prstGeom>
          <a:noFill/>
          <a:ln>
            <a:noFill/>
          </a:ln>
          <a:effectLst>
            <a:outerShdw blurRad="71438" dist="28575" dir="82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145"/>
          <p:cNvSpPr txBox="1">
            <a:spLocks noGrp="1"/>
          </p:cNvSpPr>
          <p:nvPr>
            <p:ph type="subTitle" idx="1"/>
          </p:nvPr>
        </p:nvSpPr>
        <p:spPr>
          <a:xfrm>
            <a:off x="4669250" y="2771850"/>
            <a:ext cx="3160800" cy="14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 cura di</a:t>
            </a:r>
            <a:r>
              <a:rPr lang="en" sz="1400">
                <a:solidFill>
                  <a:srgbClr val="666666"/>
                </a:solidFill>
              </a:rPr>
              <a:t>:</a:t>
            </a:r>
            <a:endParaRPr sz="1400">
              <a:solidFill>
                <a:srgbClr val="666666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Colombu Gabriele </a:t>
            </a:r>
            <a:endParaRPr sz="13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Cremonesi Andrea</a:t>
            </a:r>
            <a:endParaRPr sz="13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Nigro Marco</a:t>
            </a:r>
            <a:endParaRPr sz="13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Odajiu Romeo</a:t>
            </a:r>
            <a:endParaRPr sz="1300"/>
          </a:p>
        </p:txBody>
      </p:sp>
      <p:sp>
        <p:nvSpPr>
          <p:cNvPr id="926" name="Google Shape;926;p145"/>
          <p:cNvSpPr txBox="1"/>
          <p:nvPr/>
        </p:nvSpPr>
        <p:spPr>
          <a:xfrm>
            <a:off x="3774950" y="2371650"/>
            <a:ext cx="40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Progetto di Ingegneria del software A.A. 2022/2023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27" name="Google Shape;927;p145"/>
          <p:cNvSpPr txBox="1"/>
          <p:nvPr/>
        </p:nvSpPr>
        <p:spPr>
          <a:xfrm>
            <a:off x="3374698" y="1309925"/>
            <a:ext cx="4455352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LIBRARIUM</a:t>
            </a:r>
            <a:endParaRPr sz="5800" b="1" dirty="0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70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 da raggiungere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cxnSp>
        <p:nvCxnSpPr>
          <p:cNvPr id="1977" name="Google Shape;1977;p154"/>
          <p:cNvCxnSpPr>
            <a:endCxn id="1978" idx="3"/>
          </p:cNvCxnSpPr>
          <p:nvPr/>
        </p:nvCxnSpPr>
        <p:spPr>
          <a:xfrm flipH="1">
            <a:off x="2152600" y="3909950"/>
            <a:ext cx="1249200" cy="39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79" name="Google Shape;1979;p154"/>
          <p:cNvCxnSpPr>
            <a:endCxn id="1980" idx="3"/>
          </p:cNvCxnSpPr>
          <p:nvPr/>
        </p:nvCxnSpPr>
        <p:spPr>
          <a:xfrm rot="10800000">
            <a:off x="2143488" y="2724557"/>
            <a:ext cx="1228200" cy="436200"/>
          </a:xfrm>
          <a:prstGeom prst="bentConnector3">
            <a:avLst>
              <a:gd name="adj1" fmla="val 566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1" name="Google Shape;1981;p154"/>
          <p:cNvCxnSpPr>
            <a:endCxn id="1982" idx="1"/>
          </p:cNvCxnSpPr>
          <p:nvPr/>
        </p:nvCxnSpPr>
        <p:spPr>
          <a:xfrm rot="10800000" flipH="1">
            <a:off x="4831465" y="1806307"/>
            <a:ext cx="2261400" cy="711000"/>
          </a:xfrm>
          <a:prstGeom prst="bentConnector3">
            <a:avLst>
              <a:gd name="adj1" fmla="val -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3" name="Google Shape;1983;p154"/>
          <p:cNvCxnSpPr>
            <a:endCxn id="1984" idx="1"/>
          </p:cNvCxnSpPr>
          <p:nvPr/>
        </p:nvCxnSpPr>
        <p:spPr>
          <a:xfrm>
            <a:off x="4887476" y="3400807"/>
            <a:ext cx="2245200" cy="95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85" name="Google Shape;1985;p154"/>
          <p:cNvCxnSpPr>
            <a:endCxn id="1986" idx="1"/>
          </p:cNvCxnSpPr>
          <p:nvPr/>
        </p:nvCxnSpPr>
        <p:spPr>
          <a:xfrm>
            <a:off x="6108623" y="2657412"/>
            <a:ext cx="1104000" cy="49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87" name="Google Shape;1987;p154"/>
          <p:cNvSpPr txBox="1"/>
          <p:nvPr/>
        </p:nvSpPr>
        <p:spPr>
          <a:xfrm>
            <a:off x="275700" y="3730350"/>
            <a:ext cx="23145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MILESTONE 1</a:t>
            </a:r>
            <a:endParaRPr sz="18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978" name="Google Shape;1978;p154"/>
          <p:cNvSpPr txBox="1"/>
          <p:nvPr/>
        </p:nvSpPr>
        <p:spPr>
          <a:xfrm>
            <a:off x="1129600" y="4054850"/>
            <a:ext cx="1023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Scelta del progetto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8" name="Google Shape;1988;p154"/>
          <p:cNvSpPr txBox="1"/>
          <p:nvPr/>
        </p:nvSpPr>
        <p:spPr>
          <a:xfrm>
            <a:off x="427298" y="2167250"/>
            <a:ext cx="17163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MILESTONE 2</a:t>
            </a:r>
            <a:endParaRPr sz="20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980" name="Google Shape;1980;p154"/>
          <p:cNvSpPr txBox="1"/>
          <p:nvPr/>
        </p:nvSpPr>
        <p:spPr>
          <a:xfrm>
            <a:off x="722388" y="2472257"/>
            <a:ext cx="1421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Pianificazione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9" name="Google Shape;1989;p154"/>
          <p:cNvSpPr txBox="1"/>
          <p:nvPr/>
        </p:nvSpPr>
        <p:spPr>
          <a:xfrm>
            <a:off x="7132649" y="3829025"/>
            <a:ext cx="16626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MILESTONE 3</a:t>
            </a:r>
            <a:endParaRPr sz="20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984" name="Google Shape;1984;p154"/>
          <p:cNvSpPr txBox="1"/>
          <p:nvPr/>
        </p:nvSpPr>
        <p:spPr>
          <a:xfrm>
            <a:off x="7132676" y="4098907"/>
            <a:ext cx="1497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Esecuzione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0" name="Google Shape;1990;p154"/>
          <p:cNvSpPr txBox="1"/>
          <p:nvPr/>
        </p:nvSpPr>
        <p:spPr>
          <a:xfrm>
            <a:off x="7159525" y="2545863"/>
            <a:ext cx="17163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MILESTONE 5</a:t>
            </a:r>
            <a:endParaRPr sz="20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986" name="Google Shape;1986;p154"/>
          <p:cNvSpPr txBox="1"/>
          <p:nvPr/>
        </p:nvSpPr>
        <p:spPr>
          <a:xfrm>
            <a:off x="7212623" y="2896212"/>
            <a:ext cx="1337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Chiusura del progetto</a:t>
            </a:r>
            <a:endParaRPr sz="16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1" name="Google Shape;1991;p154"/>
          <p:cNvSpPr txBox="1"/>
          <p:nvPr/>
        </p:nvSpPr>
        <p:spPr>
          <a:xfrm>
            <a:off x="6886530" y="1262700"/>
            <a:ext cx="19893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MILESTONE 4</a:t>
            </a:r>
            <a:endParaRPr sz="20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982" name="Google Shape;1982;p154"/>
          <p:cNvSpPr txBox="1"/>
          <p:nvPr/>
        </p:nvSpPr>
        <p:spPr>
          <a:xfrm>
            <a:off x="7092865" y="1554007"/>
            <a:ext cx="13386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Rilascio del progetto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992" name="Google Shape;1992;p154"/>
          <p:cNvGrpSpPr/>
          <p:nvPr/>
        </p:nvGrpSpPr>
        <p:grpSpPr>
          <a:xfrm>
            <a:off x="2828958" y="2164021"/>
            <a:ext cx="3579177" cy="2252018"/>
            <a:chOff x="2599038" y="1866150"/>
            <a:chExt cx="4350525" cy="2737350"/>
          </a:xfrm>
        </p:grpSpPr>
        <p:sp>
          <p:nvSpPr>
            <p:cNvPr id="1993" name="Google Shape;1993;p154"/>
            <p:cNvSpPr/>
            <p:nvPr/>
          </p:nvSpPr>
          <p:spPr>
            <a:xfrm>
              <a:off x="2599588" y="3178025"/>
              <a:ext cx="1592100" cy="960975"/>
            </a:xfrm>
            <a:custGeom>
              <a:avLst/>
              <a:gdLst/>
              <a:ahLst/>
              <a:cxnLst/>
              <a:rect l="l" t="t" r="r" b="b"/>
              <a:pathLst>
                <a:path w="63684" h="38439" extrusionOk="0">
                  <a:moveTo>
                    <a:pt x="1" y="1"/>
                  </a:moveTo>
                  <a:lnTo>
                    <a:pt x="1" y="4977"/>
                  </a:lnTo>
                  <a:cubicBezTo>
                    <a:pt x="24" y="9724"/>
                    <a:pt x="3196" y="14495"/>
                    <a:pt x="9473" y="18101"/>
                  </a:cubicBezTo>
                  <a:cubicBezTo>
                    <a:pt x="9884" y="18352"/>
                    <a:pt x="10295" y="18558"/>
                    <a:pt x="10706" y="18786"/>
                  </a:cubicBezTo>
                  <a:cubicBezTo>
                    <a:pt x="10843" y="18854"/>
                    <a:pt x="10980" y="18923"/>
                    <a:pt x="11117" y="18991"/>
                  </a:cubicBezTo>
                  <a:cubicBezTo>
                    <a:pt x="11414" y="19151"/>
                    <a:pt x="11710" y="19288"/>
                    <a:pt x="12007" y="19425"/>
                  </a:cubicBezTo>
                  <a:cubicBezTo>
                    <a:pt x="12167" y="19493"/>
                    <a:pt x="12327" y="19585"/>
                    <a:pt x="12509" y="19653"/>
                  </a:cubicBezTo>
                  <a:cubicBezTo>
                    <a:pt x="12783" y="19767"/>
                    <a:pt x="13080" y="19904"/>
                    <a:pt x="13377" y="20018"/>
                  </a:cubicBezTo>
                  <a:cubicBezTo>
                    <a:pt x="13536" y="20087"/>
                    <a:pt x="13696" y="20155"/>
                    <a:pt x="13879" y="20224"/>
                  </a:cubicBezTo>
                  <a:cubicBezTo>
                    <a:pt x="13970" y="20270"/>
                    <a:pt x="14038" y="20315"/>
                    <a:pt x="14130" y="20338"/>
                  </a:cubicBezTo>
                  <a:cubicBezTo>
                    <a:pt x="14244" y="20384"/>
                    <a:pt x="14381" y="20429"/>
                    <a:pt x="14495" y="20475"/>
                  </a:cubicBezTo>
                  <a:cubicBezTo>
                    <a:pt x="14906" y="20635"/>
                    <a:pt x="15294" y="20772"/>
                    <a:pt x="15705" y="20909"/>
                  </a:cubicBezTo>
                  <a:cubicBezTo>
                    <a:pt x="15910" y="20977"/>
                    <a:pt x="16116" y="21046"/>
                    <a:pt x="16321" y="21114"/>
                  </a:cubicBezTo>
                  <a:cubicBezTo>
                    <a:pt x="16755" y="21274"/>
                    <a:pt x="17188" y="21388"/>
                    <a:pt x="17622" y="21525"/>
                  </a:cubicBezTo>
                  <a:cubicBezTo>
                    <a:pt x="17759" y="21571"/>
                    <a:pt x="17873" y="21616"/>
                    <a:pt x="18010" y="21639"/>
                  </a:cubicBezTo>
                  <a:cubicBezTo>
                    <a:pt x="18056" y="21662"/>
                    <a:pt x="18101" y="21662"/>
                    <a:pt x="18147" y="21685"/>
                  </a:cubicBezTo>
                  <a:cubicBezTo>
                    <a:pt x="18444" y="21776"/>
                    <a:pt x="18763" y="21844"/>
                    <a:pt x="19060" y="21913"/>
                  </a:cubicBezTo>
                  <a:cubicBezTo>
                    <a:pt x="19288" y="21981"/>
                    <a:pt x="19539" y="22050"/>
                    <a:pt x="19790" y="22118"/>
                  </a:cubicBezTo>
                  <a:cubicBezTo>
                    <a:pt x="20110" y="22187"/>
                    <a:pt x="20430" y="22255"/>
                    <a:pt x="20749" y="22324"/>
                  </a:cubicBezTo>
                  <a:cubicBezTo>
                    <a:pt x="20955" y="22369"/>
                    <a:pt x="21160" y="22415"/>
                    <a:pt x="21365" y="22461"/>
                  </a:cubicBezTo>
                  <a:cubicBezTo>
                    <a:pt x="21411" y="22484"/>
                    <a:pt x="21480" y="22484"/>
                    <a:pt x="21525" y="22506"/>
                  </a:cubicBezTo>
                  <a:cubicBezTo>
                    <a:pt x="22050" y="22598"/>
                    <a:pt x="22575" y="22712"/>
                    <a:pt x="23100" y="22803"/>
                  </a:cubicBezTo>
                  <a:cubicBezTo>
                    <a:pt x="23283" y="22826"/>
                    <a:pt x="23465" y="22849"/>
                    <a:pt x="23625" y="22872"/>
                  </a:cubicBezTo>
                  <a:cubicBezTo>
                    <a:pt x="23922" y="22917"/>
                    <a:pt x="24219" y="22963"/>
                    <a:pt x="24515" y="23009"/>
                  </a:cubicBezTo>
                  <a:cubicBezTo>
                    <a:pt x="24561" y="23031"/>
                    <a:pt x="24629" y="23031"/>
                    <a:pt x="24698" y="23031"/>
                  </a:cubicBezTo>
                  <a:cubicBezTo>
                    <a:pt x="24926" y="23077"/>
                    <a:pt x="25154" y="23100"/>
                    <a:pt x="25360" y="23123"/>
                  </a:cubicBezTo>
                  <a:cubicBezTo>
                    <a:pt x="25679" y="23168"/>
                    <a:pt x="25999" y="23191"/>
                    <a:pt x="26318" y="23237"/>
                  </a:cubicBezTo>
                  <a:cubicBezTo>
                    <a:pt x="26570" y="23260"/>
                    <a:pt x="26798" y="23282"/>
                    <a:pt x="27026" y="23305"/>
                  </a:cubicBezTo>
                  <a:cubicBezTo>
                    <a:pt x="27231" y="23328"/>
                    <a:pt x="27414" y="23351"/>
                    <a:pt x="27620" y="23351"/>
                  </a:cubicBezTo>
                  <a:cubicBezTo>
                    <a:pt x="27734" y="23374"/>
                    <a:pt x="27848" y="23374"/>
                    <a:pt x="27985" y="23374"/>
                  </a:cubicBezTo>
                  <a:cubicBezTo>
                    <a:pt x="28213" y="23397"/>
                    <a:pt x="28464" y="23419"/>
                    <a:pt x="28692" y="23442"/>
                  </a:cubicBezTo>
                  <a:cubicBezTo>
                    <a:pt x="29012" y="23442"/>
                    <a:pt x="29331" y="23465"/>
                    <a:pt x="29651" y="23488"/>
                  </a:cubicBezTo>
                  <a:cubicBezTo>
                    <a:pt x="29879" y="23488"/>
                    <a:pt x="30130" y="23511"/>
                    <a:pt x="30381" y="23511"/>
                  </a:cubicBezTo>
                  <a:cubicBezTo>
                    <a:pt x="30518" y="23511"/>
                    <a:pt x="30655" y="23534"/>
                    <a:pt x="30792" y="23534"/>
                  </a:cubicBezTo>
                  <a:lnTo>
                    <a:pt x="33029" y="23534"/>
                  </a:lnTo>
                  <a:cubicBezTo>
                    <a:pt x="33280" y="23534"/>
                    <a:pt x="33554" y="23534"/>
                    <a:pt x="33828" y="23511"/>
                  </a:cubicBezTo>
                  <a:lnTo>
                    <a:pt x="34170" y="23511"/>
                  </a:lnTo>
                  <a:cubicBezTo>
                    <a:pt x="34536" y="23511"/>
                    <a:pt x="34901" y="23488"/>
                    <a:pt x="35266" y="23465"/>
                  </a:cubicBezTo>
                  <a:cubicBezTo>
                    <a:pt x="35654" y="23442"/>
                    <a:pt x="36019" y="23442"/>
                    <a:pt x="36407" y="23419"/>
                  </a:cubicBezTo>
                  <a:lnTo>
                    <a:pt x="37046" y="23419"/>
                  </a:lnTo>
                  <a:cubicBezTo>
                    <a:pt x="37275" y="23397"/>
                    <a:pt x="37526" y="23397"/>
                    <a:pt x="37777" y="23397"/>
                  </a:cubicBezTo>
                  <a:cubicBezTo>
                    <a:pt x="37982" y="23397"/>
                    <a:pt x="38188" y="23419"/>
                    <a:pt x="38393" y="23419"/>
                  </a:cubicBezTo>
                  <a:lnTo>
                    <a:pt x="39146" y="23419"/>
                  </a:lnTo>
                  <a:cubicBezTo>
                    <a:pt x="39352" y="23442"/>
                    <a:pt x="39534" y="23442"/>
                    <a:pt x="39717" y="23442"/>
                  </a:cubicBezTo>
                  <a:cubicBezTo>
                    <a:pt x="39991" y="23465"/>
                    <a:pt x="40242" y="23488"/>
                    <a:pt x="40493" y="23488"/>
                  </a:cubicBezTo>
                  <a:cubicBezTo>
                    <a:pt x="40676" y="23511"/>
                    <a:pt x="40881" y="23511"/>
                    <a:pt x="41064" y="23534"/>
                  </a:cubicBezTo>
                  <a:cubicBezTo>
                    <a:pt x="41315" y="23556"/>
                    <a:pt x="41566" y="23579"/>
                    <a:pt x="41840" y="23602"/>
                  </a:cubicBezTo>
                  <a:cubicBezTo>
                    <a:pt x="42022" y="23625"/>
                    <a:pt x="42205" y="23625"/>
                    <a:pt x="42387" y="23648"/>
                  </a:cubicBezTo>
                  <a:cubicBezTo>
                    <a:pt x="42661" y="23693"/>
                    <a:pt x="42912" y="23716"/>
                    <a:pt x="43186" y="23739"/>
                  </a:cubicBezTo>
                  <a:cubicBezTo>
                    <a:pt x="43346" y="23762"/>
                    <a:pt x="43529" y="23785"/>
                    <a:pt x="43711" y="23807"/>
                  </a:cubicBezTo>
                  <a:cubicBezTo>
                    <a:pt x="44008" y="23853"/>
                    <a:pt x="44282" y="23899"/>
                    <a:pt x="44579" y="23944"/>
                  </a:cubicBezTo>
                  <a:cubicBezTo>
                    <a:pt x="44716" y="23967"/>
                    <a:pt x="44853" y="23990"/>
                    <a:pt x="45012" y="24013"/>
                  </a:cubicBezTo>
                  <a:cubicBezTo>
                    <a:pt x="45423" y="24081"/>
                    <a:pt x="45857" y="24173"/>
                    <a:pt x="46291" y="24264"/>
                  </a:cubicBezTo>
                  <a:cubicBezTo>
                    <a:pt x="46473" y="24287"/>
                    <a:pt x="46679" y="24332"/>
                    <a:pt x="46884" y="24378"/>
                  </a:cubicBezTo>
                  <a:cubicBezTo>
                    <a:pt x="47135" y="24447"/>
                    <a:pt x="47409" y="24492"/>
                    <a:pt x="47683" y="24561"/>
                  </a:cubicBezTo>
                  <a:cubicBezTo>
                    <a:pt x="47866" y="24606"/>
                    <a:pt x="48048" y="24675"/>
                    <a:pt x="48231" y="24720"/>
                  </a:cubicBezTo>
                  <a:cubicBezTo>
                    <a:pt x="48482" y="24789"/>
                    <a:pt x="48756" y="24835"/>
                    <a:pt x="48984" y="24903"/>
                  </a:cubicBezTo>
                  <a:cubicBezTo>
                    <a:pt x="49121" y="24949"/>
                    <a:pt x="49235" y="24994"/>
                    <a:pt x="49372" y="25017"/>
                  </a:cubicBezTo>
                  <a:cubicBezTo>
                    <a:pt x="49737" y="25131"/>
                    <a:pt x="50102" y="25245"/>
                    <a:pt x="50468" y="25360"/>
                  </a:cubicBezTo>
                  <a:cubicBezTo>
                    <a:pt x="50627" y="25428"/>
                    <a:pt x="50787" y="25474"/>
                    <a:pt x="50947" y="25519"/>
                  </a:cubicBezTo>
                  <a:cubicBezTo>
                    <a:pt x="51267" y="25633"/>
                    <a:pt x="51609" y="25770"/>
                    <a:pt x="51928" y="25885"/>
                  </a:cubicBezTo>
                  <a:cubicBezTo>
                    <a:pt x="52065" y="25930"/>
                    <a:pt x="52202" y="25999"/>
                    <a:pt x="52339" y="26044"/>
                  </a:cubicBezTo>
                  <a:cubicBezTo>
                    <a:pt x="52910" y="26273"/>
                    <a:pt x="53481" y="26524"/>
                    <a:pt x="54028" y="26775"/>
                  </a:cubicBezTo>
                  <a:cubicBezTo>
                    <a:pt x="54143" y="26843"/>
                    <a:pt x="54257" y="26889"/>
                    <a:pt x="54348" y="26935"/>
                  </a:cubicBezTo>
                  <a:cubicBezTo>
                    <a:pt x="54919" y="27208"/>
                    <a:pt x="55489" y="27505"/>
                    <a:pt x="56014" y="27802"/>
                  </a:cubicBezTo>
                  <a:cubicBezTo>
                    <a:pt x="61104" y="30746"/>
                    <a:pt x="63661" y="34581"/>
                    <a:pt x="63684" y="38438"/>
                  </a:cubicBezTo>
                  <a:lnTo>
                    <a:pt x="63684" y="33463"/>
                  </a:lnTo>
                  <a:cubicBezTo>
                    <a:pt x="63661" y="29605"/>
                    <a:pt x="61127" y="25770"/>
                    <a:pt x="56037" y="22826"/>
                  </a:cubicBezTo>
                  <a:cubicBezTo>
                    <a:pt x="55489" y="22529"/>
                    <a:pt x="54941" y="22233"/>
                    <a:pt x="54371" y="21959"/>
                  </a:cubicBezTo>
                  <a:cubicBezTo>
                    <a:pt x="54257" y="21913"/>
                    <a:pt x="54165" y="21844"/>
                    <a:pt x="54051" y="21799"/>
                  </a:cubicBezTo>
                  <a:cubicBezTo>
                    <a:pt x="53503" y="21548"/>
                    <a:pt x="52933" y="21297"/>
                    <a:pt x="52362" y="21068"/>
                  </a:cubicBezTo>
                  <a:cubicBezTo>
                    <a:pt x="52317" y="21046"/>
                    <a:pt x="52271" y="21023"/>
                    <a:pt x="52225" y="21000"/>
                  </a:cubicBezTo>
                  <a:cubicBezTo>
                    <a:pt x="52134" y="20977"/>
                    <a:pt x="52020" y="20931"/>
                    <a:pt x="51928" y="20909"/>
                  </a:cubicBezTo>
                  <a:cubicBezTo>
                    <a:pt x="51609" y="20772"/>
                    <a:pt x="51289" y="20658"/>
                    <a:pt x="50970" y="20543"/>
                  </a:cubicBezTo>
                  <a:cubicBezTo>
                    <a:pt x="50810" y="20498"/>
                    <a:pt x="50650" y="20429"/>
                    <a:pt x="50468" y="20384"/>
                  </a:cubicBezTo>
                  <a:cubicBezTo>
                    <a:pt x="50125" y="20270"/>
                    <a:pt x="49760" y="20155"/>
                    <a:pt x="49395" y="20041"/>
                  </a:cubicBezTo>
                  <a:cubicBezTo>
                    <a:pt x="49281" y="20018"/>
                    <a:pt x="49189" y="19973"/>
                    <a:pt x="49098" y="19950"/>
                  </a:cubicBezTo>
                  <a:cubicBezTo>
                    <a:pt x="49075" y="19950"/>
                    <a:pt x="49030" y="19950"/>
                    <a:pt x="49007" y="19927"/>
                  </a:cubicBezTo>
                  <a:cubicBezTo>
                    <a:pt x="48756" y="19859"/>
                    <a:pt x="48505" y="19790"/>
                    <a:pt x="48254" y="19722"/>
                  </a:cubicBezTo>
                  <a:cubicBezTo>
                    <a:pt x="48071" y="19676"/>
                    <a:pt x="47888" y="19630"/>
                    <a:pt x="47683" y="19585"/>
                  </a:cubicBezTo>
                  <a:cubicBezTo>
                    <a:pt x="47432" y="19516"/>
                    <a:pt x="47158" y="19471"/>
                    <a:pt x="46884" y="19402"/>
                  </a:cubicBezTo>
                  <a:cubicBezTo>
                    <a:pt x="46724" y="19379"/>
                    <a:pt x="46565" y="19334"/>
                    <a:pt x="46405" y="19288"/>
                  </a:cubicBezTo>
                  <a:cubicBezTo>
                    <a:pt x="46359" y="19288"/>
                    <a:pt x="46336" y="19288"/>
                    <a:pt x="46291" y="19265"/>
                  </a:cubicBezTo>
                  <a:cubicBezTo>
                    <a:pt x="45880" y="19197"/>
                    <a:pt x="45446" y="19105"/>
                    <a:pt x="45012" y="19037"/>
                  </a:cubicBezTo>
                  <a:cubicBezTo>
                    <a:pt x="44875" y="19014"/>
                    <a:pt x="44739" y="18991"/>
                    <a:pt x="44579" y="18969"/>
                  </a:cubicBezTo>
                  <a:cubicBezTo>
                    <a:pt x="44350" y="18923"/>
                    <a:pt x="44099" y="18877"/>
                    <a:pt x="43848" y="18854"/>
                  </a:cubicBezTo>
                  <a:cubicBezTo>
                    <a:pt x="43803" y="18854"/>
                    <a:pt x="43757" y="18832"/>
                    <a:pt x="43711" y="18832"/>
                  </a:cubicBezTo>
                  <a:cubicBezTo>
                    <a:pt x="43552" y="18809"/>
                    <a:pt x="43369" y="18786"/>
                    <a:pt x="43186" y="18763"/>
                  </a:cubicBezTo>
                  <a:cubicBezTo>
                    <a:pt x="42935" y="18740"/>
                    <a:pt x="42661" y="18695"/>
                    <a:pt x="42410" y="18672"/>
                  </a:cubicBezTo>
                  <a:cubicBezTo>
                    <a:pt x="42228" y="18649"/>
                    <a:pt x="42022" y="18649"/>
                    <a:pt x="41840" y="18626"/>
                  </a:cubicBezTo>
                  <a:cubicBezTo>
                    <a:pt x="41680" y="18603"/>
                    <a:pt x="41520" y="18580"/>
                    <a:pt x="41338" y="18580"/>
                  </a:cubicBezTo>
                  <a:cubicBezTo>
                    <a:pt x="41246" y="18558"/>
                    <a:pt x="41155" y="18558"/>
                    <a:pt x="41086" y="18558"/>
                  </a:cubicBezTo>
                  <a:cubicBezTo>
                    <a:pt x="40881" y="18535"/>
                    <a:pt x="40698" y="18535"/>
                    <a:pt x="40493" y="18512"/>
                  </a:cubicBezTo>
                  <a:cubicBezTo>
                    <a:pt x="40242" y="18489"/>
                    <a:pt x="39991" y="18489"/>
                    <a:pt x="39740" y="18466"/>
                  </a:cubicBezTo>
                  <a:cubicBezTo>
                    <a:pt x="39557" y="18466"/>
                    <a:pt x="39352" y="18466"/>
                    <a:pt x="39169" y="18444"/>
                  </a:cubicBezTo>
                  <a:lnTo>
                    <a:pt x="38804" y="18444"/>
                  </a:lnTo>
                  <a:cubicBezTo>
                    <a:pt x="38735" y="18432"/>
                    <a:pt x="38673" y="18432"/>
                    <a:pt x="38610" y="18432"/>
                  </a:cubicBezTo>
                  <a:cubicBezTo>
                    <a:pt x="38547" y="18432"/>
                    <a:pt x="38484" y="18432"/>
                    <a:pt x="38416" y="18421"/>
                  </a:cubicBezTo>
                  <a:lnTo>
                    <a:pt x="37046" y="18421"/>
                  </a:lnTo>
                  <a:cubicBezTo>
                    <a:pt x="36841" y="18444"/>
                    <a:pt x="36636" y="18444"/>
                    <a:pt x="36430" y="18444"/>
                  </a:cubicBezTo>
                  <a:lnTo>
                    <a:pt x="36156" y="18444"/>
                  </a:lnTo>
                  <a:cubicBezTo>
                    <a:pt x="35859" y="18466"/>
                    <a:pt x="35563" y="18466"/>
                    <a:pt x="35289" y="18489"/>
                  </a:cubicBezTo>
                  <a:cubicBezTo>
                    <a:pt x="34809" y="18512"/>
                    <a:pt x="34330" y="18535"/>
                    <a:pt x="33851" y="18535"/>
                  </a:cubicBezTo>
                  <a:cubicBezTo>
                    <a:pt x="33577" y="18558"/>
                    <a:pt x="33303" y="18558"/>
                    <a:pt x="33029" y="18558"/>
                  </a:cubicBezTo>
                  <a:lnTo>
                    <a:pt x="31317" y="18558"/>
                  </a:lnTo>
                  <a:cubicBezTo>
                    <a:pt x="30998" y="18558"/>
                    <a:pt x="30701" y="18535"/>
                    <a:pt x="30381" y="18535"/>
                  </a:cubicBezTo>
                  <a:cubicBezTo>
                    <a:pt x="30153" y="18535"/>
                    <a:pt x="29902" y="18512"/>
                    <a:pt x="29651" y="18512"/>
                  </a:cubicBezTo>
                  <a:cubicBezTo>
                    <a:pt x="29331" y="18489"/>
                    <a:pt x="29035" y="18466"/>
                    <a:pt x="28715" y="18444"/>
                  </a:cubicBezTo>
                  <a:cubicBezTo>
                    <a:pt x="28464" y="18444"/>
                    <a:pt x="28236" y="18421"/>
                    <a:pt x="27985" y="18398"/>
                  </a:cubicBezTo>
                  <a:cubicBezTo>
                    <a:pt x="27665" y="18375"/>
                    <a:pt x="27346" y="18352"/>
                    <a:pt x="27049" y="18329"/>
                  </a:cubicBezTo>
                  <a:cubicBezTo>
                    <a:pt x="26798" y="18307"/>
                    <a:pt x="26570" y="18284"/>
                    <a:pt x="26341" y="18261"/>
                  </a:cubicBezTo>
                  <a:cubicBezTo>
                    <a:pt x="26022" y="18215"/>
                    <a:pt x="25702" y="18170"/>
                    <a:pt x="25383" y="18147"/>
                  </a:cubicBezTo>
                  <a:cubicBezTo>
                    <a:pt x="25154" y="18101"/>
                    <a:pt x="24926" y="18078"/>
                    <a:pt x="24721" y="18056"/>
                  </a:cubicBezTo>
                  <a:cubicBezTo>
                    <a:pt x="24356" y="18010"/>
                    <a:pt x="23990" y="17941"/>
                    <a:pt x="23648" y="17896"/>
                  </a:cubicBezTo>
                  <a:cubicBezTo>
                    <a:pt x="23465" y="17873"/>
                    <a:pt x="23306" y="17850"/>
                    <a:pt x="23123" y="17804"/>
                  </a:cubicBezTo>
                  <a:cubicBezTo>
                    <a:pt x="22598" y="17713"/>
                    <a:pt x="22073" y="17622"/>
                    <a:pt x="21548" y="17531"/>
                  </a:cubicBezTo>
                  <a:cubicBezTo>
                    <a:pt x="21274" y="17462"/>
                    <a:pt x="21023" y="17394"/>
                    <a:pt x="20749" y="17348"/>
                  </a:cubicBezTo>
                  <a:cubicBezTo>
                    <a:pt x="20430" y="17279"/>
                    <a:pt x="20110" y="17211"/>
                    <a:pt x="19790" y="17120"/>
                  </a:cubicBezTo>
                  <a:cubicBezTo>
                    <a:pt x="19562" y="17074"/>
                    <a:pt x="19311" y="17006"/>
                    <a:pt x="19060" y="16937"/>
                  </a:cubicBezTo>
                  <a:cubicBezTo>
                    <a:pt x="18763" y="16869"/>
                    <a:pt x="18467" y="16777"/>
                    <a:pt x="18147" y="16709"/>
                  </a:cubicBezTo>
                  <a:cubicBezTo>
                    <a:pt x="17987" y="16640"/>
                    <a:pt x="17805" y="16595"/>
                    <a:pt x="17645" y="16549"/>
                  </a:cubicBezTo>
                  <a:cubicBezTo>
                    <a:pt x="17211" y="16412"/>
                    <a:pt x="16755" y="16275"/>
                    <a:pt x="16321" y="16138"/>
                  </a:cubicBezTo>
                  <a:cubicBezTo>
                    <a:pt x="16116" y="16070"/>
                    <a:pt x="15933" y="16001"/>
                    <a:pt x="15728" y="15933"/>
                  </a:cubicBezTo>
                  <a:cubicBezTo>
                    <a:pt x="15317" y="15796"/>
                    <a:pt x="14906" y="15636"/>
                    <a:pt x="14518" y="15499"/>
                  </a:cubicBezTo>
                  <a:cubicBezTo>
                    <a:pt x="14312" y="15408"/>
                    <a:pt x="14084" y="15339"/>
                    <a:pt x="13879" y="15248"/>
                  </a:cubicBezTo>
                  <a:cubicBezTo>
                    <a:pt x="13719" y="15180"/>
                    <a:pt x="13559" y="15111"/>
                    <a:pt x="13399" y="15043"/>
                  </a:cubicBezTo>
                  <a:cubicBezTo>
                    <a:pt x="13103" y="14928"/>
                    <a:pt x="12806" y="14791"/>
                    <a:pt x="12509" y="14677"/>
                  </a:cubicBezTo>
                  <a:cubicBezTo>
                    <a:pt x="12349" y="14586"/>
                    <a:pt x="12190" y="14518"/>
                    <a:pt x="12030" y="14449"/>
                  </a:cubicBezTo>
                  <a:cubicBezTo>
                    <a:pt x="11733" y="14312"/>
                    <a:pt x="11436" y="14152"/>
                    <a:pt x="11140" y="14015"/>
                  </a:cubicBezTo>
                  <a:cubicBezTo>
                    <a:pt x="11003" y="13947"/>
                    <a:pt x="10866" y="13878"/>
                    <a:pt x="10729" y="13810"/>
                  </a:cubicBezTo>
                  <a:cubicBezTo>
                    <a:pt x="10295" y="13582"/>
                    <a:pt x="9884" y="13353"/>
                    <a:pt x="9473" y="13125"/>
                  </a:cubicBezTo>
                  <a:cubicBezTo>
                    <a:pt x="3196" y="9496"/>
                    <a:pt x="47" y="474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54"/>
            <p:cNvSpPr/>
            <p:nvPr/>
          </p:nvSpPr>
          <p:spPr>
            <a:xfrm>
              <a:off x="6581463" y="2207375"/>
              <a:ext cx="214600" cy="421725"/>
            </a:xfrm>
            <a:custGeom>
              <a:avLst/>
              <a:gdLst/>
              <a:ahLst/>
              <a:cxnLst/>
              <a:rect l="l" t="t" r="r" b="b"/>
              <a:pathLst>
                <a:path w="8584" h="16869" extrusionOk="0">
                  <a:moveTo>
                    <a:pt x="24" y="1"/>
                  </a:moveTo>
                  <a:lnTo>
                    <a:pt x="1" y="4977"/>
                  </a:lnTo>
                  <a:cubicBezTo>
                    <a:pt x="1" y="5433"/>
                    <a:pt x="320" y="5890"/>
                    <a:pt x="914" y="6232"/>
                  </a:cubicBezTo>
                  <a:cubicBezTo>
                    <a:pt x="6004" y="9177"/>
                    <a:pt x="8560" y="13011"/>
                    <a:pt x="8583" y="16869"/>
                  </a:cubicBezTo>
                  <a:lnTo>
                    <a:pt x="8583" y="11893"/>
                  </a:lnTo>
                  <a:cubicBezTo>
                    <a:pt x="8560" y="8035"/>
                    <a:pt x="6027" y="4201"/>
                    <a:pt x="937" y="1256"/>
                  </a:cubicBezTo>
                  <a:cubicBezTo>
                    <a:pt x="320" y="891"/>
                    <a:pt x="24" y="457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54"/>
            <p:cNvSpPr/>
            <p:nvPr/>
          </p:nvSpPr>
          <p:spPr>
            <a:xfrm>
              <a:off x="2752538" y="2801975"/>
              <a:ext cx="1298200" cy="502750"/>
            </a:xfrm>
            <a:custGeom>
              <a:avLst/>
              <a:gdLst/>
              <a:ahLst/>
              <a:cxnLst/>
              <a:rect l="l" t="t" r="r" b="b"/>
              <a:pathLst>
                <a:path w="51928" h="20110" extrusionOk="0">
                  <a:moveTo>
                    <a:pt x="25884" y="1"/>
                  </a:moveTo>
                  <a:cubicBezTo>
                    <a:pt x="25405" y="1"/>
                    <a:pt x="24948" y="1"/>
                    <a:pt x="24469" y="24"/>
                  </a:cubicBezTo>
                  <a:lnTo>
                    <a:pt x="24355" y="24"/>
                  </a:lnTo>
                  <a:cubicBezTo>
                    <a:pt x="24241" y="24"/>
                    <a:pt x="24126" y="24"/>
                    <a:pt x="23989" y="47"/>
                  </a:cubicBezTo>
                  <a:cubicBezTo>
                    <a:pt x="23716" y="47"/>
                    <a:pt x="23419" y="69"/>
                    <a:pt x="23122" y="92"/>
                  </a:cubicBezTo>
                  <a:cubicBezTo>
                    <a:pt x="22940" y="92"/>
                    <a:pt x="22780" y="115"/>
                    <a:pt x="22597" y="115"/>
                  </a:cubicBezTo>
                  <a:cubicBezTo>
                    <a:pt x="22323" y="138"/>
                    <a:pt x="22027" y="161"/>
                    <a:pt x="21753" y="183"/>
                  </a:cubicBezTo>
                  <a:cubicBezTo>
                    <a:pt x="21661" y="206"/>
                    <a:pt x="21570" y="206"/>
                    <a:pt x="21456" y="206"/>
                  </a:cubicBezTo>
                  <a:cubicBezTo>
                    <a:pt x="21387" y="229"/>
                    <a:pt x="21342" y="229"/>
                    <a:pt x="21273" y="229"/>
                  </a:cubicBezTo>
                  <a:cubicBezTo>
                    <a:pt x="20817" y="275"/>
                    <a:pt x="20383" y="343"/>
                    <a:pt x="19972" y="389"/>
                  </a:cubicBezTo>
                  <a:cubicBezTo>
                    <a:pt x="19904" y="389"/>
                    <a:pt x="19835" y="412"/>
                    <a:pt x="19767" y="412"/>
                  </a:cubicBezTo>
                  <a:cubicBezTo>
                    <a:pt x="19265" y="480"/>
                    <a:pt x="18762" y="572"/>
                    <a:pt x="18283" y="640"/>
                  </a:cubicBezTo>
                  <a:cubicBezTo>
                    <a:pt x="18238" y="663"/>
                    <a:pt x="18192" y="663"/>
                    <a:pt x="18146" y="663"/>
                  </a:cubicBezTo>
                  <a:cubicBezTo>
                    <a:pt x="18009" y="686"/>
                    <a:pt x="17872" y="731"/>
                    <a:pt x="17758" y="754"/>
                  </a:cubicBezTo>
                  <a:cubicBezTo>
                    <a:pt x="17530" y="800"/>
                    <a:pt x="17324" y="823"/>
                    <a:pt x="17096" y="868"/>
                  </a:cubicBezTo>
                  <a:cubicBezTo>
                    <a:pt x="16914" y="914"/>
                    <a:pt x="16731" y="960"/>
                    <a:pt x="16548" y="1005"/>
                  </a:cubicBezTo>
                  <a:cubicBezTo>
                    <a:pt x="16320" y="1051"/>
                    <a:pt x="16115" y="1096"/>
                    <a:pt x="15909" y="1142"/>
                  </a:cubicBezTo>
                  <a:cubicBezTo>
                    <a:pt x="15727" y="1188"/>
                    <a:pt x="15544" y="1233"/>
                    <a:pt x="15362" y="1279"/>
                  </a:cubicBezTo>
                  <a:cubicBezTo>
                    <a:pt x="15156" y="1348"/>
                    <a:pt x="14928" y="1393"/>
                    <a:pt x="14722" y="1439"/>
                  </a:cubicBezTo>
                  <a:cubicBezTo>
                    <a:pt x="14540" y="1507"/>
                    <a:pt x="14357" y="1553"/>
                    <a:pt x="14175" y="1599"/>
                  </a:cubicBezTo>
                  <a:cubicBezTo>
                    <a:pt x="13992" y="1667"/>
                    <a:pt x="13787" y="1736"/>
                    <a:pt x="13581" y="1781"/>
                  </a:cubicBezTo>
                  <a:cubicBezTo>
                    <a:pt x="13513" y="1804"/>
                    <a:pt x="13421" y="1827"/>
                    <a:pt x="13353" y="1850"/>
                  </a:cubicBezTo>
                  <a:cubicBezTo>
                    <a:pt x="13284" y="1873"/>
                    <a:pt x="13216" y="1918"/>
                    <a:pt x="13125" y="1941"/>
                  </a:cubicBezTo>
                  <a:cubicBezTo>
                    <a:pt x="12759" y="2055"/>
                    <a:pt x="12394" y="2192"/>
                    <a:pt x="12029" y="2306"/>
                  </a:cubicBezTo>
                  <a:cubicBezTo>
                    <a:pt x="11938" y="2352"/>
                    <a:pt x="11824" y="2398"/>
                    <a:pt x="11732" y="2420"/>
                  </a:cubicBezTo>
                  <a:cubicBezTo>
                    <a:pt x="11299" y="2603"/>
                    <a:pt x="10842" y="2763"/>
                    <a:pt x="10431" y="2968"/>
                  </a:cubicBezTo>
                  <a:cubicBezTo>
                    <a:pt x="10317" y="2991"/>
                    <a:pt x="10226" y="3037"/>
                    <a:pt x="10135" y="3082"/>
                  </a:cubicBezTo>
                  <a:cubicBezTo>
                    <a:pt x="9792" y="3242"/>
                    <a:pt x="9450" y="3402"/>
                    <a:pt x="9107" y="3562"/>
                  </a:cubicBezTo>
                  <a:cubicBezTo>
                    <a:pt x="8993" y="3630"/>
                    <a:pt x="8879" y="3676"/>
                    <a:pt x="8765" y="3744"/>
                  </a:cubicBezTo>
                  <a:cubicBezTo>
                    <a:pt x="8354" y="3950"/>
                    <a:pt x="7943" y="4178"/>
                    <a:pt x="7555" y="4406"/>
                  </a:cubicBezTo>
                  <a:cubicBezTo>
                    <a:pt x="7418" y="4475"/>
                    <a:pt x="7304" y="4543"/>
                    <a:pt x="7190" y="4612"/>
                  </a:cubicBezTo>
                  <a:cubicBezTo>
                    <a:pt x="7099" y="4657"/>
                    <a:pt x="7007" y="4726"/>
                    <a:pt x="6916" y="4794"/>
                  </a:cubicBezTo>
                  <a:cubicBezTo>
                    <a:pt x="6756" y="4885"/>
                    <a:pt x="6597" y="4977"/>
                    <a:pt x="6460" y="5068"/>
                  </a:cubicBezTo>
                  <a:cubicBezTo>
                    <a:pt x="6323" y="5159"/>
                    <a:pt x="6163" y="5274"/>
                    <a:pt x="6026" y="5365"/>
                  </a:cubicBezTo>
                  <a:cubicBezTo>
                    <a:pt x="5889" y="5456"/>
                    <a:pt x="5752" y="5570"/>
                    <a:pt x="5615" y="5662"/>
                  </a:cubicBezTo>
                  <a:cubicBezTo>
                    <a:pt x="5478" y="5753"/>
                    <a:pt x="5341" y="5867"/>
                    <a:pt x="5204" y="5958"/>
                  </a:cubicBezTo>
                  <a:cubicBezTo>
                    <a:pt x="5067" y="6072"/>
                    <a:pt x="4953" y="6164"/>
                    <a:pt x="4816" y="6278"/>
                  </a:cubicBezTo>
                  <a:cubicBezTo>
                    <a:pt x="4679" y="6369"/>
                    <a:pt x="4565" y="6483"/>
                    <a:pt x="4451" y="6575"/>
                  </a:cubicBezTo>
                  <a:cubicBezTo>
                    <a:pt x="4314" y="6689"/>
                    <a:pt x="4200" y="6780"/>
                    <a:pt x="4086" y="6894"/>
                  </a:cubicBezTo>
                  <a:cubicBezTo>
                    <a:pt x="4040" y="6940"/>
                    <a:pt x="3972" y="6985"/>
                    <a:pt x="3926" y="7031"/>
                  </a:cubicBezTo>
                  <a:cubicBezTo>
                    <a:pt x="3880" y="7077"/>
                    <a:pt x="3835" y="7122"/>
                    <a:pt x="3789" y="7168"/>
                  </a:cubicBezTo>
                  <a:cubicBezTo>
                    <a:pt x="3606" y="7351"/>
                    <a:pt x="3401" y="7556"/>
                    <a:pt x="3218" y="7739"/>
                  </a:cubicBezTo>
                  <a:cubicBezTo>
                    <a:pt x="3150" y="7807"/>
                    <a:pt x="3082" y="7876"/>
                    <a:pt x="3013" y="7944"/>
                  </a:cubicBezTo>
                  <a:cubicBezTo>
                    <a:pt x="2785" y="8195"/>
                    <a:pt x="2557" y="8469"/>
                    <a:pt x="2351" y="8743"/>
                  </a:cubicBezTo>
                  <a:cubicBezTo>
                    <a:pt x="2351" y="8743"/>
                    <a:pt x="2328" y="8743"/>
                    <a:pt x="2328" y="8766"/>
                  </a:cubicBezTo>
                  <a:cubicBezTo>
                    <a:pt x="2283" y="8811"/>
                    <a:pt x="2237" y="8880"/>
                    <a:pt x="2191" y="8926"/>
                  </a:cubicBezTo>
                  <a:cubicBezTo>
                    <a:pt x="2077" y="9108"/>
                    <a:pt x="1940" y="9291"/>
                    <a:pt x="1826" y="9451"/>
                  </a:cubicBezTo>
                  <a:cubicBezTo>
                    <a:pt x="1758" y="9542"/>
                    <a:pt x="1712" y="9633"/>
                    <a:pt x="1644" y="9724"/>
                  </a:cubicBezTo>
                  <a:cubicBezTo>
                    <a:pt x="1552" y="9884"/>
                    <a:pt x="1438" y="10044"/>
                    <a:pt x="1370" y="10181"/>
                  </a:cubicBezTo>
                  <a:cubicBezTo>
                    <a:pt x="1347" y="10227"/>
                    <a:pt x="1301" y="10272"/>
                    <a:pt x="1301" y="10295"/>
                  </a:cubicBezTo>
                  <a:cubicBezTo>
                    <a:pt x="1255" y="10364"/>
                    <a:pt x="1210" y="10432"/>
                    <a:pt x="1187" y="10500"/>
                  </a:cubicBezTo>
                  <a:cubicBezTo>
                    <a:pt x="1119" y="10637"/>
                    <a:pt x="1050" y="10774"/>
                    <a:pt x="982" y="10889"/>
                  </a:cubicBezTo>
                  <a:cubicBezTo>
                    <a:pt x="936" y="11003"/>
                    <a:pt x="890" y="11117"/>
                    <a:pt x="822" y="11231"/>
                  </a:cubicBezTo>
                  <a:cubicBezTo>
                    <a:pt x="776" y="11368"/>
                    <a:pt x="708" y="11482"/>
                    <a:pt x="662" y="11619"/>
                  </a:cubicBezTo>
                  <a:cubicBezTo>
                    <a:pt x="639" y="11665"/>
                    <a:pt x="616" y="11710"/>
                    <a:pt x="594" y="11779"/>
                  </a:cubicBezTo>
                  <a:cubicBezTo>
                    <a:pt x="571" y="11824"/>
                    <a:pt x="571" y="11893"/>
                    <a:pt x="548" y="11961"/>
                  </a:cubicBezTo>
                  <a:cubicBezTo>
                    <a:pt x="502" y="12075"/>
                    <a:pt x="457" y="12212"/>
                    <a:pt x="411" y="12327"/>
                  </a:cubicBezTo>
                  <a:cubicBezTo>
                    <a:pt x="388" y="12441"/>
                    <a:pt x="342" y="12555"/>
                    <a:pt x="320" y="12692"/>
                  </a:cubicBezTo>
                  <a:cubicBezTo>
                    <a:pt x="274" y="12806"/>
                    <a:pt x="251" y="12943"/>
                    <a:pt x="228" y="13057"/>
                  </a:cubicBezTo>
                  <a:cubicBezTo>
                    <a:pt x="206" y="13125"/>
                    <a:pt x="183" y="13171"/>
                    <a:pt x="183" y="13240"/>
                  </a:cubicBezTo>
                  <a:cubicBezTo>
                    <a:pt x="160" y="13285"/>
                    <a:pt x="160" y="13354"/>
                    <a:pt x="160" y="13399"/>
                  </a:cubicBezTo>
                  <a:cubicBezTo>
                    <a:pt x="137" y="13536"/>
                    <a:pt x="114" y="13673"/>
                    <a:pt x="91" y="13787"/>
                  </a:cubicBezTo>
                  <a:cubicBezTo>
                    <a:pt x="69" y="13901"/>
                    <a:pt x="69" y="14016"/>
                    <a:pt x="46" y="14153"/>
                  </a:cubicBezTo>
                  <a:cubicBezTo>
                    <a:pt x="46" y="14267"/>
                    <a:pt x="23" y="14404"/>
                    <a:pt x="23" y="14541"/>
                  </a:cubicBezTo>
                  <a:cubicBezTo>
                    <a:pt x="23" y="14609"/>
                    <a:pt x="0" y="14655"/>
                    <a:pt x="0" y="14723"/>
                  </a:cubicBezTo>
                  <a:cubicBezTo>
                    <a:pt x="0" y="14837"/>
                    <a:pt x="0" y="14929"/>
                    <a:pt x="0" y="15043"/>
                  </a:cubicBezTo>
                  <a:lnTo>
                    <a:pt x="0" y="19516"/>
                  </a:lnTo>
                  <a:cubicBezTo>
                    <a:pt x="23" y="19380"/>
                    <a:pt x="23" y="19243"/>
                    <a:pt x="46" y="19128"/>
                  </a:cubicBezTo>
                  <a:cubicBezTo>
                    <a:pt x="46" y="19014"/>
                    <a:pt x="69" y="18900"/>
                    <a:pt x="69" y="18786"/>
                  </a:cubicBezTo>
                  <a:cubicBezTo>
                    <a:pt x="91" y="18649"/>
                    <a:pt x="114" y="18512"/>
                    <a:pt x="137" y="18398"/>
                  </a:cubicBezTo>
                  <a:cubicBezTo>
                    <a:pt x="160" y="18261"/>
                    <a:pt x="183" y="18147"/>
                    <a:pt x="206" y="18033"/>
                  </a:cubicBezTo>
                  <a:cubicBezTo>
                    <a:pt x="228" y="17919"/>
                    <a:pt x="274" y="17782"/>
                    <a:pt x="297" y="17668"/>
                  </a:cubicBezTo>
                  <a:cubicBezTo>
                    <a:pt x="342" y="17553"/>
                    <a:pt x="365" y="17439"/>
                    <a:pt x="411" y="17325"/>
                  </a:cubicBezTo>
                  <a:cubicBezTo>
                    <a:pt x="434" y="17188"/>
                    <a:pt x="479" y="17074"/>
                    <a:pt x="525" y="16937"/>
                  </a:cubicBezTo>
                  <a:cubicBezTo>
                    <a:pt x="571" y="16823"/>
                    <a:pt x="616" y="16709"/>
                    <a:pt x="662" y="16595"/>
                  </a:cubicBezTo>
                  <a:cubicBezTo>
                    <a:pt x="708" y="16481"/>
                    <a:pt x="753" y="16344"/>
                    <a:pt x="822" y="16207"/>
                  </a:cubicBezTo>
                  <a:cubicBezTo>
                    <a:pt x="867" y="16093"/>
                    <a:pt x="913" y="15979"/>
                    <a:pt x="959" y="15887"/>
                  </a:cubicBezTo>
                  <a:cubicBezTo>
                    <a:pt x="1027" y="15750"/>
                    <a:pt x="1096" y="15613"/>
                    <a:pt x="1164" y="15499"/>
                  </a:cubicBezTo>
                  <a:cubicBezTo>
                    <a:pt x="1233" y="15385"/>
                    <a:pt x="1278" y="15271"/>
                    <a:pt x="1347" y="15180"/>
                  </a:cubicBezTo>
                  <a:cubicBezTo>
                    <a:pt x="1438" y="15020"/>
                    <a:pt x="1529" y="14860"/>
                    <a:pt x="1621" y="14700"/>
                  </a:cubicBezTo>
                  <a:cubicBezTo>
                    <a:pt x="1689" y="14609"/>
                    <a:pt x="1735" y="14518"/>
                    <a:pt x="1803" y="14426"/>
                  </a:cubicBezTo>
                  <a:cubicBezTo>
                    <a:pt x="1917" y="14267"/>
                    <a:pt x="2054" y="14084"/>
                    <a:pt x="2191" y="13924"/>
                  </a:cubicBezTo>
                  <a:cubicBezTo>
                    <a:pt x="2237" y="13856"/>
                    <a:pt x="2283" y="13787"/>
                    <a:pt x="2328" y="13719"/>
                  </a:cubicBezTo>
                  <a:cubicBezTo>
                    <a:pt x="2534" y="13445"/>
                    <a:pt x="2762" y="13194"/>
                    <a:pt x="3013" y="12920"/>
                  </a:cubicBezTo>
                  <a:cubicBezTo>
                    <a:pt x="3082" y="12851"/>
                    <a:pt x="3150" y="12783"/>
                    <a:pt x="3196" y="12715"/>
                  </a:cubicBezTo>
                  <a:cubicBezTo>
                    <a:pt x="3401" y="12532"/>
                    <a:pt x="3584" y="12327"/>
                    <a:pt x="3789" y="12144"/>
                  </a:cubicBezTo>
                  <a:cubicBezTo>
                    <a:pt x="3880" y="12053"/>
                    <a:pt x="3972" y="11961"/>
                    <a:pt x="4063" y="11870"/>
                  </a:cubicBezTo>
                  <a:cubicBezTo>
                    <a:pt x="4177" y="11779"/>
                    <a:pt x="4314" y="11665"/>
                    <a:pt x="4428" y="11550"/>
                  </a:cubicBezTo>
                  <a:cubicBezTo>
                    <a:pt x="4565" y="11459"/>
                    <a:pt x="4679" y="11345"/>
                    <a:pt x="4793" y="11254"/>
                  </a:cubicBezTo>
                  <a:cubicBezTo>
                    <a:pt x="4930" y="11140"/>
                    <a:pt x="5067" y="11048"/>
                    <a:pt x="5204" y="10934"/>
                  </a:cubicBezTo>
                  <a:cubicBezTo>
                    <a:pt x="5318" y="10843"/>
                    <a:pt x="5455" y="10752"/>
                    <a:pt x="5592" y="10637"/>
                  </a:cubicBezTo>
                  <a:cubicBezTo>
                    <a:pt x="5729" y="10546"/>
                    <a:pt x="5866" y="10455"/>
                    <a:pt x="6026" y="10341"/>
                  </a:cubicBezTo>
                  <a:cubicBezTo>
                    <a:pt x="6163" y="10249"/>
                    <a:pt x="6300" y="10158"/>
                    <a:pt x="6437" y="10067"/>
                  </a:cubicBezTo>
                  <a:cubicBezTo>
                    <a:pt x="6597" y="9953"/>
                    <a:pt x="6756" y="9861"/>
                    <a:pt x="6893" y="9770"/>
                  </a:cubicBezTo>
                  <a:cubicBezTo>
                    <a:pt x="7122" y="9633"/>
                    <a:pt x="7327" y="9496"/>
                    <a:pt x="7532" y="9382"/>
                  </a:cubicBezTo>
                  <a:cubicBezTo>
                    <a:pt x="7920" y="9154"/>
                    <a:pt x="8331" y="8926"/>
                    <a:pt x="8742" y="8720"/>
                  </a:cubicBezTo>
                  <a:cubicBezTo>
                    <a:pt x="8856" y="8652"/>
                    <a:pt x="8993" y="8606"/>
                    <a:pt x="9107" y="8538"/>
                  </a:cubicBezTo>
                  <a:cubicBezTo>
                    <a:pt x="9427" y="8378"/>
                    <a:pt x="9769" y="8218"/>
                    <a:pt x="10112" y="8081"/>
                  </a:cubicBezTo>
                  <a:cubicBezTo>
                    <a:pt x="10203" y="8035"/>
                    <a:pt x="10317" y="7990"/>
                    <a:pt x="10408" y="7944"/>
                  </a:cubicBezTo>
                  <a:cubicBezTo>
                    <a:pt x="10842" y="7761"/>
                    <a:pt x="11276" y="7579"/>
                    <a:pt x="11709" y="7396"/>
                  </a:cubicBezTo>
                  <a:cubicBezTo>
                    <a:pt x="11824" y="7373"/>
                    <a:pt x="11915" y="7328"/>
                    <a:pt x="12006" y="7305"/>
                  </a:cubicBezTo>
                  <a:cubicBezTo>
                    <a:pt x="12371" y="7168"/>
                    <a:pt x="12737" y="7031"/>
                    <a:pt x="13125" y="6917"/>
                  </a:cubicBezTo>
                  <a:cubicBezTo>
                    <a:pt x="13262" y="6871"/>
                    <a:pt x="13421" y="6826"/>
                    <a:pt x="13558" y="6780"/>
                  </a:cubicBezTo>
                  <a:cubicBezTo>
                    <a:pt x="13764" y="6711"/>
                    <a:pt x="13969" y="6643"/>
                    <a:pt x="14175" y="6597"/>
                  </a:cubicBezTo>
                  <a:cubicBezTo>
                    <a:pt x="14357" y="6529"/>
                    <a:pt x="14540" y="6483"/>
                    <a:pt x="14722" y="6438"/>
                  </a:cubicBezTo>
                  <a:cubicBezTo>
                    <a:pt x="14928" y="6369"/>
                    <a:pt x="15133" y="6323"/>
                    <a:pt x="15339" y="6278"/>
                  </a:cubicBezTo>
                  <a:cubicBezTo>
                    <a:pt x="15521" y="6209"/>
                    <a:pt x="15704" y="6164"/>
                    <a:pt x="15887" y="6118"/>
                  </a:cubicBezTo>
                  <a:cubicBezTo>
                    <a:pt x="16115" y="6072"/>
                    <a:pt x="16320" y="6027"/>
                    <a:pt x="16526" y="5981"/>
                  </a:cubicBezTo>
                  <a:cubicBezTo>
                    <a:pt x="16708" y="5935"/>
                    <a:pt x="16891" y="5890"/>
                    <a:pt x="17096" y="5867"/>
                  </a:cubicBezTo>
                  <a:cubicBezTo>
                    <a:pt x="17302" y="5821"/>
                    <a:pt x="17530" y="5776"/>
                    <a:pt x="17735" y="5730"/>
                  </a:cubicBezTo>
                  <a:cubicBezTo>
                    <a:pt x="17918" y="5707"/>
                    <a:pt x="18101" y="5662"/>
                    <a:pt x="18283" y="5639"/>
                  </a:cubicBezTo>
                  <a:cubicBezTo>
                    <a:pt x="18762" y="5547"/>
                    <a:pt x="19242" y="5456"/>
                    <a:pt x="19744" y="5388"/>
                  </a:cubicBezTo>
                  <a:cubicBezTo>
                    <a:pt x="19812" y="5388"/>
                    <a:pt x="19881" y="5388"/>
                    <a:pt x="19949" y="5365"/>
                  </a:cubicBezTo>
                  <a:cubicBezTo>
                    <a:pt x="20383" y="5319"/>
                    <a:pt x="20817" y="5251"/>
                    <a:pt x="21250" y="5228"/>
                  </a:cubicBezTo>
                  <a:cubicBezTo>
                    <a:pt x="21410" y="5205"/>
                    <a:pt x="21570" y="5182"/>
                    <a:pt x="21753" y="5159"/>
                  </a:cubicBezTo>
                  <a:cubicBezTo>
                    <a:pt x="22027" y="5137"/>
                    <a:pt x="22300" y="5114"/>
                    <a:pt x="22574" y="5091"/>
                  </a:cubicBezTo>
                  <a:cubicBezTo>
                    <a:pt x="22757" y="5091"/>
                    <a:pt x="22940" y="5068"/>
                    <a:pt x="23099" y="5068"/>
                  </a:cubicBezTo>
                  <a:cubicBezTo>
                    <a:pt x="23396" y="5045"/>
                    <a:pt x="23693" y="5022"/>
                    <a:pt x="23989" y="5022"/>
                  </a:cubicBezTo>
                  <a:cubicBezTo>
                    <a:pt x="24149" y="5022"/>
                    <a:pt x="24309" y="5000"/>
                    <a:pt x="24469" y="5000"/>
                  </a:cubicBezTo>
                  <a:cubicBezTo>
                    <a:pt x="24925" y="4977"/>
                    <a:pt x="25405" y="4977"/>
                    <a:pt x="25861" y="4977"/>
                  </a:cubicBezTo>
                  <a:cubicBezTo>
                    <a:pt x="26272" y="4977"/>
                    <a:pt x="26660" y="4977"/>
                    <a:pt x="27048" y="5000"/>
                  </a:cubicBezTo>
                  <a:cubicBezTo>
                    <a:pt x="27322" y="5000"/>
                    <a:pt x="27573" y="5000"/>
                    <a:pt x="27824" y="5022"/>
                  </a:cubicBezTo>
                  <a:cubicBezTo>
                    <a:pt x="27984" y="5022"/>
                    <a:pt x="28144" y="5022"/>
                    <a:pt x="28326" y="5045"/>
                  </a:cubicBezTo>
                  <a:cubicBezTo>
                    <a:pt x="28600" y="5045"/>
                    <a:pt x="28874" y="5068"/>
                    <a:pt x="29148" y="5091"/>
                  </a:cubicBezTo>
                  <a:cubicBezTo>
                    <a:pt x="29285" y="5114"/>
                    <a:pt x="29445" y="5114"/>
                    <a:pt x="29582" y="5137"/>
                  </a:cubicBezTo>
                  <a:cubicBezTo>
                    <a:pt x="29924" y="5159"/>
                    <a:pt x="30266" y="5182"/>
                    <a:pt x="30609" y="5228"/>
                  </a:cubicBezTo>
                  <a:cubicBezTo>
                    <a:pt x="30677" y="5228"/>
                    <a:pt x="30746" y="5251"/>
                    <a:pt x="30837" y="5251"/>
                  </a:cubicBezTo>
                  <a:cubicBezTo>
                    <a:pt x="31248" y="5296"/>
                    <a:pt x="31659" y="5342"/>
                    <a:pt x="32070" y="5410"/>
                  </a:cubicBezTo>
                  <a:cubicBezTo>
                    <a:pt x="32161" y="5410"/>
                    <a:pt x="32229" y="5433"/>
                    <a:pt x="32321" y="5433"/>
                  </a:cubicBezTo>
                  <a:cubicBezTo>
                    <a:pt x="32640" y="5502"/>
                    <a:pt x="32983" y="5547"/>
                    <a:pt x="33325" y="5593"/>
                  </a:cubicBezTo>
                  <a:cubicBezTo>
                    <a:pt x="33462" y="5639"/>
                    <a:pt x="33622" y="5662"/>
                    <a:pt x="33759" y="5684"/>
                  </a:cubicBezTo>
                  <a:cubicBezTo>
                    <a:pt x="34033" y="5730"/>
                    <a:pt x="34284" y="5776"/>
                    <a:pt x="34558" y="5844"/>
                  </a:cubicBezTo>
                  <a:cubicBezTo>
                    <a:pt x="34695" y="5867"/>
                    <a:pt x="34832" y="5890"/>
                    <a:pt x="34968" y="5935"/>
                  </a:cubicBezTo>
                  <a:cubicBezTo>
                    <a:pt x="35265" y="5981"/>
                    <a:pt x="35562" y="6050"/>
                    <a:pt x="35836" y="6118"/>
                  </a:cubicBezTo>
                  <a:cubicBezTo>
                    <a:pt x="35996" y="6164"/>
                    <a:pt x="36155" y="6209"/>
                    <a:pt x="36315" y="6255"/>
                  </a:cubicBezTo>
                  <a:cubicBezTo>
                    <a:pt x="36589" y="6301"/>
                    <a:pt x="36863" y="6369"/>
                    <a:pt x="37114" y="6460"/>
                  </a:cubicBezTo>
                  <a:cubicBezTo>
                    <a:pt x="37251" y="6483"/>
                    <a:pt x="37411" y="6529"/>
                    <a:pt x="37548" y="6575"/>
                  </a:cubicBezTo>
                  <a:cubicBezTo>
                    <a:pt x="37959" y="6689"/>
                    <a:pt x="38347" y="6826"/>
                    <a:pt x="38757" y="6940"/>
                  </a:cubicBezTo>
                  <a:cubicBezTo>
                    <a:pt x="38826" y="6985"/>
                    <a:pt x="38917" y="7008"/>
                    <a:pt x="38986" y="7031"/>
                  </a:cubicBezTo>
                  <a:cubicBezTo>
                    <a:pt x="39442" y="7191"/>
                    <a:pt x="39899" y="7351"/>
                    <a:pt x="40355" y="7533"/>
                  </a:cubicBezTo>
                  <a:cubicBezTo>
                    <a:pt x="40447" y="7556"/>
                    <a:pt x="40538" y="7602"/>
                    <a:pt x="40629" y="7625"/>
                  </a:cubicBezTo>
                  <a:cubicBezTo>
                    <a:pt x="41223" y="7876"/>
                    <a:pt x="41793" y="8127"/>
                    <a:pt x="42364" y="8401"/>
                  </a:cubicBezTo>
                  <a:cubicBezTo>
                    <a:pt x="42410" y="8423"/>
                    <a:pt x="42478" y="8446"/>
                    <a:pt x="42524" y="8469"/>
                  </a:cubicBezTo>
                  <a:cubicBezTo>
                    <a:pt x="43117" y="8766"/>
                    <a:pt x="43688" y="9063"/>
                    <a:pt x="44258" y="9382"/>
                  </a:cubicBezTo>
                  <a:cubicBezTo>
                    <a:pt x="47157" y="11048"/>
                    <a:pt x="49211" y="13011"/>
                    <a:pt x="50467" y="15088"/>
                  </a:cubicBezTo>
                  <a:cubicBezTo>
                    <a:pt x="51426" y="16686"/>
                    <a:pt x="51905" y="18375"/>
                    <a:pt x="51905" y="20110"/>
                  </a:cubicBezTo>
                  <a:lnTo>
                    <a:pt x="51928" y="15134"/>
                  </a:lnTo>
                  <a:cubicBezTo>
                    <a:pt x="51928" y="13376"/>
                    <a:pt x="51448" y="11710"/>
                    <a:pt x="50490" y="10112"/>
                  </a:cubicBezTo>
                  <a:cubicBezTo>
                    <a:pt x="49234" y="8035"/>
                    <a:pt x="47157" y="6072"/>
                    <a:pt x="44258" y="4406"/>
                  </a:cubicBezTo>
                  <a:cubicBezTo>
                    <a:pt x="43711" y="4064"/>
                    <a:pt x="43140" y="3767"/>
                    <a:pt x="42546" y="3493"/>
                  </a:cubicBezTo>
                  <a:cubicBezTo>
                    <a:pt x="42478" y="3470"/>
                    <a:pt x="42432" y="3425"/>
                    <a:pt x="42387" y="3402"/>
                  </a:cubicBezTo>
                  <a:cubicBezTo>
                    <a:pt x="41816" y="3151"/>
                    <a:pt x="41223" y="2900"/>
                    <a:pt x="40629" y="2649"/>
                  </a:cubicBezTo>
                  <a:cubicBezTo>
                    <a:pt x="40583" y="2626"/>
                    <a:pt x="40538" y="2603"/>
                    <a:pt x="40492" y="2580"/>
                  </a:cubicBezTo>
                  <a:cubicBezTo>
                    <a:pt x="40447" y="2580"/>
                    <a:pt x="40401" y="2557"/>
                    <a:pt x="40355" y="2534"/>
                  </a:cubicBezTo>
                  <a:cubicBezTo>
                    <a:pt x="39922" y="2375"/>
                    <a:pt x="39465" y="2192"/>
                    <a:pt x="39009" y="2055"/>
                  </a:cubicBezTo>
                  <a:cubicBezTo>
                    <a:pt x="38917" y="2009"/>
                    <a:pt x="38849" y="1987"/>
                    <a:pt x="38757" y="1964"/>
                  </a:cubicBezTo>
                  <a:cubicBezTo>
                    <a:pt x="38369" y="1827"/>
                    <a:pt x="37981" y="1713"/>
                    <a:pt x="37571" y="1599"/>
                  </a:cubicBezTo>
                  <a:cubicBezTo>
                    <a:pt x="37502" y="1576"/>
                    <a:pt x="37434" y="1553"/>
                    <a:pt x="37365" y="1530"/>
                  </a:cubicBezTo>
                  <a:cubicBezTo>
                    <a:pt x="37297" y="1507"/>
                    <a:pt x="37205" y="1485"/>
                    <a:pt x="37137" y="1462"/>
                  </a:cubicBezTo>
                  <a:cubicBezTo>
                    <a:pt x="36863" y="1393"/>
                    <a:pt x="36612" y="1325"/>
                    <a:pt x="36338" y="1256"/>
                  </a:cubicBezTo>
                  <a:cubicBezTo>
                    <a:pt x="36178" y="1233"/>
                    <a:pt x="36018" y="1188"/>
                    <a:pt x="35859" y="1142"/>
                  </a:cubicBezTo>
                  <a:cubicBezTo>
                    <a:pt x="35562" y="1074"/>
                    <a:pt x="35265" y="1005"/>
                    <a:pt x="34968" y="937"/>
                  </a:cubicBezTo>
                  <a:cubicBezTo>
                    <a:pt x="34877" y="914"/>
                    <a:pt x="34763" y="891"/>
                    <a:pt x="34649" y="868"/>
                  </a:cubicBezTo>
                  <a:cubicBezTo>
                    <a:pt x="34626" y="868"/>
                    <a:pt x="34603" y="868"/>
                    <a:pt x="34558" y="845"/>
                  </a:cubicBezTo>
                  <a:cubicBezTo>
                    <a:pt x="34307" y="800"/>
                    <a:pt x="34055" y="754"/>
                    <a:pt x="33782" y="708"/>
                  </a:cubicBezTo>
                  <a:cubicBezTo>
                    <a:pt x="33622" y="686"/>
                    <a:pt x="33485" y="640"/>
                    <a:pt x="33325" y="617"/>
                  </a:cubicBezTo>
                  <a:cubicBezTo>
                    <a:pt x="33005" y="572"/>
                    <a:pt x="32663" y="503"/>
                    <a:pt x="32321" y="457"/>
                  </a:cubicBezTo>
                  <a:cubicBezTo>
                    <a:pt x="32252" y="457"/>
                    <a:pt x="32184" y="435"/>
                    <a:pt x="32092" y="435"/>
                  </a:cubicBezTo>
                  <a:cubicBezTo>
                    <a:pt x="31682" y="366"/>
                    <a:pt x="31271" y="320"/>
                    <a:pt x="30837" y="275"/>
                  </a:cubicBezTo>
                  <a:cubicBezTo>
                    <a:pt x="30769" y="252"/>
                    <a:pt x="30700" y="252"/>
                    <a:pt x="30632" y="252"/>
                  </a:cubicBezTo>
                  <a:cubicBezTo>
                    <a:pt x="30289" y="206"/>
                    <a:pt x="29947" y="183"/>
                    <a:pt x="29605" y="138"/>
                  </a:cubicBezTo>
                  <a:lnTo>
                    <a:pt x="29582" y="138"/>
                  </a:lnTo>
                  <a:cubicBezTo>
                    <a:pt x="29445" y="138"/>
                    <a:pt x="29308" y="138"/>
                    <a:pt x="29171" y="115"/>
                  </a:cubicBezTo>
                  <a:cubicBezTo>
                    <a:pt x="28897" y="92"/>
                    <a:pt x="28623" y="69"/>
                    <a:pt x="28326" y="69"/>
                  </a:cubicBezTo>
                  <a:cubicBezTo>
                    <a:pt x="28167" y="47"/>
                    <a:pt x="28007" y="47"/>
                    <a:pt x="27824" y="47"/>
                  </a:cubicBezTo>
                  <a:cubicBezTo>
                    <a:pt x="27573" y="24"/>
                    <a:pt x="27322" y="24"/>
                    <a:pt x="2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54"/>
            <p:cNvSpPr/>
            <p:nvPr/>
          </p:nvSpPr>
          <p:spPr>
            <a:xfrm>
              <a:off x="2599038" y="1957450"/>
              <a:ext cx="4350525" cy="2521650"/>
            </a:xfrm>
            <a:custGeom>
              <a:avLst/>
              <a:gdLst/>
              <a:ahLst/>
              <a:cxnLst/>
              <a:rect l="l" t="t" r="r" b="b"/>
              <a:pathLst>
                <a:path w="174021" h="100866" extrusionOk="0">
                  <a:moveTo>
                    <a:pt x="84043" y="0"/>
                  </a:moveTo>
                  <a:cubicBezTo>
                    <a:pt x="75849" y="0"/>
                    <a:pt x="67631" y="1804"/>
                    <a:pt x="61400" y="5433"/>
                  </a:cubicBezTo>
                  <a:cubicBezTo>
                    <a:pt x="55169" y="9062"/>
                    <a:pt x="52042" y="13833"/>
                    <a:pt x="52065" y="18580"/>
                  </a:cubicBezTo>
                  <a:cubicBezTo>
                    <a:pt x="52110" y="23328"/>
                    <a:pt x="55260" y="28076"/>
                    <a:pt x="61537" y="31705"/>
                  </a:cubicBezTo>
                  <a:cubicBezTo>
                    <a:pt x="65052" y="33736"/>
                    <a:pt x="69206" y="35197"/>
                    <a:pt x="73612" y="36110"/>
                  </a:cubicBezTo>
                  <a:cubicBezTo>
                    <a:pt x="77038" y="36792"/>
                    <a:pt x="80618" y="37149"/>
                    <a:pt x="84310" y="37149"/>
                  </a:cubicBezTo>
                  <a:cubicBezTo>
                    <a:pt x="85316" y="37149"/>
                    <a:pt x="86331" y="37122"/>
                    <a:pt x="87353" y="37069"/>
                  </a:cubicBezTo>
                  <a:cubicBezTo>
                    <a:pt x="88153" y="37024"/>
                    <a:pt x="88957" y="37002"/>
                    <a:pt x="89761" y="37002"/>
                  </a:cubicBezTo>
                  <a:cubicBezTo>
                    <a:pt x="92670" y="37002"/>
                    <a:pt x="95582" y="37290"/>
                    <a:pt x="98354" y="37845"/>
                  </a:cubicBezTo>
                  <a:cubicBezTo>
                    <a:pt x="101824" y="38552"/>
                    <a:pt x="105065" y="39694"/>
                    <a:pt x="108192" y="41497"/>
                  </a:cubicBezTo>
                  <a:cubicBezTo>
                    <a:pt x="113282" y="44441"/>
                    <a:pt x="115816" y="48276"/>
                    <a:pt x="115839" y="52133"/>
                  </a:cubicBezTo>
                  <a:cubicBezTo>
                    <a:pt x="115861" y="55968"/>
                    <a:pt x="113373" y="59825"/>
                    <a:pt x="108306" y="62747"/>
                  </a:cubicBezTo>
                  <a:cubicBezTo>
                    <a:pt x="103239" y="65692"/>
                    <a:pt x="96620" y="67152"/>
                    <a:pt x="89977" y="67152"/>
                  </a:cubicBezTo>
                  <a:cubicBezTo>
                    <a:pt x="83312" y="67152"/>
                    <a:pt x="76670" y="65692"/>
                    <a:pt x="71580" y="62747"/>
                  </a:cubicBezTo>
                  <a:cubicBezTo>
                    <a:pt x="68727" y="61104"/>
                    <a:pt x="66673" y="59186"/>
                    <a:pt x="65417" y="57132"/>
                  </a:cubicBezTo>
                  <a:cubicBezTo>
                    <a:pt x="64162" y="55078"/>
                    <a:pt x="63683" y="52887"/>
                    <a:pt x="64048" y="50581"/>
                  </a:cubicBezTo>
                  <a:cubicBezTo>
                    <a:pt x="64459" y="47956"/>
                    <a:pt x="63911" y="45286"/>
                    <a:pt x="62404" y="42752"/>
                  </a:cubicBezTo>
                  <a:cubicBezTo>
                    <a:pt x="60852" y="40173"/>
                    <a:pt x="58273" y="37731"/>
                    <a:pt x="54712" y="35676"/>
                  </a:cubicBezTo>
                  <a:cubicBezTo>
                    <a:pt x="48474" y="32070"/>
                    <a:pt x="40297" y="30244"/>
                    <a:pt x="32153" y="30244"/>
                  </a:cubicBezTo>
                  <a:cubicBezTo>
                    <a:pt x="32102" y="30244"/>
                    <a:pt x="32052" y="30244"/>
                    <a:pt x="32001" y="30244"/>
                  </a:cubicBezTo>
                  <a:cubicBezTo>
                    <a:pt x="23807" y="30244"/>
                    <a:pt x="15590" y="32047"/>
                    <a:pt x="9358" y="35676"/>
                  </a:cubicBezTo>
                  <a:cubicBezTo>
                    <a:pt x="3127" y="39306"/>
                    <a:pt x="0" y="44053"/>
                    <a:pt x="23" y="48824"/>
                  </a:cubicBezTo>
                  <a:cubicBezTo>
                    <a:pt x="69" y="53571"/>
                    <a:pt x="3218" y="58319"/>
                    <a:pt x="9495" y="61948"/>
                  </a:cubicBezTo>
                  <a:cubicBezTo>
                    <a:pt x="13011" y="63980"/>
                    <a:pt x="17165" y="65441"/>
                    <a:pt x="21570" y="66354"/>
                  </a:cubicBezTo>
                  <a:cubicBezTo>
                    <a:pt x="24988" y="67048"/>
                    <a:pt x="28573" y="67395"/>
                    <a:pt x="32217" y="67395"/>
                  </a:cubicBezTo>
                  <a:cubicBezTo>
                    <a:pt x="33244" y="67395"/>
                    <a:pt x="34276" y="67367"/>
                    <a:pt x="35311" y="67312"/>
                  </a:cubicBezTo>
                  <a:cubicBezTo>
                    <a:pt x="36111" y="67268"/>
                    <a:pt x="36915" y="67246"/>
                    <a:pt x="37719" y="67246"/>
                  </a:cubicBezTo>
                  <a:cubicBezTo>
                    <a:pt x="40629" y="67246"/>
                    <a:pt x="43541" y="67534"/>
                    <a:pt x="46313" y="68088"/>
                  </a:cubicBezTo>
                  <a:cubicBezTo>
                    <a:pt x="49873" y="68819"/>
                    <a:pt x="53183" y="70006"/>
                    <a:pt x="56059" y="71649"/>
                  </a:cubicBezTo>
                  <a:cubicBezTo>
                    <a:pt x="61149" y="74593"/>
                    <a:pt x="63683" y="78428"/>
                    <a:pt x="63706" y="82286"/>
                  </a:cubicBezTo>
                  <a:cubicBezTo>
                    <a:pt x="63728" y="86143"/>
                    <a:pt x="61240" y="89978"/>
                    <a:pt x="56173" y="92922"/>
                  </a:cubicBezTo>
                  <a:cubicBezTo>
                    <a:pt x="51106" y="95867"/>
                    <a:pt x="44487" y="97327"/>
                    <a:pt x="37844" y="97327"/>
                  </a:cubicBezTo>
                  <a:cubicBezTo>
                    <a:pt x="31179" y="97327"/>
                    <a:pt x="24537" y="95867"/>
                    <a:pt x="19447" y="92922"/>
                  </a:cubicBezTo>
                  <a:cubicBezTo>
                    <a:pt x="18854" y="92580"/>
                    <a:pt x="18072" y="92409"/>
                    <a:pt x="17290" y="92409"/>
                  </a:cubicBezTo>
                  <a:cubicBezTo>
                    <a:pt x="16508" y="92409"/>
                    <a:pt x="15727" y="92580"/>
                    <a:pt x="15133" y="92922"/>
                  </a:cubicBezTo>
                  <a:cubicBezTo>
                    <a:pt x="13946" y="93607"/>
                    <a:pt x="13946" y="94725"/>
                    <a:pt x="15156" y="95433"/>
                  </a:cubicBezTo>
                  <a:cubicBezTo>
                    <a:pt x="21433" y="99039"/>
                    <a:pt x="29650" y="100865"/>
                    <a:pt x="37867" y="100865"/>
                  </a:cubicBezTo>
                  <a:cubicBezTo>
                    <a:pt x="46062" y="100865"/>
                    <a:pt x="54279" y="99039"/>
                    <a:pt x="60510" y="95433"/>
                  </a:cubicBezTo>
                  <a:cubicBezTo>
                    <a:pt x="66741" y="91804"/>
                    <a:pt x="69846" y="87033"/>
                    <a:pt x="69823" y="82286"/>
                  </a:cubicBezTo>
                  <a:cubicBezTo>
                    <a:pt x="69800" y="77538"/>
                    <a:pt x="66627" y="72767"/>
                    <a:pt x="60350" y="69161"/>
                  </a:cubicBezTo>
                  <a:cubicBezTo>
                    <a:pt x="56858" y="67130"/>
                    <a:pt x="52727" y="65646"/>
                    <a:pt x="48344" y="64756"/>
                  </a:cubicBezTo>
                  <a:cubicBezTo>
                    <a:pt x="44889" y="64050"/>
                    <a:pt x="41290" y="63703"/>
                    <a:pt x="37571" y="63703"/>
                  </a:cubicBezTo>
                  <a:cubicBezTo>
                    <a:pt x="36597" y="63703"/>
                    <a:pt x="35616" y="63727"/>
                    <a:pt x="34626" y="63774"/>
                  </a:cubicBezTo>
                  <a:cubicBezTo>
                    <a:pt x="33794" y="63820"/>
                    <a:pt x="32959" y="63843"/>
                    <a:pt x="32125" y="63843"/>
                  </a:cubicBezTo>
                  <a:cubicBezTo>
                    <a:pt x="29230" y="63843"/>
                    <a:pt x="26343" y="63565"/>
                    <a:pt x="23579" y="62998"/>
                  </a:cubicBezTo>
                  <a:cubicBezTo>
                    <a:pt x="20018" y="62291"/>
                    <a:pt x="16663" y="61104"/>
                    <a:pt x="13809" y="59437"/>
                  </a:cubicBezTo>
                  <a:cubicBezTo>
                    <a:pt x="8719" y="56516"/>
                    <a:pt x="6163" y="52658"/>
                    <a:pt x="6140" y="48824"/>
                  </a:cubicBezTo>
                  <a:cubicBezTo>
                    <a:pt x="6117" y="44966"/>
                    <a:pt x="8628" y="41109"/>
                    <a:pt x="13695" y="38187"/>
                  </a:cubicBezTo>
                  <a:cubicBezTo>
                    <a:pt x="18740" y="35243"/>
                    <a:pt x="25359" y="33782"/>
                    <a:pt x="32024" y="33782"/>
                  </a:cubicBezTo>
                  <a:cubicBezTo>
                    <a:pt x="38689" y="33782"/>
                    <a:pt x="45308" y="35243"/>
                    <a:pt x="50398" y="38187"/>
                  </a:cubicBezTo>
                  <a:cubicBezTo>
                    <a:pt x="53297" y="39853"/>
                    <a:pt x="55374" y="41816"/>
                    <a:pt x="56630" y="43893"/>
                  </a:cubicBezTo>
                  <a:cubicBezTo>
                    <a:pt x="57885" y="45993"/>
                    <a:pt x="58319" y="48207"/>
                    <a:pt x="57908" y="50558"/>
                  </a:cubicBezTo>
                  <a:cubicBezTo>
                    <a:pt x="57543" y="53161"/>
                    <a:pt x="58136" y="55808"/>
                    <a:pt x="59665" y="58296"/>
                  </a:cubicBezTo>
                  <a:cubicBezTo>
                    <a:pt x="61218" y="60830"/>
                    <a:pt x="63774" y="63226"/>
                    <a:pt x="67266" y="65258"/>
                  </a:cubicBezTo>
                  <a:cubicBezTo>
                    <a:pt x="73566" y="68887"/>
                    <a:pt x="81783" y="70713"/>
                    <a:pt x="89977" y="70713"/>
                  </a:cubicBezTo>
                  <a:cubicBezTo>
                    <a:pt x="98195" y="70713"/>
                    <a:pt x="106412" y="68887"/>
                    <a:pt x="112643" y="65258"/>
                  </a:cubicBezTo>
                  <a:cubicBezTo>
                    <a:pt x="118874" y="61629"/>
                    <a:pt x="121979" y="56881"/>
                    <a:pt x="121956" y="52133"/>
                  </a:cubicBezTo>
                  <a:cubicBezTo>
                    <a:pt x="121933" y="47431"/>
                    <a:pt x="118851" y="42729"/>
                    <a:pt x="112392" y="38918"/>
                  </a:cubicBezTo>
                  <a:cubicBezTo>
                    <a:pt x="108877" y="36886"/>
                    <a:pt x="104768" y="35402"/>
                    <a:pt x="100386" y="34512"/>
                  </a:cubicBezTo>
                  <a:cubicBezTo>
                    <a:pt x="96930" y="33807"/>
                    <a:pt x="93332" y="33460"/>
                    <a:pt x="89613" y="33460"/>
                  </a:cubicBezTo>
                  <a:cubicBezTo>
                    <a:pt x="88639" y="33460"/>
                    <a:pt x="87657" y="33483"/>
                    <a:pt x="86668" y="33531"/>
                  </a:cubicBezTo>
                  <a:cubicBezTo>
                    <a:pt x="85835" y="33577"/>
                    <a:pt x="85001" y="33600"/>
                    <a:pt x="84166" y="33600"/>
                  </a:cubicBezTo>
                  <a:cubicBezTo>
                    <a:pt x="81272" y="33600"/>
                    <a:pt x="78384" y="33322"/>
                    <a:pt x="75620" y="32755"/>
                  </a:cubicBezTo>
                  <a:cubicBezTo>
                    <a:pt x="72060" y="32047"/>
                    <a:pt x="68704" y="30860"/>
                    <a:pt x="65851" y="29194"/>
                  </a:cubicBezTo>
                  <a:cubicBezTo>
                    <a:pt x="60761" y="26272"/>
                    <a:pt x="58205" y="22415"/>
                    <a:pt x="58182" y="18580"/>
                  </a:cubicBezTo>
                  <a:cubicBezTo>
                    <a:pt x="58159" y="14723"/>
                    <a:pt x="60670" y="10865"/>
                    <a:pt x="65737" y="7944"/>
                  </a:cubicBezTo>
                  <a:cubicBezTo>
                    <a:pt x="70781" y="4999"/>
                    <a:pt x="77401" y="3538"/>
                    <a:pt x="84066" y="3538"/>
                  </a:cubicBezTo>
                  <a:cubicBezTo>
                    <a:pt x="90708" y="3538"/>
                    <a:pt x="97350" y="4999"/>
                    <a:pt x="102440" y="7944"/>
                  </a:cubicBezTo>
                  <a:cubicBezTo>
                    <a:pt x="105339" y="9610"/>
                    <a:pt x="107416" y="11573"/>
                    <a:pt x="108671" y="13650"/>
                  </a:cubicBezTo>
                  <a:cubicBezTo>
                    <a:pt x="109927" y="15750"/>
                    <a:pt x="110360" y="17964"/>
                    <a:pt x="109950" y="20315"/>
                  </a:cubicBezTo>
                  <a:cubicBezTo>
                    <a:pt x="109584" y="22917"/>
                    <a:pt x="110178" y="25565"/>
                    <a:pt x="111707" y="28053"/>
                  </a:cubicBezTo>
                  <a:cubicBezTo>
                    <a:pt x="113259" y="30609"/>
                    <a:pt x="115816" y="32983"/>
                    <a:pt x="119308" y="35014"/>
                  </a:cubicBezTo>
                  <a:cubicBezTo>
                    <a:pt x="125585" y="38644"/>
                    <a:pt x="133825" y="40470"/>
                    <a:pt x="142019" y="40470"/>
                  </a:cubicBezTo>
                  <a:cubicBezTo>
                    <a:pt x="150236" y="40470"/>
                    <a:pt x="158453" y="38644"/>
                    <a:pt x="164685" y="35014"/>
                  </a:cubicBezTo>
                  <a:cubicBezTo>
                    <a:pt x="170916" y="31385"/>
                    <a:pt x="174020" y="26638"/>
                    <a:pt x="173997" y="21890"/>
                  </a:cubicBezTo>
                  <a:cubicBezTo>
                    <a:pt x="173975" y="17142"/>
                    <a:pt x="170802" y="12372"/>
                    <a:pt x="164525" y="8743"/>
                  </a:cubicBezTo>
                  <a:cubicBezTo>
                    <a:pt x="163931" y="8400"/>
                    <a:pt x="163150" y="8229"/>
                    <a:pt x="162368" y="8229"/>
                  </a:cubicBezTo>
                  <a:cubicBezTo>
                    <a:pt x="161586" y="8229"/>
                    <a:pt x="160804" y="8400"/>
                    <a:pt x="160211" y="8743"/>
                  </a:cubicBezTo>
                  <a:cubicBezTo>
                    <a:pt x="159024" y="9427"/>
                    <a:pt x="159024" y="10546"/>
                    <a:pt x="160234" y="11253"/>
                  </a:cubicBezTo>
                  <a:cubicBezTo>
                    <a:pt x="165324" y="14198"/>
                    <a:pt x="167857" y="18032"/>
                    <a:pt x="167880" y="21890"/>
                  </a:cubicBezTo>
                  <a:cubicBezTo>
                    <a:pt x="167903" y="25747"/>
                    <a:pt x="165415" y="29582"/>
                    <a:pt x="160348" y="32504"/>
                  </a:cubicBezTo>
                  <a:cubicBezTo>
                    <a:pt x="155281" y="35448"/>
                    <a:pt x="148661" y="36909"/>
                    <a:pt x="142019" y="36932"/>
                  </a:cubicBezTo>
                  <a:cubicBezTo>
                    <a:pt x="135354" y="36909"/>
                    <a:pt x="128712" y="35448"/>
                    <a:pt x="123622" y="32504"/>
                  </a:cubicBezTo>
                  <a:cubicBezTo>
                    <a:pt x="120769" y="30860"/>
                    <a:pt x="118715" y="28943"/>
                    <a:pt x="117459" y="26889"/>
                  </a:cubicBezTo>
                  <a:cubicBezTo>
                    <a:pt x="116204" y="24834"/>
                    <a:pt x="115724" y="22643"/>
                    <a:pt x="116090" y="20338"/>
                  </a:cubicBezTo>
                  <a:cubicBezTo>
                    <a:pt x="116500" y="17713"/>
                    <a:pt x="115953" y="15042"/>
                    <a:pt x="114446" y="12509"/>
                  </a:cubicBezTo>
                  <a:cubicBezTo>
                    <a:pt x="112894" y="9929"/>
                    <a:pt x="110315" y="7487"/>
                    <a:pt x="106754" y="5433"/>
                  </a:cubicBezTo>
                  <a:cubicBezTo>
                    <a:pt x="100477" y="1804"/>
                    <a:pt x="92237" y="0"/>
                    <a:pt x="8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54"/>
            <p:cNvSpPr/>
            <p:nvPr/>
          </p:nvSpPr>
          <p:spPr>
            <a:xfrm>
              <a:off x="2710863" y="2805975"/>
              <a:ext cx="445125" cy="198600"/>
            </a:xfrm>
            <a:custGeom>
              <a:avLst/>
              <a:gdLst/>
              <a:ahLst/>
              <a:cxnLst/>
              <a:rect l="l" t="t" r="r" b="b"/>
              <a:pathLst>
                <a:path w="17805" h="7944" extrusionOk="0">
                  <a:moveTo>
                    <a:pt x="1" y="2763"/>
                  </a:moveTo>
                  <a:cubicBezTo>
                    <a:pt x="1" y="4086"/>
                    <a:pt x="868" y="5410"/>
                    <a:pt x="2626" y="6437"/>
                  </a:cubicBezTo>
                  <a:lnTo>
                    <a:pt x="2626" y="6437"/>
                  </a:lnTo>
                  <a:cubicBezTo>
                    <a:pt x="2831" y="6551"/>
                    <a:pt x="3059" y="6666"/>
                    <a:pt x="3288" y="6757"/>
                  </a:cubicBezTo>
                  <a:lnTo>
                    <a:pt x="3288" y="6757"/>
                  </a:lnTo>
                  <a:cubicBezTo>
                    <a:pt x="3356" y="6803"/>
                    <a:pt x="3447" y="6825"/>
                    <a:pt x="3516" y="6871"/>
                  </a:cubicBezTo>
                  <a:lnTo>
                    <a:pt x="3516" y="6871"/>
                  </a:lnTo>
                  <a:cubicBezTo>
                    <a:pt x="3653" y="6917"/>
                    <a:pt x="3767" y="6985"/>
                    <a:pt x="3904" y="7054"/>
                  </a:cubicBezTo>
                  <a:lnTo>
                    <a:pt x="3904" y="7054"/>
                  </a:lnTo>
                  <a:cubicBezTo>
                    <a:pt x="3927" y="7054"/>
                    <a:pt x="3972" y="7054"/>
                    <a:pt x="3995" y="7076"/>
                  </a:cubicBezTo>
                  <a:lnTo>
                    <a:pt x="3995" y="7076"/>
                  </a:lnTo>
                  <a:cubicBezTo>
                    <a:pt x="4041" y="7099"/>
                    <a:pt x="4087" y="7099"/>
                    <a:pt x="4132" y="7122"/>
                  </a:cubicBezTo>
                  <a:lnTo>
                    <a:pt x="4132" y="7122"/>
                  </a:lnTo>
                  <a:cubicBezTo>
                    <a:pt x="4315" y="7191"/>
                    <a:pt x="4497" y="7259"/>
                    <a:pt x="4680" y="7305"/>
                  </a:cubicBezTo>
                  <a:lnTo>
                    <a:pt x="4680" y="7305"/>
                  </a:lnTo>
                  <a:cubicBezTo>
                    <a:pt x="4749" y="7328"/>
                    <a:pt x="4817" y="7350"/>
                    <a:pt x="4863" y="7373"/>
                  </a:cubicBezTo>
                  <a:lnTo>
                    <a:pt x="4863" y="7373"/>
                  </a:lnTo>
                  <a:cubicBezTo>
                    <a:pt x="4908" y="7373"/>
                    <a:pt x="4954" y="7396"/>
                    <a:pt x="5000" y="7396"/>
                  </a:cubicBezTo>
                  <a:lnTo>
                    <a:pt x="5000" y="7396"/>
                  </a:lnTo>
                  <a:cubicBezTo>
                    <a:pt x="5068" y="7419"/>
                    <a:pt x="5137" y="7442"/>
                    <a:pt x="5228" y="7465"/>
                  </a:cubicBezTo>
                  <a:lnTo>
                    <a:pt x="5228" y="7465"/>
                  </a:lnTo>
                  <a:cubicBezTo>
                    <a:pt x="5410" y="7510"/>
                    <a:pt x="5593" y="7556"/>
                    <a:pt x="5776" y="7601"/>
                  </a:cubicBezTo>
                  <a:lnTo>
                    <a:pt x="5776" y="7601"/>
                  </a:lnTo>
                  <a:cubicBezTo>
                    <a:pt x="5821" y="7601"/>
                    <a:pt x="5867" y="7624"/>
                    <a:pt x="5913" y="7624"/>
                  </a:cubicBezTo>
                  <a:lnTo>
                    <a:pt x="5913" y="7624"/>
                  </a:lnTo>
                  <a:cubicBezTo>
                    <a:pt x="6004" y="7647"/>
                    <a:pt x="6072" y="7670"/>
                    <a:pt x="6141" y="7670"/>
                  </a:cubicBezTo>
                  <a:lnTo>
                    <a:pt x="6141" y="7670"/>
                  </a:lnTo>
                  <a:cubicBezTo>
                    <a:pt x="6301" y="7693"/>
                    <a:pt x="6460" y="7738"/>
                    <a:pt x="6620" y="7761"/>
                  </a:cubicBezTo>
                  <a:lnTo>
                    <a:pt x="6620" y="7761"/>
                  </a:lnTo>
                  <a:cubicBezTo>
                    <a:pt x="6689" y="7761"/>
                    <a:pt x="6734" y="7784"/>
                    <a:pt x="6803" y="7784"/>
                  </a:cubicBezTo>
                  <a:lnTo>
                    <a:pt x="6803" y="7784"/>
                  </a:lnTo>
                  <a:cubicBezTo>
                    <a:pt x="6871" y="7807"/>
                    <a:pt x="6940" y="7807"/>
                    <a:pt x="7008" y="7807"/>
                  </a:cubicBezTo>
                  <a:lnTo>
                    <a:pt x="7008" y="7807"/>
                  </a:lnTo>
                  <a:cubicBezTo>
                    <a:pt x="7168" y="7830"/>
                    <a:pt x="7305" y="7853"/>
                    <a:pt x="7465" y="7853"/>
                  </a:cubicBezTo>
                  <a:lnTo>
                    <a:pt x="7465" y="7853"/>
                  </a:lnTo>
                  <a:cubicBezTo>
                    <a:pt x="7533" y="7875"/>
                    <a:pt x="7602" y="7875"/>
                    <a:pt x="7670" y="7875"/>
                  </a:cubicBezTo>
                  <a:lnTo>
                    <a:pt x="7670" y="7875"/>
                  </a:lnTo>
                  <a:cubicBezTo>
                    <a:pt x="7739" y="7898"/>
                    <a:pt x="7807" y="7898"/>
                    <a:pt x="7876" y="7898"/>
                  </a:cubicBezTo>
                  <a:lnTo>
                    <a:pt x="7876" y="7898"/>
                  </a:lnTo>
                  <a:cubicBezTo>
                    <a:pt x="8013" y="7898"/>
                    <a:pt x="8172" y="7921"/>
                    <a:pt x="8332" y="7921"/>
                  </a:cubicBezTo>
                  <a:lnTo>
                    <a:pt x="8332" y="7921"/>
                  </a:lnTo>
                  <a:cubicBezTo>
                    <a:pt x="8401" y="7921"/>
                    <a:pt x="8469" y="7921"/>
                    <a:pt x="8538" y="7921"/>
                  </a:cubicBezTo>
                  <a:lnTo>
                    <a:pt x="8538" y="7921"/>
                  </a:lnTo>
                  <a:cubicBezTo>
                    <a:pt x="8583" y="7944"/>
                    <a:pt x="8606" y="7944"/>
                    <a:pt x="8652" y="7921"/>
                  </a:cubicBezTo>
                  <a:lnTo>
                    <a:pt x="8652" y="7921"/>
                  </a:lnTo>
                  <a:cubicBezTo>
                    <a:pt x="8674" y="7921"/>
                    <a:pt x="8697" y="7921"/>
                    <a:pt x="8720" y="7921"/>
                  </a:cubicBezTo>
                  <a:lnTo>
                    <a:pt x="8720" y="7921"/>
                  </a:lnTo>
                  <a:cubicBezTo>
                    <a:pt x="8903" y="7944"/>
                    <a:pt x="9062" y="7921"/>
                    <a:pt x="9222" y="7921"/>
                  </a:cubicBezTo>
                  <a:lnTo>
                    <a:pt x="9222" y="7921"/>
                  </a:lnTo>
                  <a:cubicBezTo>
                    <a:pt x="9245" y="7921"/>
                    <a:pt x="9291" y="7921"/>
                    <a:pt x="9336" y="7921"/>
                  </a:cubicBezTo>
                  <a:lnTo>
                    <a:pt x="9336" y="7921"/>
                  </a:lnTo>
                  <a:cubicBezTo>
                    <a:pt x="9382" y="7921"/>
                    <a:pt x="9405" y="7921"/>
                    <a:pt x="9451" y="7921"/>
                  </a:cubicBezTo>
                  <a:lnTo>
                    <a:pt x="9451" y="7921"/>
                  </a:lnTo>
                  <a:cubicBezTo>
                    <a:pt x="9519" y="7921"/>
                    <a:pt x="9565" y="7921"/>
                    <a:pt x="9610" y="7921"/>
                  </a:cubicBezTo>
                  <a:lnTo>
                    <a:pt x="9610" y="7921"/>
                  </a:lnTo>
                  <a:cubicBezTo>
                    <a:pt x="9816" y="7921"/>
                    <a:pt x="9998" y="7898"/>
                    <a:pt x="10204" y="7875"/>
                  </a:cubicBezTo>
                  <a:lnTo>
                    <a:pt x="10204" y="7875"/>
                  </a:lnTo>
                  <a:cubicBezTo>
                    <a:pt x="10295" y="7875"/>
                    <a:pt x="10364" y="7875"/>
                    <a:pt x="10455" y="7853"/>
                  </a:cubicBezTo>
                  <a:lnTo>
                    <a:pt x="10455" y="7853"/>
                  </a:lnTo>
                  <a:cubicBezTo>
                    <a:pt x="10478" y="7853"/>
                    <a:pt x="10523" y="7853"/>
                    <a:pt x="10569" y="7853"/>
                  </a:cubicBezTo>
                  <a:lnTo>
                    <a:pt x="10569" y="7853"/>
                  </a:lnTo>
                  <a:cubicBezTo>
                    <a:pt x="10615" y="7853"/>
                    <a:pt x="10683" y="7830"/>
                    <a:pt x="10752" y="7830"/>
                  </a:cubicBezTo>
                  <a:lnTo>
                    <a:pt x="10752" y="7830"/>
                  </a:lnTo>
                  <a:cubicBezTo>
                    <a:pt x="10957" y="7807"/>
                    <a:pt x="11162" y="7784"/>
                    <a:pt x="11368" y="7738"/>
                  </a:cubicBezTo>
                  <a:lnTo>
                    <a:pt x="11368" y="7738"/>
                  </a:lnTo>
                  <a:cubicBezTo>
                    <a:pt x="11413" y="7738"/>
                    <a:pt x="11459" y="7716"/>
                    <a:pt x="11505" y="7716"/>
                  </a:cubicBezTo>
                  <a:lnTo>
                    <a:pt x="11505" y="7716"/>
                  </a:lnTo>
                  <a:cubicBezTo>
                    <a:pt x="11528" y="7716"/>
                    <a:pt x="11550" y="7716"/>
                    <a:pt x="11573" y="7693"/>
                  </a:cubicBezTo>
                  <a:lnTo>
                    <a:pt x="11573" y="7693"/>
                  </a:lnTo>
                  <a:cubicBezTo>
                    <a:pt x="11687" y="7693"/>
                    <a:pt x="11779" y="7670"/>
                    <a:pt x="11870" y="7647"/>
                  </a:cubicBezTo>
                  <a:lnTo>
                    <a:pt x="11870" y="7647"/>
                  </a:lnTo>
                  <a:cubicBezTo>
                    <a:pt x="12030" y="7601"/>
                    <a:pt x="12190" y="7579"/>
                    <a:pt x="12372" y="7533"/>
                  </a:cubicBezTo>
                  <a:lnTo>
                    <a:pt x="12372" y="7533"/>
                  </a:lnTo>
                  <a:cubicBezTo>
                    <a:pt x="12486" y="7510"/>
                    <a:pt x="12600" y="7465"/>
                    <a:pt x="12715" y="7442"/>
                  </a:cubicBezTo>
                  <a:lnTo>
                    <a:pt x="12715" y="7442"/>
                  </a:lnTo>
                  <a:cubicBezTo>
                    <a:pt x="12874" y="7396"/>
                    <a:pt x="13011" y="7350"/>
                    <a:pt x="13171" y="7305"/>
                  </a:cubicBezTo>
                  <a:lnTo>
                    <a:pt x="13171" y="7305"/>
                  </a:lnTo>
                  <a:cubicBezTo>
                    <a:pt x="13194" y="7305"/>
                    <a:pt x="13240" y="7305"/>
                    <a:pt x="13262" y="7282"/>
                  </a:cubicBezTo>
                  <a:lnTo>
                    <a:pt x="13262" y="7282"/>
                  </a:lnTo>
                  <a:cubicBezTo>
                    <a:pt x="13445" y="7236"/>
                    <a:pt x="13628" y="7168"/>
                    <a:pt x="13810" y="7099"/>
                  </a:cubicBezTo>
                  <a:lnTo>
                    <a:pt x="13810" y="7099"/>
                  </a:lnTo>
                  <a:cubicBezTo>
                    <a:pt x="13833" y="7076"/>
                    <a:pt x="13856" y="7076"/>
                    <a:pt x="13879" y="7054"/>
                  </a:cubicBezTo>
                  <a:lnTo>
                    <a:pt x="13879" y="7054"/>
                  </a:lnTo>
                  <a:cubicBezTo>
                    <a:pt x="14084" y="6985"/>
                    <a:pt x="14267" y="6894"/>
                    <a:pt x="14449" y="6825"/>
                  </a:cubicBezTo>
                  <a:lnTo>
                    <a:pt x="14449" y="6825"/>
                  </a:lnTo>
                  <a:cubicBezTo>
                    <a:pt x="14518" y="6803"/>
                    <a:pt x="14563" y="6757"/>
                    <a:pt x="14609" y="6734"/>
                  </a:cubicBezTo>
                  <a:lnTo>
                    <a:pt x="14609" y="6734"/>
                  </a:lnTo>
                  <a:cubicBezTo>
                    <a:pt x="14814" y="6643"/>
                    <a:pt x="15020" y="6529"/>
                    <a:pt x="15225" y="6437"/>
                  </a:cubicBezTo>
                  <a:lnTo>
                    <a:pt x="15225" y="6437"/>
                  </a:lnTo>
                  <a:cubicBezTo>
                    <a:pt x="15248" y="6415"/>
                    <a:pt x="15294" y="6392"/>
                    <a:pt x="15317" y="6369"/>
                  </a:cubicBezTo>
                  <a:lnTo>
                    <a:pt x="15317" y="6369"/>
                  </a:lnTo>
                  <a:cubicBezTo>
                    <a:pt x="15362" y="6346"/>
                    <a:pt x="15385" y="6323"/>
                    <a:pt x="15431" y="6300"/>
                  </a:cubicBezTo>
                  <a:lnTo>
                    <a:pt x="15431" y="6300"/>
                  </a:lnTo>
                  <a:cubicBezTo>
                    <a:pt x="15476" y="6278"/>
                    <a:pt x="15545" y="6232"/>
                    <a:pt x="15591" y="6209"/>
                  </a:cubicBezTo>
                  <a:lnTo>
                    <a:pt x="15591" y="6209"/>
                  </a:lnTo>
                  <a:cubicBezTo>
                    <a:pt x="15636" y="6163"/>
                    <a:pt x="15682" y="6141"/>
                    <a:pt x="15727" y="6095"/>
                  </a:cubicBezTo>
                  <a:lnTo>
                    <a:pt x="15727" y="6095"/>
                  </a:lnTo>
                  <a:cubicBezTo>
                    <a:pt x="15773" y="6072"/>
                    <a:pt x="15819" y="6027"/>
                    <a:pt x="15887" y="6004"/>
                  </a:cubicBezTo>
                  <a:lnTo>
                    <a:pt x="15887" y="6004"/>
                  </a:lnTo>
                  <a:cubicBezTo>
                    <a:pt x="15933" y="5958"/>
                    <a:pt x="15979" y="5935"/>
                    <a:pt x="16001" y="5890"/>
                  </a:cubicBezTo>
                  <a:lnTo>
                    <a:pt x="16001" y="5890"/>
                  </a:lnTo>
                  <a:cubicBezTo>
                    <a:pt x="16047" y="5867"/>
                    <a:pt x="16116" y="5821"/>
                    <a:pt x="16161" y="5798"/>
                  </a:cubicBezTo>
                  <a:lnTo>
                    <a:pt x="16161" y="5798"/>
                  </a:lnTo>
                  <a:cubicBezTo>
                    <a:pt x="16184" y="5753"/>
                    <a:pt x="16230" y="5730"/>
                    <a:pt x="16275" y="5684"/>
                  </a:cubicBezTo>
                  <a:lnTo>
                    <a:pt x="16275" y="5684"/>
                  </a:lnTo>
                  <a:cubicBezTo>
                    <a:pt x="16321" y="5638"/>
                    <a:pt x="16367" y="5616"/>
                    <a:pt x="16412" y="5570"/>
                  </a:cubicBezTo>
                  <a:lnTo>
                    <a:pt x="16412" y="5570"/>
                  </a:lnTo>
                  <a:cubicBezTo>
                    <a:pt x="16412" y="5547"/>
                    <a:pt x="16435" y="5547"/>
                    <a:pt x="16458" y="5524"/>
                  </a:cubicBezTo>
                  <a:lnTo>
                    <a:pt x="16458" y="5524"/>
                  </a:lnTo>
                  <a:cubicBezTo>
                    <a:pt x="16481" y="5524"/>
                    <a:pt x="16481" y="5502"/>
                    <a:pt x="16504" y="5479"/>
                  </a:cubicBezTo>
                  <a:lnTo>
                    <a:pt x="16504" y="5479"/>
                  </a:lnTo>
                  <a:cubicBezTo>
                    <a:pt x="16572" y="5410"/>
                    <a:pt x="16640" y="5342"/>
                    <a:pt x="16709" y="5273"/>
                  </a:cubicBezTo>
                  <a:lnTo>
                    <a:pt x="16709" y="5273"/>
                  </a:lnTo>
                  <a:cubicBezTo>
                    <a:pt x="16732" y="5250"/>
                    <a:pt x="16755" y="5228"/>
                    <a:pt x="16777" y="5205"/>
                  </a:cubicBezTo>
                  <a:lnTo>
                    <a:pt x="16777" y="5205"/>
                  </a:lnTo>
                  <a:cubicBezTo>
                    <a:pt x="16846" y="5136"/>
                    <a:pt x="16914" y="5045"/>
                    <a:pt x="17006" y="4954"/>
                  </a:cubicBezTo>
                  <a:lnTo>
                    <a:pt x="17006" y="4954"/>
                  </a:lnTo>
                  <a:cubicBezTo>
                    <a:pt x="17006" y="4931"/>
                    <a:pt x="17006" y="4931"/>
                    <a:pt x="17006" y="4931"/>
                  </a:cubicBezTo>
                  <a:lnTo>
                    <a:pt x="17006" y="4931"/>
                  </a:lnTo>
                  <a:cubicBezTo>
                    <a:pt x="17029" y="4908"/>
                    <a:pt x="17029" y="4885"/>
                    <a:pt x="17051" y="4862"/>
                  </a:cubicBezTo>
                  <a:lnTo>
                    <a:pt x="17051" y="4862"/>
                  </a:lnTo>
                  <a:cubicBezTo>
                    <a:pt x="17097" y="4817"/>
                    <a:pt x="17143" y="4748"/>
                    <a:pt x="17188" y="4703"/>
                  </a:cubicBezTo>
                  <a:lnTo>
                    <a:pt x="17188" y="4703"/>
                  </a:lnTo>
                  <a:cubicBezTo>
                    <a:pt x="17211" y="4657"/>
                    <a:pt x="17211" y="4634"/>
                    <a:pt x="17234" y="4611"/>
                  </a:cubicBezTo>
                  <a:lnTo>
                    <a:pt x="17234" y="4611"/>
                  </a:lnTo>
                  <a:cubicBezTo>
                    <a:pt x="17280" y="4543"/>
                    <a:pt x="17302" y="4497"/>
                    <a:pt x="17348" y="4452"/>
                  </a:cubicBezTo>
                  <a:lnTo>
                    <a:pt x="17348" y="4452"/>
                  </a:lnTo>
                  <a:cubicBezTo>
                    <a:pt x="17348" y="4429"/>
                    <a:pt x="17348" y="4406"/>
                    <a:pt x="17371" y="4406"/>
                  </a:cubicBezTo>
                  <a:lnTo>
                    <a:pt x="17371" y="4406"/>
                  </a:lnTo>
                  <a:cubicBezTo>
                    <a:pt x="17371" y="4383"/>
                    <a:pt x="17394" y="4360"/>
                    <a:pt x="17394" y="4337"/>
                  </a:cubicBezTo>
                  <a:lnTo>
                    <a:pt x="17394" y="4337"/>
                  </a:lnTo>
                  <a:cubicBezTo>
                    <a:pt x="17417" y="4292"/>
                    <a:pt x="17439" y="4246"/>
                    <a:pt x="17462" y="4200"/>
                  </a:cubicBezTo>
                  <a:lnTo>
                    <a:pt x="17462" y="4200"/>
                  </a:lnTo>
                  <a:cubicBezTo>
                    <a:pt x="17485" y="4178"/>
                    <a:pt x="17508" y="4132"/>
                    <a:pt x="17531" y="4086"/>
                  </a:cubicBezTo>
                  <a:lnTo>
                    <a:pt x="17531" y="4086"/>
                  </a:lnTo>
                  <a:cubicBezTo>
                    <a:pt x="17531" y="4041"/>
                    <a:pt x="17554" y="3995"/>
                    <a:pt x="17576" y="3949"/>
                  </a:cubicBezTo>
                  <a:lnTo>
                    <a:pt x="17576" y="3949"/>
                  </a:lnTo>
                  <a:cubicBezTo>
                    <a:pt x="17576" y="3927"/>
                    <a:pt x="17599" y="3927"/>
                    <a:pt x="17599" y="3904"/>
                  </a:cubicBezTo>
                  <a:lnTo>
                    <a:pt x="17599" y="3904"/>
                  </a:lnTo>
                  <a:cubicBezTo>
                    <a:pt x="17599" y="3881"/>
                    <a:pt x="17622" y="3858"/>
                    <a:pt x="17622" y="3835"/>
                  </a:cubicBezTo>
                  <a:lnTo>
                    <a:pt x="17622" y="3835"/>
                  </a:lnTo>
                  <a:cubicBezTo>
                    <a:pt x="17645" y="3790"/>
                    <a:pt x="17645" y="3767"/>
                    <a:pt x="17668" y="3721"/>
                  </a:cubicBezTo>
                  <a:lnTo>
                    <a:pt x="17668" y="3721"/>
                  </a:lnTo>
                  <a:cubicBezTo>
                    <a:pt x="17668" y="3676"/>
                    <a:pt x="17690" y="3630"/>
                    <a:pt x="17690" y="3584"/>
                  </a:cubicBezTo>
                  <a:lnTo>
                    <a:pt x="17690" y="3584"/>
                  </a:lnTo>
                  <a:cubicBezTo>
                    <a:pt x="17713" y="3561"/>
                    <a:pt x="17713" y="3516"/>
                    <a:pt x="17736" y="3470"/>
                  </a:cubicBezTo>
                  <a:lnTo>
                    <a:pt x="17736" y="3470"/>
                  </a:lnTo>
                  <a:cubicBezTo>
                    <a:pt x="17736" y="3447"/>
                    <a:pt x="17736" y="3424"/>
                    <a:pt x="17736" y="3402"/>
                  </a:cubicBezTo>
                  <a:lnTo>
                    <a:pt x="17736" y="3402"/>
                  </a:lnTo>
                  <a:cubicBezTo>
                    <a:pt x="17759" y="3379"/>
                    <a:pt x="17759" y="3356"/>
                    <a:pt x="17759" y="3356"/>
                  </a:cubicBezTo>
                  <a:lnTo>
                    <a:pt x="17759" y="3356"/>
                  </a:lnTo>
                  <a:cubicBezTo>
                    <a:pt x="17759" y="3310"/>
                    <a:pt x="17759" y="3265"/>
                    <a:pt x="17782" y="3219"/>
                  </a:cubicBezTo>
                  <a:lnTo>
                    <a:pt x="17782" y="3219"/>
                  </a:lnTo>
                  <a:cubicBezTo>
                    <a:pt x="17782" y="3173"/>
                    <a:pt x="17782" y="3128"/>
                    <a:pt x="17782" y="3105"/>
                  </a:cubicBezTo>
                  <a:lnTo>
                    <a:pt x="17782" y="3105"/>
                  </a:lnTo>
                  <a:cubicBezTo>
                    <a:pt x="17805" y="3059"/>
                    <a:pt x="17805" y="3014"/>
                    <a:pt x="17805" y="2968"/>
                  </a:cubicBezTo>
                  <a:lnTo>
                    <a:pt x="17805" y="2968"/>
                  </a:lnTo>
                  <a:cubicBezTo>
                    <a:pt x="17805" y="2945"/>
                    <a:pt x="17805" y="2899"/>
                    <a:pt x="17805" y="2877"/>
                  </a:cubicBezTo>
                  <a:lnTo>
                    <a:pt x="17805" y="2877"/>
                  </a:lnTo>
                  <a:cubicBezTo>
                    <a:pt x="17805" y="2854"/>
                    <a:pt x="17805" y="2831"/>
                    <a:pt x="17805" y="2808"/>
                  </a:cubicBezTo>
                  <a:lnTo>
                    <a:pt x="17805" y="2808"/>
                  </a:lnTo>
                  <a:lnTo>
                    <a:pt x="17805" y="69"/>
                  </a:lnTo>
                  <a:cubicBezTo>
                    <a:pt x="17805" y="115"/>
                    <a:pt x="17805" y="160"/>
                    <a:pt x="17805" y="229"/>
                  </a:cubicBezTo>
                  <a:lnTo>
                    <a:pt x="17805" y="229"/>
                  </a:lnTo>
                  <a:cubicBezTo>
                    <a:pt x="17805" y="275"/>
                    <a:pt x="17805" y="297"/>
                    <a:pt x="17805" y="343"/>
                  </a:cubicBezTo>
                  <a:lnTo>
                    <a:pt x="17805" y="343"/>
                  </a:lnTo>
                  <a:cubicBezTo>
                    <a:pt x="17782" y="389"/>
                    <a:pt x="17782" y="434"/>
                    <a:pt x="17782" y="480"/>
                  </a:cubicBezTo>
                  <a:lnTo>
                    <a:pt x="17782" y="480"/>
                  </a:lnTo>
                  <a:cubicBezTo>
                    <a:pt x="17782" y="526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59" y="640"/>
                    <a:pt x="17736" y="685"/>
                    <a:pt x="17736" y="731"/>
                  </a:cubicBezTo>
                  <a:lnTo>
                    <a:pt x="17736" y="731"/>
                  </a:lnTo>
                  <a:cubicBezTo>
                    <a:pt x="17736" y="754"/>
                    <a:pt x="17713" y="800"/>
                    <a:pt x="17713" y="845"/>
                  </a:cubicBezTo>
                  <a:lnTo>
                    <a:pt x="17713" y="845"/>
                  </a:lnTo>
                  <a:cubicBezTo>
                    <a:pt x="17690" y="891"/>
                    <a:pt x="17690" y="936"/>
                    <a:pt x="17668" y="959"/>
                  </a:cubicBezTo>
                  <a:lnTo>
                    <a:pt x="17668" y="959"/>
                  </a:lnTo>
                  <a:cubicBezTo>
                    <a:pt x="17668" y="1005"/>
                    <a:pt x="17645" y="1051"/>
                    <a:pt x="17622" y="1096"/>
                  </a:cubicBezTo>
                  <a:lnTo>
                    <a:pt x="17622" y="1096"/>
                  </a:lnTo>
                  <a:cubicBezTo>
                    <a:pt x="17622" y="1142"/>
                    <a:pt x="17599" y="1165"/>
                    <a:pt x="17576" y="1210"/>
                  </a:cubicBezTo>
                  <a:lnTo>
                    <a:pt x="17576" y="1210"/>
                  </a:lnTo>
                  <a:cubicBezTo>
                    <a:pt x="17576" y="1256"/>
                    <a:pt x="17554" y="1302"/>
                    <a:pt x="17531" y="1347"/>
                  </a:cubicBezTo>
                  <a:lnTo>
                    <a:pt x="17531" y="1347"/>
                  </a:lnTo>
                  <a:cubicBezTo>
                    <a:pt x="17508" y="1393"/>
                    <a:pt x="17485" y="1416"/>
                    <a:pt x="17485" y="1461"/>
                  </a:cubicBezTo>
                  <a:lnTo>
                    <a:pt x="17485" y="1461"/>
                  </a:lnTo>
                  <a:cubicBezTo>
                    <a:pt x="17462" y="1507"/>
                    <a:pt x="17439" y="1553"/>
                    <a:pt x="17417" y="1598"/>
                  </a:cubicBezTo>
                  <a:lnTo>
                    <a:pt x="17417" y="1598"/>
                  </a:lnTo>
                  <a:cubicBezTo>
                    <a:pt x="17394" y="1621"/>
                    <a:pt x="17371" y="1667"/>
                    <a:pt x="17348" y="1690"/>
                  </a:cubicBezTo>
                  <a:lnTo>
                    <a:pt x="17348" y="1690"/>
                  </a:lnTo>
                  <a:cubicBezTo>
                    <a:pt x="17325" y="1758"/>
                    <a:pt x="17280" y="1804"/>
                    <a:pt x="17257" y="1849"/>
                  </a:cubicBezTo>
                  <a:lnTo>
                    <a:pt x="17257" y="1849"/>
                  </a:lnTo>
                  <a:cubicBezTo>
                    <a:pt x="17234" y="1895"/>
                    <a:pt x="17211" y="1918"/>
                    <a:pt x="17188" y="1964"/>
                  </a:cubicBezTo>
                  <a:lnTo>
                    <a:pt x="17188" y="1964"/>
                  </a:lnTo>
                  <a:cubicBezTo>
                    <a:pt x="17143" y="2009"/>
                    <a:pt x="17097" y="2078"/>
                    <a:pt x="17051" y="2123"/>
                  </a:cubicBezTo>
                  <a:lnTo>
                    <a:pt x="17051" y="2123"/>
                  </a:lnTo>
                  <a:cubicBezTo>
                    <a:pt x="17051" y="2146"/>
                    <a:pt x="17029" y="2169"/>
                    <a:pt x="17006" y="2192"/>
                  </a:cubicBezTo>
                  <a:lnTo>
                    <a:pt x="17006" y="2192"/>
                  </a:lnTo>
                  <a:cubicBezTo>
                    <a:pt x="16937" y="2283"/>
                    <a:pt x="16846" y="2374"/>
                    <a:pt x="16777" y="2466"/>
                  </a:cubicBezTo>
                  <a:lnTo>
                    <a:pt x="16777" y="2466"/>
                  </a:lnTo>
                  <a:cubicBezTo>
                    <a:pt x="16755" y="2489"/>
                    <a:pt x="16732" y="2511"/>
                    <a:pt x="16709" y="2534"/>
                  </a:cubicBezTo>
                  <a:lnTo>
                    <a:pt x="16709" y="2534"/>
                  </a:lnTo>
                  <a:cubicBezTo>
                    <a:pt x="16640" y="2603"/>
                    <a:pt x="16572" y="2671"/>
                    <a:pt x="16504" y="2740"/>
                  </a:cubicBezTo>
                  <a:lnTo>
                    <a:pt x="16504" y="2740"/>
                  </a:lnTo>
                  <a:cubicBezTo>
                    <a:pt x="16481" y="2763"/>
                    <a:pt x="16435" y="2808"/>
                    <a:pt x="16412" y="2831"/>
                  </a:cubicBezTo>
                  <a:lnTo>
                    <a:pt x="16412" y="2831"/>
                  </a:lnTo>
                  <a:cubicBezTo>
                    <a:pt x="16367" y="2877"/>
                    <a:pt x="16321" y="2899"/>
                    <a:pt x="16275" y="2945"/>
                  </a:cubicBezTo>
                  <a:lnTo>
                    <a:pt x="16275" y="2945"/>
                  </a:lnTo>
                  <a:cubicBezTo>
                    <a:pt x="16252" y="2968"/>
                    <a:pt x="16207" y="3014"/>
                    <a:pt x="16161" y="3036"/>
                  </a:cubicBezTo>
                  <a:lnTo>
                    <a:pt x="16161" y="3036"/>
                  </a:lnTo>
                  <a:cubicBezTo>
                    <a:pt x="16116" y="3082"/>
                    <a:pt x="16070" y="3128"/>
                    <a:pt x="16024" y="3151"/>
                  </a:cubicBezTo>
                  <a:lnTo>
                    <a:pt x="16024" y="3151"/>
                  </a:lnTo>
                  <a:cubicBezTo>
                    <a:pt x="15979" y="3196"/>
                    <a:pt x="15933" y="3219"/>
                    <a:pt x="15887" y="3242"/>
                  </a:cubicBezTo>
                  <a:lnTo>
                    <a:pt x="15887" y="3242"/>
                  </a:lnTo>
                  <a:cubicBezTo>
                    <a:pt x="15842" y="3287"/>
                    <a:pt x="15796" y="3333"/>
                    <a:pt x="15727" y="3356"/>
                  </a:cubicBezTo>
                  <a:lnTo>
                    <a:pt x="15727" y="3356"/>
                  </a:lnTo>
                  <a:cubicBezTo>
                    <a:pt x="15682" y="3402"/>
                    <a:pt x="15636" y="3424"/>
                    <a:pt x="15591" y="3447"/>
                  </a:cubicBezTo>
                  <a:lnTo>
                    <a:pt x="15591" y="3447"/>
                  </a:lnTo>
                  <a:cubicBezTo>
                    <a:pt x="15545" y="3493"/>
                    <a:pt x="15476" y="3516"/>
                    <a:pt x="15431" y="3561"/>
                  </a:cubicBezTo>
                  <a:lnTo>
                    <a:pt x="15431" y="3561"/>
                  </a:lnTo>
                  <a:cubicBezTo>
                    <a:pt x="15362" y="3607"/>
                    <a:pt x="15294" y="3630"/>
                    <a:pt x="15225" y="3676"/>
                  </a:cubicBezTo>
                  <a:lnTo>
                    <a:pt x="15225" y="3676"/>
                  </a:lnTo>
                  <a:cubicBezTo>
                    <a:pt x="15043" y="3790"/>
                    <a:pt x="14837" y="3904"/>
                    <a:pt x="14632" y="3995"/>
                  </a:cubicBezTo>
                  <a:lnTo>
                    <a:pt x="14632" y="3995"/>
                  </a:lnTo>
                  <a:cubicBezTo>
                    <a:pt x="14563" y="4018"/>
                    <a:pt x="14518" y="4041"/>
                    <a:pt x="14472" y="4064"/>
                  </a:cubicBezTo>
                  <a:lnTo>
                    <a:pt x="14472" y="4064"/>
                  </a:lnTo>
                  <a:cubicBezTo>
                    <a:pt x="14267" y="4155"/>
                    <a:pt x="14084" y="4246"/>
                    <a:pt x="13901" y="4315"/>
                  </a:cubicBezTo>
                  <a:lnTo>
                    <a:pt x="13901" y="4315"/>
                  </a:lnTo>
                  <a:cubicBezTo>
                    <a:pt x="13856" y="4337"/>
                    <a:pt x="13833" y="4337"/>
                    <a:pt x="13810" y="4360"/>
                  </a:cubicBezTo>
                  <a:lnTo>
                    <a:pt x="13810" y="4360"/>
                  </a:lnTo>
                  <a:cubicBezTo>
                    <a:pt x="13605" y="4429"/>
                    <a:pt x="13399" y="4497"/>
                    <a:pt x="13171" y="4566"/>
                  </a:cubicBezTo>
                  <a:lnTo>
                    <a:pt x="13171" y="4566"/>
                  </a:lnTo>
                  <a:cubicBezTo>
                    <a:pt x="13034" y="4611"/>
                    <a:pt x="12874" y="4657"/>
                    <a:pt x="12715" y="4703"/>
                  </a:cubicBezTo>
                  <a:lnTo>
                    <a:pt x="12715" y="4703"/>
                  </a:lnTo>
                  <a:cubicBezTo>
                    <a:pt x="12600" y="4725"/>
                    <a:pt x="12486" y="4771"/>
                    <a:pt x="12372" y="4794"/>
                  </a:cubicBezTo>
                  <a:lnTo>
                    <a:pt x="12372" y="4794"/>
                  </a:lnTo>
                  <a:cubicBezTo>
                    <a:pt x="12212" y="4840"/>
                    <a:pt x="12053" y="4862"/>
                    <a:pt x="11870" y="4908"/>
                  </a:cubicBezTo>
                  <a:lnTo>
                    <a:pt x="11870" y="4908"/>
                  </a:lnTo>
                  <a:cubicBezTo>
                    <a:pt x="11756" y="4931"/>
                    <a:pt x="11642" y="4954"/>
                    <a:pt x="11528" y="4977"/>
                  </a:cubicBezTo>
                  <a:lnTo>
                    <a:pt x="11528" y="4977"/>
                  </a:lnTo>
                  <a:cubicBezTo>
                    <a:pt x="11459" y="4977"/>
                    <a:pt x="11413" y="4977"/>
                    <a:pt x="11368" y="4999"/>
                  </a:cubicBezTo>
                  <a:lnTo>
                    <a:pt x="11368" y="4999"/>
                  </a:lnTo>
                  <a:cubicBezTo>
                    <a:pt x="11162" y="5022"/>
                    <a:pt x="10957" y="5068"/>
                    <a:pt x="10752" y="5091"/>
                  </a:cubicBezTo>
                  <a:lnTo>
                    <a:pt x="10752" y="5091"/>
                  </a:lnTo>
                  <a:cubicBezTo>
                    <a:pt x="10683" y="5091"/>
                    <a:pt x="10637" y="5091"/>
                    <a:pt x="10569" y="5114"/>
                  </a:cubicBezTo>
                  <a:lnTo>
                    <a:pt x="10569" y="5114"/>
                  </a:lnTo>
                  <a:cubicBezTo>
                    <a:pt x="10455" y="5114"/>
                    <a:pt x="10341" y="5114"/>
                    <a:pt x="10204" y="5136"/>
                  </a:cubicBezTo>
                  <a:lnTo>
                    <a:pt x="10204" y="5136"/>
                  </a:lnTo>
                  <a:cubicBezTo>
                    <a:pt x="10021" y="5159"/>
                    <a:pt x="9816" y="5159"/>
                    <a:pt x="9610" y="5182"/>
                  </a:cubicBezTo>
                  <a:lnTo>
                    <a:pt x="9610" y="5182"/>
                  </a:lnTo>
                  <a:cubicBezTo>
                    <a:pt x="9473" y="5182"/>
                    <a:pt x="9359" y="5182"/>
                    <a:pt x="9222" y="5182"/>
                  </a:cubicBezTo>
                  <a:lnTo>
                    <a:pt x="9222" y="5182"/>
                  </a:lnTo>
                  <a:cubicBezTo>
                    <a:pt x="9062" y="5182"/>
                    <a:pt x="8903" y="5182"/>
                    <a:pt x="8743" y="5182"/>
                  </a:cubicBezTo>
                  <a:lnTo>
                    <a:pt x="8743" y="5182"/>
                  </a:lnTo>
                  <a:cubicBezTo>
                    <a:pt x="8606" y="5182"/>
                    <a:pt x="8469" y="5182"/>
                    <a:pt x="8332" y="5182"/>
                  </a:cubicBezTo>
                  <a:lnTo>
                    <a:pt x="8332" y="5182"/>
                  </a:lnTo>
                  <a:cubicBezTo>
                    <a:pt x="8172" y="5159"/>
                    <a:pt x="8035" y="5159"/>
                    <a:pt x="7876" y="5159"/>
                  </a:cubicBezTo>
                  <a:lnTo>
                    <a:pt x="7876" y="5159"/>
                  </a:lnTo>
                  <a:cubicBezTo>
                    <a:pt x="7739" y="5136"/>
                    <a:pt x="7602" y="5136"/>
                    <a:pt x="7465" y="5114"/>
                  </a:cubicBezTo>
                  <a:lnTo>
                    <a:pt x="7465" y="5114"/>
                  </a:lnTo>
                  <a:cubicBezTo>
                    <a:pt x="7328" y="5114"/>
                    <a:pt x="7168" y="5091"/>
                    <a:pt x="7031" y="5068"/>
                  </a:cubicBezTo>
                  <a:lnTo>
                    <a:pt x="7031" y="5068"/>
                  </a:lnTo>
                  <a:cubicBezTo>
                    <a:pt x="6894" y="5045"/>
                    <a:pt x="6757" y="5022"/>
                    <a:pt x="6620" y="5022"/>
                  </a:cubicBezTo>
                  <a:lnTo>
                    <a:pt x="6620" y="5022"/>
                  </a:lnTo>
                  <a:cubicBezTo>
                    <a:pt x="6460" y="4977"/>
                    <a:pt x="6301" y="4954"/>
                    <a:pt x="6164" y="4931"/>
                  </a:cubicBezTo>
                  <a:lnTo>
                    <a:pt x="6164" y="4931"/>
                  </a:lnTo>
                  <a:cubicBezTo>
                    <a:pt x="6027" y="4908"/>
                    <a:pt x="5913" y="4885"/>
                    <a:pt x="5776" y="4862"/>
                  </a:cubicBezTo>
                  <a:lnTo>
                    <a:pt x="5776" y="4862"/>
                  </a:lnTo>
                  <a:cubicBezTo>
                    <a:pt x="5593" y="4817"/>
                    <a:pt x="5410" y="4771"/>
                    <a:pt x="5228" y="4725"/>
                  </a:cubicBezTo>
                  <a:lnTo>
                    <a:pt x="5228" y="4725"/>
                  </a:lnTo>
                  <a:cubicBezTo>
                    <a:pt x="5114" y="4680"/>
                    <a:pt x="5000" y="4657"/>
                    <a:pt x="4885" y="4634"/>
                  </a:cubicBezTo>
                  <a:lnTo>
                    <a:pt x="4885" y="4634"/>
                  </a:lnTo>
                  <a:cubicBezTo>
                    <a:pt x="4817" y="4611"/>
                    <a:pt x="4749" y="4589"/>
                    <a:pt x="4680" y="4566"/>
                  </a:cubicBezTo>
                  <a:lnTo>
                    <a:pt x="4680" y="4566"/>
                  </a:lnTo>
                  <a:cubicBezTo>
                    <a:pt x="4497" y="4497"/>
                    <a:pt x="4315" y="4452"/>
                    <a:pt x="4155" y="4383"/>
                  </a:cubicBezTo>
                  <a:lnTo>
                    <a:pt x="4155" y="4383"/>
                  </a:lnTo>
                  <a:cubicBezTo>
                    <a:pt x="4087" y="4360"/>
                    <a:pt x="4041" y="4337"/>
                    <a:pt x="3995" y="4315"/>
                  </a:cubicBezTo>
                  <a:lnTo>
                    <a:pt x="3995" y="4315"/>
                  </a:lnTo>
                  <a:cubicBezTo>
                    <a:pt x="3835" y="4269"/>
                    <a:pt x="3676" y="4200"/>
                    <a:pt x="3516" y="4132"/>
                  </a:cubicBezTo>
                  <a:lnTo>
                    <a:pt x="3516" y="4132"/>
                  </a:lnTo>
                  <a:cubicBezTo>
                    <a:pt x="3447" y="4086"/>
                    <a:pt x="3356" y="4064"/>
                    <a:pt x="3288" y="4018"/>
                  </a:cubicBezTo>
                  <a:lnTo>
                    <a:pt x="3288" y="4018"/>
                  </a:lnTo>
                  <a:cubicBezTo>
                    <a:pt x="3059" y="3927"/>
                    <a:pt x="2854" y="3812"/>
                    <a:pt x="2626" y="3676"/>
                  </a:cubicBezTo>
                  <a:lnTo>
                    <a:pt x="2626" y="3676"/>
                  </a:lnTo>
                  <a:cubicBezTo>
                    <a:pt x="891" y="2671"/>
                    <a:pt x="1" y="134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54"/>
            <p:cNvSpPr/>
            <p:nvPr/>
          </p:nvSpPr>
          <p:spPr>
            <a:xfrm>
              <a:off x="2689188" y="2678150"/>
              <a:ext cx="489050" cy="257600"/>
            </a:xfrm>
            <a:custGeom>
              <a:avLst/>
              <a:gdLst/>
              <a:ahLst/>
              <a:cxnLst/>
              <a:rect l="l" t="t" r="r" b="b"/>
              <a:pathLst>
                <a:path w="19562" h="10304" extrusionOk="0">
                  <a:moveTo>
                    <a:pt x="9747" y="1"/>
                  </a:moveTo>
                  <a:cubicBezTo>
                    <a:pt x="7464" y="1"/>
                    <a:pt x="5205" y="503"/>
                    <a:pt x="3470" y="1507"/>
                  </a:cubicBezTo>
                  <a:cubicBezTo>
                    <a:pt x="0" y="3516"/>
                    <a:pt x="23" y="6780"/>
                    <a:pt x="3493" y="8789"/>
                  </a:cubicBezTo>
                  <a:cubicBezTo>
                    <a:pt x="5234" y="9801"/>
                    <a:pt x="7509" y="10304"/>
                    <a:pt x="9782" y="10304"/>
                  </a:cubicBezTo>
                  <a:cubicBezTo>
                    <a:pt x="12068" y="10304"/>
                    <a:pt x="14353" y="9796"/>
                    <a:pt x="16092" y="8789"/>
                  </a:cubicBezTo>
                  <a:cubicBezTo>
                    <a:pt x="19562" y="6780"/>
                    <a:pt x="19539" y="3516"/>
                    <a:pt x="16047" y="1507"/>
                  </a:cubicBezTo>
                  <a:cubicBezTo>
                    <a:pt x="14312" y="503"/>
                    <a:pt x="12029" y="1"/>
                    <a:pt x="9747" y="1"/>
                  </a:cubicBez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54"/>
            <p:cNvSpPr/>
            <p:nvPr/>
          </p:nvSpPr>
          <p:spPr>
            <a:xfrm>
              <a:off x="2802163" y="2711250"/>
              <a:ext cx="229425" cy="134850"/>
            </a:xfrm>
            <a:custGeom>
              <a:avLst/>
              <a:gdLst/>
              <a:ahLst/>
              <a:cxnLst/>
              <a:rect l="l" t="t" r="r" b="b"/>
              <a:pathLst>
                <a:path w="9177" h="5394" extrusionOk="0">
                  <a:moveTo>
                    <a:pt x="5639" y="1484"/>
                  </a:moveTo>
                  <a:lnTo>
                    <a:pt x="6780" y="2123"/>
                  </a:lnTo>
                  <a:cubicBezTo>
                    <a:pt x="6985" y="2238"/>
                    <a:pt x="7100" y="2352"/>
                    <a:pt x="7145" y="2466"/>
                  </a:cubicBezTo>
                  <a:cubicBezTo>
                    <a:pt x="7168" y="2580"/>
                    <a:pt x="7122" y="2694"/>
                    <a:pt x="6963" y="2785"/>
                  </a:cubicBezTo>
                  <a:cubicBezTo>
                    <a:pt x="6780" y="2877"/>
                    <a:pt x="6597" y="2922"/>
                    <a:pt x="6392" y="2922"/>
                  </a:cubicBezTo>
                  <a:cubicBezTo>
                    <a:pt x="6187" y="2899"/>
                    <a:pt x="5981" y="2831"/>
                    <a:pt x="5776" y="2717"/>
                  </a:cubicBezTo>
                  <a:lnTo>
                    <a:pt x="4634" y="2078"/>
                  </a:lnTo>
                  <a:lnTo>
                    <a:pt x="5639" y="1484"/>
                  </a:lnTo>
                  <a:close/>
                  <a:moveTo>
                    <a:pt x="3630" y="2671"/>
                  </a:moveTo>
                  <a:lnTo>
                    <a:pt x="4771" y="3310"/>
                  </a:lnTo>
                  <a:cubicBezTo>
                    <a:pt x="5045" y="3447"/>
                    <a:pt x="5205" y="3607"/>
                    <a:pt x="5251" y="3744"/>
                  </a:cubicBezTo>
                  <a:cubicBezTo>
                    <a:pt x="5296" y="3881"/>
                    <a:pt x="5251" y="4018"/>
                    <a:pt x="5091" y="4109"/>
                  </a:cubicBezTo>
                  <a:cubicBezTo>
                    <a:pt x="4949" y="4198"/>
                    <a:pt x="4780" y="4231"/>
                    <a:pt x="4595" y="4231"/>
                  </a:cubicBezTo>
                  <a:cubicBezTo>
                    <a:pt x="4541" y="4231"/>
                    <a:pt x="4485" y="4228"/>
                    <a:pt x="4429" y="4223"/>
                  </a:cubicBezTo>
                  <a:cubicBezTo>
                    <a:pt x="4178" y="4201"/>
                    <a:pt x="3927" y="4109"/>
                    <a:pt x="3676" y="3972"/>
                  </a:cubicBezTo>
                  <a:lnTo>
                    <a:pt x="2534" y="3310"/>
                  </a:lnTo>
                  <a:lnTo>
                    <a:pt x="3630" y="2671"/>
                  </a:lnTo>
                  <a:close/>
                  <a:moveTo>
                    <a:pt x="5228" y="1"/>
                  </a:moveTo>
                  <a:lnTo>
                    <a:pt x="1" y="3105"/>
                  </a:lnTo>
                  <a:lnTo>
                    <a:pt x="2808" y="4703"/>
                  </a:lnTo>
                  <a:cubicBezTo>
                    <a:pt x="3242" y="4954"/>
                    <a:pt x="3699" y="5136"/>
                    <a:pt x="4132" y="5250"/>
                  </a:cubicBezTo>
                  <a:cubicBezTo>
                    <a:pt x="4513" y="5346"/>
                    <a:pt x="4861" y="5393"/>
                    <a:pt x="5205" y="5393"/>
                  </a:cubicBezTo>
                  <a:cubicBezTo>
                    <a:pt x="5274" y="5393"/>
                    <a:pt x="5342" y="5391"/>
                    <a:pt x="5410" y="5387"/>
                  </a:cubicBezTo>
                  <a:cubicBezTo>
                    <a:pt x="5799" y="5365"/>
                    <a:pt x="6141" y="5250"/>
                    <a:pt x="6438" y="5068"/>
                  </a:cubicBezTo>
                  <a:cubicBezTo>
                    <a:pt x="6780" y="4885"/>
                    <a:pt x="6963" y="4657"/>
                    <a:pt x="6985" y="4383"/>
                  </a:cubicBezTo>
                  <a:cubicBezTo>
                    <a:pt x="7031" y="4132"/>
                    <a:pt x="6894" y="3881"/>
                    <a:pt x="6597" y="3630"/>
                  </a:cubicBezTo>
                  <a:lnTo>
                    <a:pt x="6597" y="3630"/>
                  </a:lnTo>
                  <a:cubicBezTo>
                    <a:pt x="6922" y="3745"/>
                    <a:pt x="7232" y="3795"/>
                    <a:pt x="7551" y="3795"/>
                  </a:cubicBezTo>
                  <a:cubicBezTo>
                    <a:pt x="7613" y="3795"/>
                    <a:pt x="7676" y="3793"/>
                    <a:pt x="7739" y="3790"/>
                  </a:cubicBezTo>
                  <a:cubicBezTo>
                    <a:pt x="8104" y="3767"/>
                    <a:pt x="8446" y="3676"/>
                    <a:pt x="8720" y="3516"/>
                  </a:cubicBezTo>
                  <a:cubicBezTo>
                    <a:pt x="8971" y="3356"/>
                    <a:pt x="9131" y="3173"/>
                    <a:pt x="9154" y="2945"/>
                  </a:cubicBezTo>
                  <a:cubicBezTo>
                    <a:pt x="9177" y="2740"/>
                    <a:pt x="9085" y="2511"/>
                    <a:pt x="8880" y="2260"/>
                  </a:cubicBezTo>
                  <a:cubicBezTo>
                    <a:pt x="8675" y="2009"/>
                    <a:pt x="8355" y="1781"/>
                    <a:pt x="7921" y="1530"/>
                  </a:cubicBezTo>
                  <a:lnTo>
                    <a:pt x="5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54"/>
            <p:cNvSpPr/>
            <p:nvPr/>
          </p:nvSpPr>
          <p:spPr>
            <a:xfrm>
              <a:off x="3188488" y="3990050"/>
              <a:ext cx="808050" cy="359500"/>
            </a:xfrm>
            <a:custGeom>
              <a:avLst/>
              <a:gdLst/>
              <a:ahLst/>
              <a:cxnLst/>
              <a:rect l="l" t="t" r="r" b="b"/>
              <a:pathLst>
                <a:path w="32322" h="14380" extrusionOk="0">
                  <a:moveTo>
                    <a:pt x="23" y="0"/>
                  </a:moveTo>
                  <a:lnTo>
                    <a:pt x="23" y="0"/>
                  </a:lnTo>
                  <a:cubicBezTo>
                    <a:pt x="23" y="18"/>
                    <a:pt x="23" y="35"/>
                    <a:pt x="23" y="53"/>
                  </a:cubicBezTo>
                  <a:lnTo>
                    <a:pt x="23" y="53"/>
                  </a:lnTo>
                  <a:lnTo>
                    <a:pt x="23" y="0"/>
                  </a:lnTo>
                  <a:close/>
                  <a:moveTo>
                    <a:pt x="23" y="53"/>
                  </a:moveTo>
                  <a:lnTo>
                    <a:pt x="1" y="4976"/>
                  </a:lnTo>
                  <a:cubicBezTo>
                    <a:pt x="1" y="7395"/>
                    <a:pt x="1576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71"/>
                    <a:pt x="6369" y="12440"/>
                  </a:cubicBezTo>
                  <a:cubicBezTo>
                    <a:pt x="6620" y="12554"/>
                    <a:pt x="6848" y="12668"/>
                    <a:pt x="7099" y="12759"/>
                  </a:cubicBezTo>
                  <a:cubicBezTo>
                    <a:pt x="7145" y="12782"/>
                    <a:pt x="7191" y="12782"/>
                    <a:pt x="7236" y="12805"/>
                  </a:cubicBezTo>
                  <a:cubicBezTo>
                    <a:pt x="7328" y="12851"/>
                    <a:pt x="7419" y="12874"/>
                    <a:pt x="7510" y="12919"/>
                  </a:cubicBezTo>
                  <a:cubicBezTo>
                    <a:pt x="7830" y="13033"/>
                    <a:pt x="8172" y="13147"/>
                    <a:pt x="8492" y="13239"/>
                  </a:cubicBezTo>
                  <a:cubicBezTo>
                    <a:pt x="8606" y="13284"/>
                    <a:pt x="8720" y="13330"/>
                    <a:pt x="8834" y="13353"/>
                  </a:cubicBezTo>
                  <a:cubicBezTo>
                    <a:pt x="8902" y="13376"/>
                    <a:pt x="8994" y="13398"/>
                    <a:pt x="9062" y="13421"/>
                  </a:cubicBezTo>
                  <a:cubicBezTo>
                    <a:pt x="9199" y="13467"/>
                    <a:pt x="9336" y="13490"/>
                    <a:pt x="9473" y="13535"/>
                  </a:cubicBezTo>
                  <a:cubicBezTo>
                    <a:pt x="9816" y="13604"/>
                    <a:pt x="10135" y="13695"/>
                    <a:pt x="10477" y="13764"/>
                  </a:cubicBezTo>
                  <a:cubicBezTo>
                    <a:pt x="10569" y="13787"/>
                    <a:pt x="10660" y="13809"/>
                    <a:pt x="10751" y="13832"/>
                  </a:cubicBezTo>
                  <a:cubicBezTo>
                    <a:pt x="10888" y="13855"/>
                    <a:pt x="11025" y="13878"/>
                    <a:pt x="11162" y="13901"/>
                  </a:cubicBezTo>
                  <a:cubicBezTo>
                    <a:pt x="11436" y="13969"/>
                    <a:pt x="11710" y="14015"/>
                    <a:pt x="12007" y="14060"/>
                  </a:cubicBezTo>
                  <a:cubicBezTo>
                    <a:pt x="12121" y="14083"/>
                    <a:pt x="12235" y="14106"/>
                    <a:pt x="12349" y="14106"/>
                  </a:cubicBezTo>
                  <a:cubicBezTo>
                    <a:pt x="12486" y="14129"/>
                    <a:pt x="12600" y="14152"/>
                    <a:pt x="12737" y="14152"/>
                  </a:cubicBezTo>
                  <a:cubicBezTo>
                    <a:pt x="12988" y="14197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312"/>
                    <a:pt x="14152" y="14312"/>
                    <a:pt x="14289" y="14312"/>
                  </a:cubicBezTo>
                  <a:cubicBezTo>
                    <a:pt x="14563" y="14334"/>
                    <a:pt x="14837" y="14334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6732" y="14380"/>
                  </a:lnTo>
                  <a:cubicBezTo>
                    <a:pt x="16800" y="14369"/>
                    <a:pt x="16874" y="14369"/>
                    <a:pt x="16948" y="14369"/>
                  </a:cubicBezTo>
                  <a:cubicBezTo>
                    <a:pt x="17023" y="14369"/>
                    <a:pt x="17097" y="14369"/>
                    <a:pt x="17165" y="14357"/>
                  </a:cubicBezTo>
                  <a:lnTo>
                    <a:pt x="17439" y="14357"/>
                  </a:lnTo>
                  <a:cubicBezTo>
                    <a:pt x="17804" y="14334"/>
                    <a:pt x="18147" y="14312"/>
                    <a:pt x="18512" y="14289"/>
                  </a:cubicBezTo>
                  <a:cubicBezTo>
                    <a:pt x="18672" y="14266"/>
                    <a:pt x="18809" y="14266"/>
                    <a:pt x="18968" y="14243"/>
                  </a:cubicBezTo>
                  <a:cubicBezTo>
                    <a:pt x="19037" y="14243"/>
                    <a:pt x="19105" y="14220"/>
                    <a:pt x="19174" y="14220"/>
                  </a:cubicBezTo>
                  <a:cubicBezTo>
                    <a:pt x="19288" y="14220"/>
                    <a:pt x="19379" y="14197"/>
                    <a:pt x="19493" y="14175"/>
                  </a:cubicBezTo>
                  <a:cubicBezTo>
                    <a:pt x="19881" y="14129"/>
                    <a:pt x="20247" y="14083"/>
                    <a:pt x="20612" y="14038"/>
                  </a:cubicBezTo>
                  <a:cubicBezTo>
                    <a:pt x="20703" y="14015"/>
                    <a:pt x="20794" y="13992"/>
                    <a:pt x="20886" y="13992"/>
                  </a:cubicBezTo>
                  <a:cubicBezTo>
                    <a:pt x="20931" y="13969"/>
                    <a:pt x="20977" y="13969"/>
                    <a:pt x="21023" y="13969"/>
                  </a:cubicBezTo>
                  <a:cubicBezTo>
                    <a:pt x="21205" y="13923"/>
                    <a:pt x="21365" y="13878"/>
                    <a:pt x="21548" y="13855"/>
                  </a:cubicBezTo>
                  <a:cubicBezTo>
                    <a:pt x="21844" y="13787"/>
                    <a:pt x="22141" y="13741"/>
                    <a:pt x="22438" y="13650"/>
                  </a:cubicBezTo>
                  <a:cubicBezTo>
                    <a:pt x="22643" y="13604"/>
                    <a:pt x="22849" y="13535"/>
                    <a:pt x="23077" y="13490"/>
                  </a:cubicBezTo>
                  <a:cubicBezTo>
                    <a:pt x="23351" y="13421"/>
                    <a:pt x="23625" y="13330"/>
                    <a:pt x="23899" y="13262"/>
                  </a:cubicBezTo>
                  <a:cubicBezTo>
                    <a:pt x="23967" y="13239"/>
                    <a:pt x="24013" y="13216"/>
                    <a:pt x="24081" y="13193"/>
                  </a:cubicBezTo>
                  <a:cubicBezTo>
                    <a:pt x="24424" y="13102"/>
                    <a:pt x="24743" y="12965"/>
                    <a:pt x="25063" y="12851"/>
                  </a:cubicBezTo>
                  <a:cubicBezTo>
                    <a:pt x="25108" y="12828"/>
                    <a:pt x="25154" y="12805"/>
                    <a:pt x="25200" y="12805"/>
                  </a:cubicBezTo>
                  <a:cubicBezTo>
                    <a:pt x="25542" y="12668"/>
                    <a:pt x="25907" y="12508"/>
                    <a:pt x="26227" y="12349"/>
                  </a:cubicBezTo>
                  <a:cubicBezTo>
                    <a:pt x="26341" y="12303"/>
                    <a:pt x="26432" y="12257"/>
                    <a:pt x="26524" y="12212"/>
                  </a:cubicBezTo>
                  <a:cubicBezTo>
                    <a:pt x="26912" y="12029"/>
                    <a:pt x="27277" y="11846"/>
                    <a:pt x="27619" y="11641"/>
                  </a:cubicBezTo>
                  <a:cubicBezTo>
                    <a:pt x="27688" y="11595"/>
                    <a:pt x="27756" y="11572"/>
                    <a:pt x="27825" y="11527"/>
                  </a:cubicBezTo>
                  <a:cubicBezTo>
                    <a:pt x="27870" y="11481"/>
                    <a:pt x="27939" y="11458"/>
                    <a:pt x="28007" y="11413"/>
                  </a:cubicBezTo>
                  <a:cubicBezTo>
                    <a:pt x="28099" y="11344"/>
                    <a:pt x="28190" y="11299"/>
                    <a:pt x="28281" y="11230"/>
                  </a:cubicBezTo>
                  <a:cubicBezTo>
                    <a:pt x="28372" y="11162"/>
                    <a:pt x="28464" y="11116"/>
                    <a:pt x="28555" y="11047"/>
                  </a:cubicBezTo>
                  <a:cubicBezTo>
                    <a:pt x="28646" y="10979"/>
                    <a:pt x="28738" y="10933"/>
                    <a:pt x="28829" y="10865"/>
                  </a:cubicBezTo>
                  <a:cubicBezTo>
                    <a:pt x="28897" y="10796"/>
                    <a:pt x="28989" y="10751"/>
                    <a:pt x="29057" y="10682"/>
                  </a:cubicBezTo>
                  <a:cubicBezTo>
                    <a:pt x="29149" y="10614"/>
                    <a:pt x="29240" y="10545"/>
                    <a:pt x="29308" y="10477"/>
                  </a:cubicBezTo>
                  <a:cubicBezTo>
                    <a:pt x="29400" y="10431"/>
                    <a:pt x="29468" y="10363"/>
                    <a:pt x="29537" y="10294"/>
                  </a:cubicBezTo>
                  <a:cubicBezTo>
                    <a:pt x="29605" y="10226"/>
                    <a:pt x="29696" y="10157"/>
                    <a:pt x="29765" y="10089"/>
                  </a:cubicBezTo>
                  <a:cubicBezTo>
                    <a:pt x="29810" y="10066"/>
                    <a:pt x="29833" y="10043"/>
                    <a:pt x="29856" y="10020"/>
                  </a:cubicBezTo>
                  <a:cubicBezTo>
                    <a:pt x="29902" y="9975"/>
                    <a:pt x="29925" y="9952"/>
                    <a:pt x="29947" y="9929"/>
                  </a:cubicBezTo>
                  <a:cubicBezTo>
                    <a:pt x="30084" y="9815"/>
                    <a:pt x="30199" y="9678"/>
                    <a:pt x="30313" y="9564"/>
                  </a:cubicBezTo>
                  <a:cubicBezTo>
                    <a:pt x="30358" y="9518"/>
                    <a:pt x="30404" y="9495"/>
                    <a:pt x="30427" y="9450"/>
                  </a:cubicBezTo>
                  <a:cubicBezTo>
                    <a:pt x="30587" y="9290"/>
                    <a:pt x="30723" y="9130"/>
                    <a:pt x="30860" y="8948"/>
                  </a:cubicBezTo>
                  <a:cubicBezTo>
                    <a:pt x="30860" y="8948"/>
                    <a:pt x="30860" y="8948"/>
                    <a:pt x="30860" y="8925"/>
                  </a:cubicBezTo>
                  <a:cubicBezTo>
                    <a:pt x="30906" y="8902"/>
                    <a:pt x="30929" y="8856"/>
                    <a:pt x="30952" y="8811"/>
                  </a:cubicBezTo>
                  <a:cubicBezTo>
                    <a:pt x="31020" y="8719"/>
                    <a:pt x="31112" y="8605"/>
                    <a:pt x="31180" y="8514"/>
                  </a:cubicBezTo>
                  <a:cubicBezTo>
                    <a:pt x="31226" y="8445"/>
                    <a:pt x="31248" y="8400"/>
                    <a:pt x="31294" y="8331"/>
                  </a:cubicBezTo>
                  <a:cubicBezTo>
                    <a:pt x="31363" y="8240"/>
                    <a:pt x="31408" y="8149"/>
                    <a:pt x="31477" y="8057"/>
                  </a:cubicBezTo>
                  <a:cubicBezTo>
                    <a:pt x="31477" y="8012"/>
                    <a:pt x="31500" y="7989"/>
                    <a:pt x="31522" y="7966"/>
                  </a:cubicBezTo>
                  <a:cubicBezTo>
                    <a:pt x="31545" y="7920"/>
                    <a:pt x="31568" y="7898"/>
                    <a:pt x="31568" y="7852"/>
                  </a:cubicBezTo>
                  <a:cubicBezTo>
                    <a:pt x="31614" y="7761"/>
                    <a:pt x="31659" y="7692"/>
                    <a:pt x="31705" y="7601"/>
                  </a:cubicBezTo>
                  <a:cubicBezTo>
                    <a:pt x="31728" y="7532"/>
                    <a:pt x="31773" y="7464"/>
                    <a:pt x="31796" y="7395"/>
                  </a:cubicBezTo>
                  <a:cubicBezTo>
                    <a:pt x="31842" y="7327"/>
                    <a:pt x="31865" y="7236"/>
                    <a:pt x="31910" y="7167"/>
                  </a:cubicBezTo>
                  <a:cubicBezTo>
                    <a:pt x="31910" y="7122"/>
                    <a:pt x="31933" y="7076"/>
                    <a:pt x="31956" y="7053"/>
                  </a:cubicBezTo>
                  <a:cubicBezTo>
                    <a:pt x="31956" y="7007"/>
                    <a:pt x="31979" y="6985"/>
                    <a:pt x="31979" y="6962"/>
                  </a:cubicBezTo>
                  <a:cubicBezTo>
                    <a:pt x="32002" y="6870"/>
                    <a:pt x="32025" y="6802"/>
                    <a:pt x="32047" y="6711"/>
                  </a:cubicBezTo>
                  <a:cubicBezTo>
                    <a:pt x="32070" y="6642"/>
                    <a:pt x="32093" y="6574"/>
                    <a:pt x="32116" y="6505"/>
                  </a:cubicBezTo>
                  <a:cubicBezTo>
                    <a:pt x="32139" y="6414"/>
                    <a:pt x="32161" y="6345"/>
                    <a:pt x="32184" y="6277"/>
                  </a:cubicBezTo>
                  <a:cubicBezTo>
                    <a:pt x="32184" y="6231"/>
                    <a:pt x="32207" y="6186"/>
                    <a:pt x="32207" y="6140"/>
                  </a:cubicBezTo>
                  <a:cubicBezTo>
                    <a:pt x="32207" y="6117"/>
                    <a:pt x="32207" y="6094"/>
                    <a:pt x="32230" y="6049"/>
                  </a:cubicBezTo>
                  <a:cubicBezTo>
                    <a:pt x="32230" y="5980"/>
                    <a:pt x="32253" y="5889"/>
                    <a:pt x="32253" y="5821"/>
                  </a:cubicBezTo>
                  <a:cubicBezTo>
                    <a:pt x="32276" y="5752"/>
                    <a:pt x="32276" y="5661"/>
                    <a:pt x="32298" y="5592"/>
                  </a:cubicBezTo>
                  <a:cubicBezTo>
                    <a:pt x="32298" y="5524"/>
                    <a:pt x="32298" y="5432"/>
                    <a:pt x="32298" y="5364"/>
                  </a:cubicBezTo>
                  <a:cubicBezTo>
                    <a:pt x="32298" y="5318"/>
                    <a:pt x="32321" y="5273"/>
                    <a:pt x="32321" y="5204"/>
                  </a:cubicBezTo>
                  <a:cubicBezTo>
                    <a:pt x="32321" y="5159"/>
                    <a:pt x="32321" y="5113"/>
                    <a:pt x="32321" y="5067"/>
                  </a:cubicBezTo>
                  <a:lnTo>
                    <a:pt x="32321" y="365"/>
                  </a:lnTo>
                  <a:cubicBezTo>
                    <a:pt x="32321" y="457"/>
                    <a:pt x="32321" y="548"/>
                    <a:pt x="32298" y="616"/>
                  </a:cubicBezTo>
                  <a:cubicBezTo>
                    <a:pt x="32298" y="685"/>
                    <a:pt x="32276" y="753"/>
                    <a:pt x="32276" y="822"/>
                  </a:cubicBezTo>
                  <a:cubicBezTo>
                    <a:pt x="32253" y="913"/>
                    <a:pt x="32253" y="982"/>
                    <a:pt x="32230" y="1073"/>
                  </a:cubicBezTo>
                  <a:cubicBezTo>
                    <a:pt x="32230" y="1141"/>
                    <a:pt x="32207" y="1210"/>
                    <a:pt x="32184" y="1278"/>
                  </a:cubicBezTo>
                  <a:cubicBezTo>
                    <a:pt x="32184" y="1370"/>
                    <a:pt x="32161" y="1438"/>
                    <a:pt x="32139" y="1529"/>
                  </a:cubicBezTo>
                  <a:cubicBezTo>
                    <a:pt x="32116" y="1598"/>
                    <a:pt x="32093" y="1666"/>
                    <a:pt x="32070" y="1735"/>
                  </a:cubicBezTo>
                  <a:cubicBezTo>
                    <a:pt x="32047" y="1803"/>
                    <a:pt x="32025" y="1895"/>
                    <a:pt x="32002" y="1963"/>
                  </a:cubicBezTo>
                  <a:cubicBezTo>
                    <a:pt x="31979" y="2032"/>
                    <a:pt x="31933" y="2100"/>
                    <a:pt x="31910" y="2168"/>
                  </a:cubicBezTo>
                  <a:cubicBezTo>
                    <a:pt x="31888" y="2260"/>
                    <a:pt x="31842" y="2351"/>
                    <a:pt x="31819" y="2420"/>
                  </a:cubicBezTo>
                  <a:cubicBezTo>
                    <a:pt x="31773" y="2488"/>
                    <a:pt x="31751" y="2556"/>
                    <a:pt x="31728" y="2625"/>
                  </a:cubicBezTo>
                  <a:cubicBezTo>
                    <a:pt x="31682" y="2716"/>
                    <a:pt x="31636" y="2785"/>
                    <a:pt x="31591" y="2876"/>
                  </a:cubicBezTo>
                  <a:cubicBezTo>
                    <a:pt x="31568" y="2945"/>
                    <a:pt x="31522" y="2990"/>
                    <a:pt x="31477" y="3059"/>
                  </a:cubicBezTo>
                  <a:cubicBezTo>
                    <a:pt x="31431" y="3150"/>
                    <a:pt x="31363" y="3264"/>
                    <a:pt x="31317" y="3355"/>
                  </a:cubicBezTo>
                  <a:cubicBezTo>
                    <a:pt x="31271" y="3401"/>
                    <a:pt x="31226" y="3470"/>
                    <a:pt x="31203" y="3515"/>
                  </a:cubicBezTo>
                  <a:cubicBezTo>
                    <a:pt x="31112" y="3629"/>
                    <a:pt x="31043" y="3743"/>
                    <a:pt x="30975" y="3835"/>
                  </a:cubicBezTo>
                  <a:cubicBezTo>
                    <a:pt x="30929" y="3880"/>
                    <a:pt x="30906" y="3926"/>
                    <a:pt x="30860" y="3972"/>
                  </a:cubicBezTo>
                  <a:cubicBezTo>
                    <a:pt x="30723" y="4131"/>
                    <a:pt x="30587" y="4291"/>
                    <a:pt x="30450" y="4451"/>
                  </a:cubicBezTo>
                  <a:cubicBezTo>
                    <a:pt x="30404" y="4497"/>
                    <a:pt x="30358" y="4542"/>
                    <a:pt x="30335" y="4588"/>
                  </a:cubicBezTo>
                  <a:cubicBezTo>
                    <a:pt x="30199" y="4702"/>
                    <a:pt x="30084" y="4839"/>
                    <a:pt x="29970" y="4953"/>
                  </a:cubicBezTo>
                  <a:cubicBezTo>
                    <a:pt x="29902" y="4999"/>
                    <a:pt x="29833" y="5067"/>
                    <a:pt x="29788" y="5113"/>
                  </a:cubicBezTo>
                  <a:cubicBezTo>
                    <a:pt x="29719" y="5181"/>
                    <a:pt x="29628" y="5250"/>
                    <a:pt x="29559" y="5318"/>
                  </a:cubicBezTo>
                  <a:cubicBezTo>
                    <a:pt x="29468" y="5387"/>
                    <a:pt x="29400" y="5432"/>
                    <a:pt x="29331" y="5501"/>
                  </a:cubicBezTo>
                  <a:cubicBezTo>
                    <a:pt x="29240" y="5569"/>
                    <a:pt x="29171" y="5638"/>
                    <a:pt x="29080" y="5706"/>
                  </a:cubicBezTo>
                  <a:cubicBezTo>
                    <a:pt x="28989" y="5752"/>
                    <a:pt x="28920" y="5821"/>
                    <a:pt x="28829" y="5889"/>
                  </a:cubicBezTo>
                  <a:cubicBezTo>
                    <a:pt x="28738" y="5935"/>
                    <a:pt x="28646" y="6003"/>
                    <a:pt x="28555" y="6072"/>
                  </a:cubicBezTo>
                  <a:cubicBezTo>
                    <a:pt x="28487" y="6140"/>
                    <a:pt x="28395" y="6186"/>
                    <a:pt x="28304" y="6254"/>
                  </a:cubicBezTo>
                  <a:cubicBezTo>
                    <a:pt x="28213" y="6300"/>
                    <a:pt x="28099" y="6368"/>
                    <a:pt x="28007" y="6437"/>
                  </a:cubicBezTo>
                  <a:cubicBezTo>
                    <a:pt x="27893" y="6505"/>
                    <a:pt x="27756" y="6597"/>
                    <a:pt x="27642" y="6665"/>
                  </a:cubicBezTo>
                  <a:cubicBezTo>
                    <a:pt x="27277" y="6870"/>
                    <a:pt x="26912" y="7053"/>
                    <a:pt x="26546" y="7236"/>
                  </a:cubicBezTo>
                  <a:cubicBezTo>
                    <a:pt x="26455" y="7281"/>
                    <a:pt x="26341" y="7327"/>
                    <a:pt x="26250" y="7373"/>
                  </a:cubicBezTo>
                  <a:cubicBezTo>
                    <a:pt x="25907" y="7532"/>
                    <a:pt x="25565" y="7669"/>
                    <a:pt x="25223" y="7806"/>
                  </a:cubicBezTo>
                  <a:cubicBezTo>
                    <a:pt x="25177" y="7829"/>
                    <a:pt x="25131" y="7852"/>
                    <a:pt x="25086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74" y="8423"/>
                    <a:pt x="23077" y="8514"/>
                  </a:cubicBezTo>
                  <a:cubicBezTo>
                    <a:pt x="22872" y="8560"/>
                    <a:pt x="22666" y="8628"/>
                    <a:pt x="22461" y="8674"/>
                  </a:cubicBezTo>
                  <a:cubicBezTo>
                    <a:pt x="22164" y="8742"/>
                    <a:pt x="21844" y="8811"/>
                    <a:pt x="21548" y="8879"/>
                  </a:cubicBezTo>
                  <a:cubicBezTo>
                    <a:pt x="21342" y="8902"/>
                    <a:pt x="21114" y="8970"/>
                    <a:pt x="20909" y="8993"/>
                  </a:cubicBezTo>
                  <a:cubicBezTo>
                    <a:pt x="20817" y="9016"/>
                    <a:pt x="20726" y="9039"/>
                    <a:pt x="20635" y="9039"/>
                  </a:cubicBezTo>
                  <a:cubicBezTo>
                    <a:pt x="20269" y="9107"/>
                    <a:pt x="19881" y="9153"/>
                    <a:pt x="19516" y="9199"/>
                  </a:cubicBezTo>
                  <a:cubicBezTo>
                    <a:pt x="19402" y="9221"/>
                    <a:pt x="19288" y="9221"/>
                    <a:pt x="19174" y="9244"/>
                  </a:cubicBezTo>
                  <a:cubicBezTo>
                    <a:pt x="18968" y="9267"/>
                    <a:pt x="18763" y="9290"/>
                    <a:pt x="18535" y="9290"/>
                  </a:cubicBezTo>
                  <a:cubicBezTo>
                    <a:pt x="18170" y="9336"/>
                    <a:pt x="17804" y="9358"/>
                    <a:pt x="17439" y="9358"/>
                  </a:cubicBezTo>
                  <a:cubicBezTo>
                    <a:pt x="17211" y="9381"/>
                    <a:pt x="16983" y="9381"/>
                    <a:pt x="16732" y="9381"/>
                  </a:cubicBezTo>
                  <a:cubicBezTo>
                    <a:pt x="16458" y="9404"/>
                    <a:pt x="16161" y="9404"/>
                    <a:pt x="15864" y="9404"/>
                  </a:cubicBezTo>
                  <a:cubicBezTo>
                    <a:pt x="15613" y="9381"/>
                    <a:pt x="15362" y="9381"/>
                    <a:pt x="15111" y="9381"/>
                  </a:cubicBezTo>
                  <a:cubicBezTo>
                    <a:pt x="14837" y="9358"/>
                    <a:pt x="14563" y="9358"/>
                    <a:pt x="14289" y="9336"/>
                  </a:cubicBezTo>
                  <a:cubicBezTo>
                    <a:pt x="14038" y="9313"/>
                    <a:pt x="13810" y="9290"/>
                    <a:pt x="13559" y="9267"/>
                  </a:cubicBezTo>
                  <a:cubicBezTo>
                    <a:pt x="13285" y="9244"/>
                    <a:pt x="13011" y="9221"/>
                    <a:pt x="12737" y="9176"/>
                  </a:cubicBezTo>
                  <a:cubicBezTo>
                    <a:pt x="12509" y="9153"/>
                    <a:pt x="12258" y="9107"/>
                    <a:pt x="12030" y="9085"/>
                  </a:cubicBezTo>
                  <a:cubicBezTo>
                    <a:pt x="11733" y="9039"/>
                    <a:pt x="11459" y="8970"/>
                    <a:pt x="11162" y="8925"/>
                  </a:cubicBezTo>
                  <a:cubicBezTo>
                    <a:pt x="10934" y="8879"/>
                    <a:pt x="10729" y="8833"/>
                    <a:pt x="10500" y="8788"/>
                  </a:cubicBezTo>
                  <a:cubicBezTo>
                    <a:pt x="10158" y="8719"/>
                    <a:pt x="9816" y="8628"/>
                    <a:pt x="9496" y="8537"/>
                  </a:cubicBezTo>
                  <a:cubicBezTo>
                    <a:pt x="9268" y="8491"/>
                    <a:pt x="9062" y="8445"/>
                    <a:pt x="8857" y="8377"/>
                  </a:cubicBezTo>
                  <a:cubicBezTo>
                    <a:pt x="8743" y="8331"/>
                    <a:pt x="8629" y="8308"/>
                    <a:pt x="8514" y="8263"/>
                  </a:cubicBezTo>
                  <a:cubicBezTo>
                    <a:pt x="8172" y="8172"/>
                    <a:pt x="7853" y="8057"/>
                    <a:pt x="7533" y="7920"/>
                  </a:cubicBezTo>
                  <a:cubicBezTo>
                    <a:pt x="7442" y="7898"/>
                    <a:pt x="7328" y="7875"/>
                    <a:pt x="7236" y="7829"/>
                  </a:cubicBezTo>
                  <a:cubicBezTo>
                    <a:pt x="6962" y="7715"/>
                    <a:pt x="6666" y="7578"/>
                    <a:pt x="6392" y="7464"/>
                  </a:cubicBezTo>
                  <a:cubicBezTo>
                    <a:pt x="6255" y="7395"/>
                    <a:pt x="6095" y="7350"/>
                    <a:pt x="5981" y="7281"/>
                  </a:cubicBezTo>
                  <a:cubicBezTo>
                    <a:pt x="5570" y="7099"/>
                    <a:pt x="5159" y="6893"/>
                    <a:pt x="4794" y="6665"/>
                  </a:cubicBezTo>
                  <a:cubicBezTo>
                    <a:pt x="1622" y="4830"/>
                    <a:pt x="24" y="2454"/>
                    <a:pt x="23" y="53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54"/>
            <p:cNvSpPr/>
            <p:nvPr/>
          </p:nvSpPr>
          <p:spPr>
            <a:xfrm>
              <a:off x="3149113" y="3757225"/>
              <a:ext cx="887375" cy="467950"/>
            </a:xfrm>
            <a:custGeom>
              <a:avLst/>
              <a:gdLst/>
              <a:ahLst/>
              <a:cxnLst/>
              <a:rect l="l" t="t" r="r" b="b"/>
              <a:pathLst>
                <a:path w="35495" h="18718" extrusionOk="0">
                  <a:moveTo>
                    <a:pt x="17693" y="0"/>
                  </a:moveTo>
                  <a:cubicBezTo>
                    <a:pt x="13559" y="0"/>
                    <a:pt x="9428" y="913"/>
                    <a:pt x="6278" y="2739"/>
                  </a:cubicBezTo>
                  <a:cubicBezTo>
                    <a:pt x="1" y="6391"/>
                    <a:pt x="24" y="12326"/>
                    <a:pt x="6369" y="15978"/>
                  </a:cubicBezTo>
                  <a:cubicBezTo>
                    <a:pt x="9530" y="17804"/>
                    <a:pt x="13667" y="18717"/>
                    <a:pt x="17802" y="18717"/>
                  </a:cubicBezTo>
                  <a:cubicBezTo>
                    <a:pt x="21936" y="18717"/>
                    <a:pt x="26067" y="17804"/>
                    <a:pt x="29217" y="15978"/>
                  </a:cubicBezTo>
                  <a:cubicBezTo>
                    <a:pt x="35494" y="12326"/>
                    <a:pt x="35471" y="6391"/>
                    <a:pt x="29126" y="2739"/>
                  </a:cubicBezTo>
                  <a:cubicBezTo>
                    <a:pt x="25964" y="913"/>
                    <a:pt x="21827" y="0"/>
                    <a:pt x="17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54"/>
            <p:cNvSpPr/>
            <p:nvPr/>
          </p:nvSpPr>
          <p:spPr>
            <a:xfrm>
              <a:off x="4203088" y="3180875"/>
              <a:ext cx="575" cy="130700"/>
            </a:xfrm>
            <a:custGeom>
              <a:avLst/>
              <a:gdLst/>
              <a:ahLst/>
              <a:cxnLst/>
              <a:rect l="l" t="t" r="r" b="b"/>
              <a:pathLst>
                <a:path w="23" h="5228" extrusionOk="0">
                  <a:moveTo>
                    <a:pt x="23" y="1"/>
                  </a:moveTo>
                  <a:lnTo>
                    <a:pt x="0" y="4931"/>
                  </a:lnTo>
                  <a:cubicBezTo>
                    <a:pt x="0" y="5045"/>
                    <a:pt x="0" y="5137"/>
                    <a:pt x="0" y="5228"/>
                  </a:cubicBezTo>
                  <a:lnTo>
                    <a:pt x="23" y="252"/>
                  </a:lnTo>
                  <a:cubicBezTo>
                    <a:pt x="23" y="161"/>
                    <a:pt x="23" y="92"/>
                    <a:pt x="23" y="1"/>
                  </a:cubicBezTo>
                  <a:close/>
                </a:path>
              </a:pathLst>
            </a:custGeom>
            <a:solidFill>
              <a:srgbClr val="7EB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54"/>
            <p:cNvSpPr/>
            <p:nvPr/>
          </p:nvSpPr>
          <p:spPr>
            <a:xfrm>
              <a:off x="4196788" y="3252225"/>
              <a:ext cx="600" cy="130675"/>
            </a:xfrm>
            <a:custGeom>
              <a:avLst/>
              <a:gdLst/>
              <a:ahLst/>
              <a:cxnLst/>
              <a:rect l="l" t="t" r="r" b="b"/>
              <a:pathLst>
                <a:path w="24" h="5227" extrusionOk="0">
                  <a:moveTo>
                    <a:pt x="24" y="0"/>
                  </a:moveTo>
                  <a:lnTo>
                    <a:pt x="1" y="4976"/>
                  </a:lnTo>
                  <a:cubicBezTo>
                    <a:pt x="1" y="5067"/>
                    <a:pt x="1" y="5136"/>
                    <a:pt x="1" y="5227"/>
                  </a:cubicBezTo>
                  <a:lnTo>
                    <a:pt x="24" y="251"/>
                  </a:lnTo>
                  <a:cubicBezTo>
                    <a:pt x="24" y="160"/>
                    <a:pt x="24" y="68"/>
                    <a:pt x="24" y="0"/>
                  </a:cubicBezTo>
                  <a:close/>
                </a:path>
              </a:pathLst>
            </a:custGeom>
            <a:solidFill>
              <a:srgbClr val="7EB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54"/>
            <p:cNvSpPr/>
            <p:nvPr/>
          </p:nvSpPr>
          <p:spPr>
            <a:xfrm>
              <a:off x="4053563" y="2045900"/>
              <a:ext cx="1298225" cy="502750"/>
            </a:xfrm>
            <a:custGeom>
              <a:avLst/>
              <a:gdLst/>
              <a:ahLst/>
              <a:cxnLst/>
              <a:rect l="l" t="t" r="r" b="b"/>
              <a:pathLst>
                <a:path w="51929" h="20110" extrusionOk="0">
                  <a:moveTo>
                    <a:pt x="25885" y="0"/>
                  </a:moveTo>
                  <a:cubicBezTo>
                    <a:pt x="25405" y="0"/>
                    <a:pt x="24949" y="0"/>
                    <a:pt x="24470" y="23"/>
                  </a:cubicBezTo>
                  <a:lnTo>
                    <a:pt x="24355" y="23"/>
                  </a:lnTo>
                  <a:cubicBezTo>
                    <a:pt x="24241" y="23"/>
                    <a:pt x="24127" y="23"/>
                    <a:pt x="24013" y="46"/>
                  </a:cubicBezTo>
                  <a:cubicBezTo>
                    <a:pt x="23716" y="46"/>
                    <a:pt x="23420" y="69"/>
                    <a:pt x="23123" y="92"/>
                  </a:cubicBezTo>
                  <a:cubicBezTo>
                    <a:pt x="22940" y="92"/>
                    <a:pt x="22780" y="115"/>
                    <a:pt x="22598" y="115"/>
                  </a:cubicBezTo>
                  <a:cubicBezTo>
                    <a:pt x="22324" y="137"/>
                    <a:pt x="22027" y="160"/>
                    <a:pt x="21753" y="183"/>
                  </a:cubicBezTo>
                  <a:cubicBezTo>
                    <a:pt x="21662" y="206"/>
                    <a:pt x="21571" y="206"/>
                    <a:pt x="21479" y="206"/>
                  </a:cubicBezTo>
                  <a:cubicBezTo>
                    <a:pt x="21411" y="229"/>
                    <a:pt x="21342" y="229"/>
                    <a:pt x="21274" y="229"/>
                  </a:cubicBezTo>
                  <a:cubicBezTo>
                    <a:pt x="20840" y="274"/>
                    <a:pt x="20407" y="343"/>
                    <a:pt x="19973" y="388"/>
                  </a:cubicBezTo>
                  <a:cubicBezTo>
                    <a:pt x="19904" y="388"/>
                    <a:pt x="19836" y="411"/>
                    <a:pt x="19768" y="411"/>
                  </a:cubicBezTo>
                  <a:cubicBezTo>
                    <a:pt x="19265" y="480"/>
                    <a:pt x="18763" y="571"/>
                    <a:pt x="18284" y="662"/>
                  </a:cubicBezTo>
                  <a:lnTo>
                    <a:pt x="18147" y="662"/>
                  </a:lnTo>
                  <a:cubicBezTo>
                    <a:pt x="18010" y="708"/>
                    <a:pt x="17873" y="731"/>
                    <a:pt x="17759" y="754"/>
                  </a:cubicBezTo>
                  <a:cubicBezTo>
                    <a:pt x="17531" y="799"/>
                    <a:pt x="17325" y="845"/>
                    <a:pt x="17097" y="868"/>
                  </a:cubicBezTo>
                  <a:cubicBezTo>
                    <a:pt x="16914" y="913"/>
                    <a:pt x="16732" y="959"/>
                    <a:pt x="16549" y="1005"/>
                  </a:cubicBezTo>
                  <a:cubicBezTo>
                    <a:pt x="16321" y="1050"/>
                    <a:pt x="16115" y="1096"/>
                    <a:pt x="15910" y="1142"/>
                  </a:cubicBezTo>
                  <a:cubicBezTo>
                    <a:pt x="15727" y="1187"/>
                    <a:pt x="15545" y="1233"/>
                    <a:pt x="15339" y="1279"/>
                  </a:cubicBezTo>
                  <a:cubicBezTo>
                    <a:pt x="15134" y="1347"/>
                    <a:pt x="14929" y="1393"/>
                    <a:pt x="14723" y="1461"/>
                  </a:cubicBezTo>
                  <a:cubicBezTo>
                    <a:pt x="14541" y="1507"/>
                    <a:pt x="14358" y="1553"/>
                    <a:pt x="14175" y="1598"/>
                  </a:cubicBezTo>
                  <a:cubicBezTo>
                    <a:pt x="13970" y="1667"/>
                    <a:pt x="13787" y="1735"/>
                    <a:pt x="13582" y="1781"/>
                  </a:cubicBezTo>
                  <a:cubicBezTo>
                    <a:pt x="13491" y="1804"/>
                    <a:pt x="13422" y="1826"/>
                    <a:pt x="13354" y="1849"/>
                  </a:cubicBezTo>
                  <a:cubicBezTo>
                    <a:pt x="13262" y="1895"/>
                    <a:pt x="13194" y="1918"/>
                    <a:pt x="13125" y="1941"/>
                  </a:cubicBezTo>
                  <a:cubicBezTo>
                    <a:pt x="12760" y="2055"/>
                    <a:pt x="12395" y="2192"/>
                    <a:pt x="12030" y="2329"/>
                  </a:cubicBezTo>
                  <a:cubicBezTo>
                    <a:pt x="11938" y="2351"/>
                    <a:pt x="11824" y="2397"/>
                    <a:pt x="11733" y="2420"/>
                  </a:cubicBezTo>
                  <a:cubicBezTo>
                    <a:pt x="11276" y="2602"/>
                    <a:pt x="10843" y="2762"/>
                    <a:pt x="10409" y="2968"/>
                  </a:cubicBezTo>
                  <a:cubicBezTo>
                    <a:pt x="10318" y="2991"/>
                    <a:pt x="10227" y="3036"/>
                    <a:pt x="10112" y="3082"/>
                  </a:cubicBezTo>
                  <a:cubicBezTo>
                    <a:pt x="9793" y="3242"/>
                    <a:pt x="9450" y="3401"/>
                    <a:pt x="9108" y="3561"/>
                  </a:cubicBezTo>
                  <a:cubicBezTo>
                    <a:pt x="8994" y="3630"/>
                    <a:pt x="8880" y="3675"/>
                    <a:pt x="8766" y="3744"/>
                  </a:cubicBezTo>
                  <a:cubicBezTo>
                    <a:pt x="8355" y="3949"/>
                    <a:pt x="7944" y="4177"/>
                    <a:pt x="7556" y="4406"/>
                  </a:cubicBezTo>
                  <a:cubicBezTo>
                    <a:pt x="7419" y="4474"/>
                    <a:pt x="7305" y="4543"/>
                    <a:pt x="7191" y="4611"/>
                  </a:cubicBezTo>
                  <a:cubicBezTo>
                    <a:pt x="7099" y="4657"/>
                    <a:pt x="7008" y="4725"/>
                    <a:pt x="6917" y="4794"/>
                  </a:cubicBezTo>
                  <a:cubicBezTo>
                    <a:pt x="6757" y="4885"/>
                    <a:pt x="6597" y="4976"/>
                    <a:pt x="6460" y="5068"/>
                  </a:cubicBezTo>
                  <a:cubicBezTo>
                    <a:pt x="6323" y="5182"/>
                    <a:pt x="6164" y="5273"/>
                    <a:pt x="6027" y="5364"/>
                  </a:cubicBezTo>
                  <a:cubicBezTo>
                    <a:pt x="5890" y="5456"/>
                    <a:pt x="5753" y="5570"/>
                    <a:pt x="5616" y="5661"/>
                  </a:cubicBezTo>
                  <a:cubicBezTo>
                    <a:pt x="5479" y="5752"/>
                    <a:pt x="5342" y="5866"/>
                    <a:pt x="5205" y="5958"/>
                  </a:cubicBezTo>
                  <a:cubicBezTo>
                    <a:pt x="5068" y="6072"/>
                    <a:pt x="4954" y="6163"/>
                    <a:pt x="4817" y="6277"/>
                  </a:cubicBezTo>
                  <a:cubicBezTo>
                    <a:pt x="4680" y="6369"/>
                    <a:pt x="4566" y="6483"/>
                    <a:pt x="4452" y="6574"/>
                  </a:cubicBezTo>
                  <a:cubicBezTo>
                    <a:pt x="4315" y="6688"/>
                    <a:pt x="4201" y="6780"/>
                    <a:pt x="4087" y="6894"/>
                  </a:cubicBezTo>
                  <a:cubicBezTo>
                    <a:pt x="4041" y="6939"/>
                    <a:pt x="3972" y="6985"/>
                    <a:pt x="3927" y="7031"/>
                  </a:cubicBezTo>
                  <a:cubicBezTo>
                    <a:pt x="3881" y="7076"/>
                    <a:pt x="3835" y="7122"/>
                    <a:pt x="3790" y="7168"/>
                  </a:cubicBezTo>
                  <a:cubicBezTo>
                    <a:pt x="3607" y="7350"/>
                    <a:pt x="3402" y="7556"/>
                    <a:pt x="3219" y="7738"/>
                  </a:cubicBezTo>
                  <a:cubicBezTo>
                    <a:pt x="3151" y="7807"/>
                    <a:pt x="3082" y="7875"/>
                    <a:pt x="3014" y="7944"/>
                  </a:cubicBezTo>
                  <a:cubicBezTo>
                    <a:pt x="2785" y="8217"/>
                    <a:pt x="2557" y="8469"/>
                    <a:pt x="2352" y="8742"/>
                  </a:cubicBezTo>
                  <a:cubicBezTo>
                    <a:pt x="2352" y="8742"/>
                    <a:pt x="2329" y="8742"/>
                    <a:pt x="2329" y="8765"/>
                  </a:cubicBezTo>
                  <a:cubicBezTo>
                    <a:pt x="2283" y="8811"/>
                    <a:pt x="2238" y="8879"/>
                    <a:pt x="2192" y="8948"/>
                  </a:cubicBezTo>
                  <a:cubicBezTo>
                    <a:pt x="2078" y="9108"/>
                    <a:pt x="1941" y="9290"/>
                    <a:pt x="1827" y="9450"/>
                  </a:cubicBezTo>
                  <a:cubicBezTo>
                    <a:pt x="1758" y="9541"/>
                    <a:pt x="1713" y="9633"/>
                    <a:pt x="1644" y="9724"/>
                  </a:cubicBezTo>
                  <a:cubicBezTo>
                    <a:pt x="1553" y="9884"/>
                    <a:pt x="1439" y="10044"/>
                    <a:pt x="1347" y="10180"/>
                  </a:cubicBezTo>
                  <a:cubicBezTo>
                    <a:pt x="1347" y="10226"/>
                    <a:pt x="1302" y="10272"/>
                    <a:pt x="1302" y="10295"/>
                  </a:cubicBezTo>
                  <a:cubicBezTo>
                    <a:pt x="1256" y="10363"/>
                    <a:pt x="1211" y="10432"/>
                    <a:pt x="1188" y="10500"/>
                  </a:cubicBezTo>
                  <a:cubicBezTo>
                    <a:pt x="1119" y="10637"/>
                    <a:pt x="1051" y="10774"/>
                    <a:pt x="982" y="10888"/>
                  </a:cubicBezTo>
                  <a:cubicBezTo>
                    <a:pt x="937" y="11002"/>
                    <a:pt x="868" y="11116"/>
                    <a:pt x="823" y="11230"/>
                  </a:cubicBezTo>
                  <a:cubicBezTo>
                    <a:pt x="777" y="11367"/>
                    <a:pt x="708" y="11482"/>
                    <a:pt x="663" y="11618"/>
                  </a:cubicBezTo>
                  <a:cubicBezTo>
                    <a:pt x="640" y="11664"/>
                    <a:pt x="617" y="11733"/>
                    <a:pt x="594" y="11778"/>
                  </a:cubicBezTo>
                  <a:cubicBezTo>
                    <a:pt x="571" y="11824"/>
                    <a:pt x="571" y="11892"/>
                    <a:pt x="549" y="11961"/>
                  </a:cubicBezTo>
                  <a:cubicBezTo>
                    <a:pt x="503" y="12075"/>
                    <a:pt x="457" y="12212"/>
                    <a:pt x="412" y="12326"/>
                  </a:cubicBezTo>
                  <a:cubicBezTo>
                    <a:pt x="389" y="12440"/>
                    <a:pt x="343" y="12577"/>
                    <a:pt x="320" y="12691"/>
                  </a:cubicBezTo>
                  <a:cubicBezTo>
                    <a:pt x="275" y="12805"/>
                    <a:pt x="252" y="12942"/>
                    <a:pt x="229" y="13056"/>
                  </a:cubicBezTo>
                  <a:cubicBezTo>
                    <a:pt x="206" y="13125"/>
                    <a:pt x="183" y="13171"/>
                    <a:pt x="183" y="13239"/>
                  </a:cubicBezTo>
                  <a:cubicBezTo>
                    <a:pt x="161" y="13285"/>
                    <a:pt x="161" y="13353"/>
                    <a:pt x="161" y="13399"/>
                  </a:cubicBezTo>
                  <a:cubicBezTo>
                    <a:pt x="138" y="13536"/>
                    <a:pt x="115" y="13673"/>
                    <a:pt x="92" y="13787"/>
                  </a:cubicBezTo>
                  <a:cubicBezTo>
                    <a:pt x="69" y="13901"/>
                    <a:pt x="69" y="14015"/>
                    <a:pt x="46" y="14152"/>
                  </a:cubicBezTo>
                  <a:cubicBezTo>
                    <a:pt x="46" y="14266"/>
                    <a:pt x="24" y="14403"/>
                    <a:pt x="24" y="14540"/>
                  </a:cubicBezTo>
                  <a:cubicBezTo>
                    <a:pt x="24" y="14609"/>
                    <a:pt x="1" y="14677"/>
                    <a:pt x="1" y="14723"/>
                  </a:cubicBezTo>
                  <a:cubicBezTo>
                    <a:pt x="1" y="14837"/>
                    <a:pt x="1" y="14928"/>
                    <a:pt x="1" y="15042"/>
                  </a:cubicBezTo>
                  <a:lnTo>
                    <a:pt x="1" y="19516"/>
                  </a:lnTo>
                  <a:cubicBezTo>
                    <a:pt x="24" y="19379"/>
                    <a:pt x="24" y="19242"/>
                    <a:pt x="46" y="19128"/>
                  </a:cubicBezTo>
                  <a:cubicBezTo>
                    <a:pt x="46" y="19014"/>
                    <a:pt x="69" y="18900"/>
                    <a:pt x="69" y="18786"/>
                  </a:cubicBezTo>
                  <a:cubicBezTo>
                    <a:pt x="92" y="18649"/>
                    <a:pt x="115" y="18512"/>
                    <a:pt x="138" y="18398"/>
                  </a:cubicBezTo>
                  <a:cubicBezTo>
                    <a:pt x="161" y="18261"/>
                    <a:pt x="183" y="18146"/>
                    <a:pt x="206" y="18032"/>
                  </a:cubicBezTo>
                  <a:cubicBezTo>
                    <a:pt x="229" y="17918"/>
                    <a:pt x="275" y="17781"/>
                    <a:pt x="298" y="17667"/>
                  </a:cubicBezTo>
                  <a:cubicBezTo>
                    <a:pt x="343" y="17553"/>
                    <a:pt x="366" y="17439"/>
                    <a:pt x="412" y="17325"/>
                  </a:cubicBezTo>
                  <a:cubicBezTo>
                    <a:pt x="434" y="17188"/>
                    <a:pt x="480" y="17074"/>
                    <a:pt x="526" y="16937"/>
                  </a:cubicBezTo>
                  <a:cubicBezTo>
                    <a:pt x="571" y="16823"/>
                    <a:pt x="617" y="16708"/>
                    <a:pt x="663" y="16594"/>
                  </a:cubicBezTo>
                  <a:cubicBezTo>
                    <a:pt x="708" y="16480"/>
                    <a:pt x="754" y="16343"/>
                    <a:pt x="823" y="16206"/>
                  </a:cubicBezTo>
                  <a:cubicBezTo>
                    <a:pt x="868" y="16092"/>
                    <a:pt x="914" y="15978"/>
                    <a:pt x="959" y="15887"/>
                  </a:cubicBezTo>
                  <a:cubicBezTo>
                    <a:pt x="1028" y="15750"/>
                    <a:pt x="1096" y="15613"/>
                    <a:pt x="1165" y="15499"/>
                  </a:cubicBezTo>
                  <a:cubicBezTo>
                    <a:pt x="1233" y="15385"/>
                    <a:pt x="1279" y="15271"/>
                    <a:pt x="1347" y="15179"/>
                  </a:cubicBezTo>
                  <a:cubicBezTo>
                    <a:pt x="1439" y="15019"/>
                    <a:pt x="1530" y="14860"/>
                    <a:pt x="1621" y="14700"/>
                  </a:cubicBezTo>
                  <a:cubicBezTo>
                    <a:pt x="1690" y="14609"/>
                    <a:pt x="1736" y="14517"/>
                    <a:pt x="1804" y="14426"/>
                  </a:cubicBezTo>
                  <a:cubicBezTo>
                    <a:pt x="1918" y="14266"/>
                    <a:pt x="2055" y="14084"/>
                    <a:pt x="2192" y="13924"/>
                  </a:cubicBezTo>
                  <a:cubicBezTo>
                    <a:pt x="2238" y="13855"/>
                    <a:pt x="2283" y="13787"/>
                    <a:pt x="2329" y="13718"/>
                  </a:cubicBezTo>
                  <a:cubicBezTo>
                    <a:pt x="2534" y="13444"/>
                    <a:pt x="2763" y="13193"/>
                    <a:pt x="3014" y="12920"/>
                  </a:cubicBezTo>
                  <a:cubicBezTo>
                    <a:pt x="3059" y="12851"/>
                    <a:pt x="3151" y="12783"/>
                    <a:pt x="3196" y="12714"/>
                  </a:cubicBezTo>
                  <a:cubicBezTo>
                    <a:pt x="3402" y="12531"/>
                    <a:pt x="3584" y="12326"/>
                    <a:pt x="3790" y="12143"/>
                  </a:cubicBezTo>
                  <a:cubicBezTo>
                    <a:pt x="3881" y="12052"/>
                    <a:pt x="3972" y="11961"/>
                    <a:pt x="4064" y="11870"/>
                  </a:cubicBezTo>
                  <a:cubicBezTo>
                    <a:pt x="4178" y="11778"/>
                    <a:pt x="4315" y="11664"/>
                    <a:pt x="4429" y="11550"/>
                  </a:cubicBezTo>
                  <a:cubicBezTo>
                    <a:pt x="4566" y="11459"/>
                    <a:pt x="4680" y="11345"/>
                    <a:pt x="4794" y="11253"/>
                  </a:cubicBezTo>
                  <a:cubicBezTo>
                    <a:pt x="4931" y="11139"/>
                    <a:pt x="5068" y="11048"/>
                    <a:pt x="5205" y="10934"/>
                  </a:cubicBezTo>
                  <a:cubicBezTo>
                    <a:pt x="5319" y="10842"/>
                    <a:pt x="5456" y="10751"/>
                    <a:pt x="5593" y="10637"/>
                  </a:cubicBezTo>
                  <a:cubicBezTo>
                    <a:pt x="5730" y="10546"/>
                    <a:pt x="5867" y="10454"/>
                    <a:pt x="6027" y="10340"/>
                  </a:cubicBezTo>
                  <a:cubicBezTo>
                    <a:pt x="6164" y="10249"/>
                    <a:pt x="6301" y="10158"/>
                    <a:pt x="6438" y="10066"/>
                  </a:cubicBezTo>
                  <a:cubicBezTo>
                    <a:pt x="6597" y="9952"/>
                    <a:pt x="6757" y="9861"/>
                    <a:pt x="6894" y="9770"/>
                  </a:cubicBezTo>
                  <a:cubicBezTo>
                    <a:pt x="7122" y="9633"/>
                    <a:pt x="7328" y="9496"/>
                    <a:pt x="7533" y="9382"/>
                  </a:cubicBezTo>
                  <a:cubicBezTo>
                    <a:pt x="7921" y="9153"/>
                    <a:pt x="8332" y="8925"/>
                    <a:pt x="8743" y="8720"/>
                  </a:cubicBezTo>
                  <a:cubicBezTo>
                    <a:pt x="8857" y="8651"/>
                    <a:pt x="8971" y="8606"/>
                    <a:pt x="9108" y="8537"/>
                  </a:cubicBezTo>
                  <a:cubicBezTo>
                    <a:pt x="9428" y="8377"/>
                    <a:pt x="9770" y="8217"/>
                    <a:pt x="10112" y="8081"/>
                  </a:cubicBezTo>
                  <a:cubicBezTo>
                    <a:pt x="10204" y="8035"/>
                    <a:pt x="10295" y="7989"/>
                    <a:pt x="10409" y="7944"/>
                  </a:cubicBezTo>
                  <a:cubicBezTo>
                    <a:pt x="10843" y="7761"/>
                    <a:pt x="11276" y="7578"/>
                    <a:pt x="11710" y="7396"/>
                  </a:cubicBezTo>
                  <a:cubicBezTo>
                    <a:pt x="11824" y="7373"/>
                    <a:pt x="11916" y="7327"/>
                    <a:pt x="12007" y="7304"/>
                  </a:cubicBezTo>
                  <a:cubicBezTo>
                    <a:pt x="12372" y="7168"/>
                    <a:pt x="12737" y="7031"/>
                    <a:pt x="13125" y="6916"/>
                  </a:cubicBezTo>
                  <a:cubicBezTo>
                    <a:pt x="13262" y="6871"/>
                    <a:pt x="13422" y="6825"/>
                    <a:pt x="13559" y="6780"/>
                  </a:cubicBezTo>
                  <a:cubicBezTo>
                    <a:pt x="13764" y="6711"/>
                    <a:pt x="13970" y="6643"/>
                    <a:pt x="14175" y="6597"/>
                  </a:cubicBezTo>
                  <a:cubicBezTo>
                    <a:pt x="14358" y="6528"/>
                    <a:pt x="14541" y="6483"/>
                    <a:pt x="14723" y="6437"/>
                  </a:cubicBezTo>
                  <a:cubicBezTo>
                    <a:pt x="14929" y="6369"/>
                    <a:pt x="15134" y="6323"/>
                    <a:pt x="15339" y="6277"/>
                  </a:cubicBezTo>
                  <a:cubicBezTo>
                    <a:pt x="15522" y="6232"/>
                    <a:pt x="15705" y="6163"/>
                    <a:pt x="15887" y="6118"/>
                  </a:cubicBezTo>
                  <a:cubicBezTo>
                    <a:pt x="16093" y="6072"/>
                    <a:pt x="16321" y="6026"/>
                    <a:pt x="16526" y="5981"/>
                  </a:cubicBezTo>
                  <a:cubicBezTo>
                    <a:pt x="16709" y="5935"/>
                    <a:pt x="16892" y="5889"/>
                    <a:pt x="17097" y="5866"/>
                  </a:cubicBezTo>
                  <a:cubicBezTo>
                    <a:pt x="17302" y="5821"/>
                    <a:pt x="17508" y="5775"/>
                    <a:pt x="17736" y="5730"/>
                  </a:cubicBezTo>
                  <a:cubicBezTo>
                    <a:pt x="17919" y="5707"/>
                    <a:pt x="18101" y="5661"/>
                    <a:pt x="18284" y="5638"/>
                  </a:cubicBezTo>
                  <a:cubicBezTo>
                    <a:pt x="18763" y="5547"/>
                    <a:pt x="19243" y="5478"/>
                    <a:pt x="19745" y="5387"/>
                  </a:cubicBezTo>
                  <a:cubicBezTo>
                    <a:pt x="19813" y="5387"/>
                    <a:pt x="19882" y="5387"/>
                    <a:pt x="19950" y="5364"/>
                  </a:cubicBezTo>
                  <a:cubicBezTo>
                    <a:pt x="20384" y="5319"/>
                    <a:pt x="20817" y="5273"/>
                    <a:pt x="21251" y="5227"/>
                  </a:cubicBezTo>
                  <a:cubicBezTo>
                    <a:pt x="21411" y="5205"/>
                    <a:pt x="21571" y="5182"/>
                    <a:pt x="21753" y="5159"/>
                  </a:cubicBezTo>
                  <a:cubicBezTo>
                    <a:pt x="22027" y="5136"/>
                    <a:pt x="22301" y="5113"/>
                    <a:pt x="22575" y="5090"/>
                  </a:cubicBezTo>
                  <a:cubicBezTo>
                    <a:pt x="22758" y="5090"/>
                    <a:pt x="22940" y="5068"/>
                    <a:pt x="23100" y="5068"/>
                  </a:cubicBezTo>
                  <a:cubicBezTo>
                    <a:pt x="23397" y="5045"/>
                    <a:pt x="23693" y="5022"/>
                    <a:pt x="23990" y="5022"/>
                  </a:cubicBezTo>
                  <a:cubicBezTo>
                    <a:pt x="24150" y="5022"/>
                    <a:pt x="24310" y="4999"/>
                    <a:pt x="24470" y="4999"/>
                  </a:cubicBezTo>
                  <a:cubicBezTo>
                    <a:pt x="24926" y="4976"/>
                    <a:pt x="25405" y="4976"/>
                    <a:pt x="25862" y="4976"/>
                  </a:cubicBezTo>
                  <a:cubicBezTo>
                    <a:pt x="26273" y="4976"/>
                    <a:pt x="26661" y="4976"/>
                    <a:pt x="27049" y="4999"/>
                  </a:cubicBezTo>
                  <a:cubicBezTo>
                    <a:pt x="27300" y="4999"/>
                    <a:pt x="27551" y="4999"/>
                    <a:pt x="27802" y="5022"/>
                  </a:cubicBezTo>
                  <a:cubicBezTo>
                    <a:pt x="27985" y="5022"/>
                    <a:pt x="28144" y="5022"/>
                    <a:pt x="28327" y="5045"/>
                  </a:cubicBezTo>
                  <a:cubicBezTo>
                    <a:pt x="28601" y="5068"/>
                    <a:pt x="28875" y="5068"/>
                    <a:pt x="29149" y="5090"/>
                  </a:cubicBezTo>
                  <a:cubicBezTo>
                    <a:pt x="29286" y="5113"/>
                    <a:pt x="29423" y="5113"/>
                    <a:pt x="29582" y="5136"/>
                  </a:cubicBezTo>
                  <a:cubicBezTo>
                    <a:pt x="29925" y="5159"/>
                    <a:pt x="30244" y="5182"/>
                    <a:pt x="30587" y="5227"/>
                  </a:cubicBezTo>
                  <a:cubicBezTo>
                    <a:pt x="30678" y="5227"/>
                    <a:pt x="30746" y="5250"/>
                    <a:pt x="30838" y="5250"/>
                  </a:cubicBezTo>
                  <a:cubicBezTo>
                    <a:pt x="31249" y="5296"/>
                    <a:pt x="31659" y="5342"/>
                    <a:pt x="32070" y="5410"/>
                  </a:cubicBezTo>
                  <a:cubicBezTo>
                    <a:pt x="32139" y="5410"/>
                    <a:pt x="32230" y="5433"/>
                    <a:pt x="32299" y="5456"/>
                  </a:cubicBezTo>
                  <a:cubicBezTo>
                    <a:pt x="32641" y="5501"/>
                    <a:pt x="32983" y="5547"/>
                    <a:pt x="33326" y="5593"/>
                  </a:cubicBezTo>
                  <a:cubicBezTo>
                    <a:pt x="33463" y="5638"/>
                    <a:pt x="33622" y="5661"/>
                    <a:pt x="33759" y="5684"/>
                  </a:cubicBezTo>
                  <a:cubicBezTo>
                    <a:pt x="34033" y="5730"/>
                    <a:pt x="34284" y="5775"/>
                    <a:pt x="34558" y="5844"/>
                  </a:cubicBezTo>
                  <a:cubicBezTo>
                    <a:pt x="34695" y="5866"/>
                    <a:pt x="34832" y="5889"/>
                    <a:pt x="34969" y="5935"/>
                  </a:cubicBezTo>
                  <a:cubicBezTo>
                    <a:pt x="35266" y="5981"/>
                    <a:pt x="35563" y="6049"/>
                    <a:pt x="35837" y="6118"/>
                  </a:cubicBezTo>
                  <a:cubicBezTo>
                    <a:pt x="35996" y="6163"/>
                    <a:pt x="36156" y="6209"/>
                    <a:pt x="36316" y="6255"/>
                  </a:cubicBezTo>
                  <a:cubicBezTo>
                    <a:pt x="36590" y="6323"/>
                    <a:pt x="36864" y="6391"/>
                    <a:pt x="37115" y="6460"/>
                  </a:cubicBezTo>
                  <a:cubicBezTo>
                    <a:pt x="37275" y="6506"/>
                    <a:pt x="37411" y="6528"/>
                    <a:pt x="37571" y="6574"/>
                  </a:cubicBezTo>
                  <a:cubicBezTo>
                    <a:pt x="37959" y="6688"/>
                    <a:pt x="38370" y="6825"/>
                    <a:pt x="38758" y="6962"/>
                  </a:cubicBezTo>
                  <a:cubicBezTo>
                    <a:pt x="38827" y="6985"/>
                    <a:pt x="38918" y="7008"/>
                    <a:pt x="38986" y="7031"/>
                  </a:cubicBezTo>
                  <a:cubicBezTo>
                    <a:pt x="39443" y="7190"/>
                    <a:pt x="39899" y="7350"/>
                    <a:pt x="40356" y="7533"/>
                  </a:cubicBezTo>
                  <a:cubicBezTo>
                    <a:pt x="40447" y="7556"/>
                    <a:pt x="40539" y="7601"/>
                    <a:pt x="40630" y="7647"/>
                  </a:cubicBezTo>
                  <a:cubicBezTo>
                    <a:pt x="41223" y="7875"/>
                    <a:pt x="41794" y="8126"/>
                    <a:pt x="42365" y="8400"/>
                  </a:cubicBezTo>
                  <a:cubicBezTo>
                    <a:pt x="42433" y="8423"/>
                    <a:pt x="42479" y="8446"/>
                    <a:pt x="42524" y="8469"/>
                  </a:cubicBezTo>
                  <a:cubicBezTo>
                    <a:pt x="43118" y="8765"/>
                    <a:pt x="43688" y="9062"/>
                    <a:pt x="44259" y="9382"/>
                  </a:cubicBezTo>
                  <a:cubicBezTo>
                    <a:pt x="47158" y="11048"/>
                    <a:pt x="49212" y="13011"/>
                    <a:pt x="50468" y="15088"/>
                  </a:cubicBezTo>
                  <a:cubicBezTo>
                    <a:pt x="51426" y="16686"/>
                    <a:pt x="51906" y="18375"/>
                    <a:pt x="51906" y="20109"/>
                  </a:cubicBezTo>
                  <a:lnTo>
                    <a:pt x="51928" y="15134"/>
                  </a:lnTo>
                  <a:cubicBezTo>
                    <a:pt x="51928" y="13376"/>
                    <a:pt x="51449" y="11710"/>
                    <a:pt x="50490" y="10112"/>
                  </a:cubicBezTo>
                  <a:cubicBezTo>
                    <a:pt x="49235" y="8035"/>
                    <a:pt x="47158" y="6072"/>
                    <a:pt x="44259" y="4406"/>
                  </a:cubicBezTo>
                  <a:cubicBezTo>
                    <a:pt x="43711" y="4086"/>
                    <a:pt x="43141" y="3767"/>
                    <a:pt x="42547" y="3493"/>
                  </a:cubicBezTo>
                  <a:cubicBezTo>
                    <a:pt x="42479" y="3470"/>
                    <a:pt x="42433" y="3447"/>
                    <a:pt x="42387" y="3401"/>
                  </a:cubicBezTo>
                  <a:cubicBezTo>
                    <a:pt x="41817" y="3150"/>
                    <a:pt x="41223" y="2899"/>
                    <a:pt x="40630" y="2648"/>
                  </a:cubicBezTo>
                  <a:cubicBezTo>
                    <a:pt x="40584" y="2625"/>
                    <a:pt x="40539" y="2602"/>
                    <a:pt x="40493" y="2580"/>
                  </a:cubicBezTo>
                  <a:cubicBezTo>
                    <a:pt x="40447" y="2580"/>
                    <a:pt x="40402" y="2557"/>
                    <a:pt x="40379" y="2534"/>
                  </a:cubicBezTo>
                  <a:cubicBezTo>
                    <a:pt x="39922" y="2374"/>
                    <a:pt x="39466" y="2214"/>
                    <a:pt x="39009" y="2055"/>
                  </a:cubicBezTo>
                  <a:cubicBezTo>
                    <a:pt x="38918" y="2032"/>
                    <a:pt x="38849" y="2009"/>
                    <a:pt x="38781" y="1963"/>
                  </a:cubicBezTo>
                  <a:cubicBezTo>
                    <a:pt x="38370" y="1849"/>
                    <a:pt x="37982" y="1712"/>
                    <a:pt x="37571" y="1598"/>
                  </a:cubicBezTo>
                  <a:cubicBezTo>
                    <a:pt x="37503" y="1575"/>
                    <a:pt x="37434" y="1553"/>
                    <a:pt x="37366" y="1530"/>
                  </a:cubicBezTo>
                  <a:cubicBezTo>
                    <a:pt x="37297" y="1507"/>
                    <a:pt x="37206" y="1484"/>
                    <a:pt x="37138" y="1484"/>
                  </a:cubicBezTo>
                  <a:cubicBezTo>
                    <a:pt x="36864" y="1393"/>
                    <a:pt x="36613" y="1324"/>
                    <a:pt x="36339" y="1256"/>
                  </a:cubicBezTo>
                  <a:cubicBezTo>
                    <a:pt x="36179" y="1233"/>
                    <a:pt x="36019" y="1187"/>
                    <a:pt x="35859" y="1142"/>
                  </a:cubicBezTo>
                  <a:cubicBezTo>
                    <a:pt x="35563" y="1073"/>
                    <a:pt x="35266" y="1005"/>
                    <a:pt x="34969" y="936"/>
                  </a:cubicBezTo>
                  <a:cubicBezTo>
                    <a:pt x="34878" y="913"/>
                    <a:pt x="34764" y="891"/>
                    <a:pt x="34650" y="868"/>
                  </a:cubicBezTo>
                  <a:cubicBezTo>
                    <a:pt x="34627" y="868"/>
                    <a:pt x="34604" y="868"/>
                    <a:pt x="34558" y="845"/>
                  </a:cubicBezTo>
                  <a:cubicBezTo>
                    <a:pt x="34307" y="799"/>
                    <a:pt x="34033" y="754"/>
                    <a:pt x="33782" y="708"/>
                  </a:cubicBezTo>
                  <a:cubicBezTo>
                    <a:pt x="33622" y="685"/>
                    <a:pt x="33486" y="640"/>
                    <a:pt x="33326" y="617"/>
                  </a:cubicBezTo>
                  <a:cubicBezTo>
                    <a:pt x="33006" y="571"/>
                    <a:pt x="32664" y="503"/>
                    <a:pt x="32321" y="457"/>
                  </a:cubicBezTo>
                  <a:cubicBezTo>
                    <a:pt x="32253" y="457"/>
                    <a:pt x="32162" y="434"/>
                    <a:pt x="32093" y="434"/>
                  </a:cubicBezTo>
                  <a:cubicBezTo>
                    <a:pt x="31659" y="366"/>
                    <a:pt x="31249" y="320"/>
                    <a:pt x="30838" y="274"/>
                  </a:cubicBezTo>
                  <a:cubicBezTo>
                    <a:pt x="30769" y="251"/>
                    <a:pt x="30678" y="251"/>
                    <a:pt x="30610" y="251"/>
                  </a:cubicBezTo>
                  <a:cubicBezTo>
                    <a:pt x="30267" y="206"/>
                    <a:pt x="29925" y="183"/>
                    <a:pt x="29582" y="137"/>
                  </a:cubicBezTo>
                  <a:lnTo>
                    <a:pt x="29560" y="137"/>
                  </a:lnTo>
                  <a:cubicBezTo>
                    <a:pt x="29423" y="137"/>
                    <a:pt x="29286" y="137"/>
                    <a:pt x="29149" y="115"/>
                  </a:cubicBezTo>
                  <a:cubicBezTo>
                    <a:pt x="28875" y="92"/>
                    <a:pt x="28601" y="69"/>
                    <a:pt x="28327" y="69"/>
                  </a:cubicBezTo>
                  <a:cubicBezTo>
                    <a:pt x="28167" y="46"/>
                    <a:pt x="27985" y="46"/>
                    <a:pt x="27825" y="46"/>
                  </a:cubicBezTo>
                  <a:cubicBezTo>
                    <a:pt x="27574" y="23"/>
                    <a:pt x="27323" y="23"/>
                    <a:pt x="27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54"/>
            <p:cNvSpPr/>
            <p:nvPr/>
          </p:nvSpPr>
          <p:spPr>
            <a:xfrm>
              <a:off x="5344913" y="2502400"/>
              <a:ext cx="1604075" cy="591200"/>
            </a:xfrm>
            <a:custGeom>
              <a:avLst/>
              <a:gdLst/>
              <a:ahLst/>
              <a:cxnLst/>
              <a:rect l="l" t="t" r="r" b="b"/>
              <a:pathLst>
                <a:path w="64163" h="23648" extrusionOk="0">
                  <a:moveTo>
                    <a:pt x="64162" y="92"/>
                  </a:moveTo>
                  <a:lnTo>
                    <a:pt x="64161" y="309"/>
                  </a:lnTo>
                  <a:lnTo>
                    <a:pt x="64161" y="309"/>
                  </a:lnTo>
                  <a:cubicBezTo>
                    <a:pt x="64162" y="237"/>
                    <a:pt x="64162" y="164"/>
                    <a:pt x="64162" y="92"/>
                  </a:cubicBezTo>
                  <a:close/>
                  <a:moveTo>
                    <a:pt x="23" y="1"/>
                  </a:moveTo>
                  <a:lnTo>
                    <a:pt x="0" y="4977"/>
                  </a:lnTo>
                  <a:cubicBezTo>
                    <a:pt x="0" y="7099"/>
                    <a:pt x="617" y="9222"/>
                    <a:pt x="1849" y="11231"/>
                  </a:cubicBezTo>
                  <a:cubicBezTo>
                    <a:pt x="3401" y="13787"/>
                    <a:pt x="5958" y="16184"/>
                    <a:pt x="9473" y="18192"/>
                  </a:cubicBezTo>
                  <a:cubicBezTo>
                    <a:pt x="9838" y="18421"/>
                    <a:pt x="10226" y="18626"/>
                    <a:pt x="10637" y="18831"/>
                  </a:cubicBezTo>
                  <a:cubicBezTo>
                    <a:pt x="10751" y="18900"/>
                    <a:pt x="10888" y="18968"/>
                    <a:pt x="11025" y="19037"/>
                  </a:cubicBezTo>
                  <a:cubicBezTo>
                    <a:pt x="11299" y="19174"/>
                    <a:pt x="11550" y="19311"/>
                    <a:pt x="11824" y="19425"/>
                  </a:cubicBezTo>
                  <a:cubicBezTo>
                    <a:pt x="11984" y="19516"/>
                    <a:pt x="12144" y="19585"/>
                    <a:pt x="12303" y="19653"/>
                  </a:cubicBezTo>
                  <a:cubicBezTo>
                    <a:pt x="12554" y="19767"/>
                    <a:pt x="12805" y="19881"/>
                    <a:pt x="13057" y="19996"/>
                  </a:cubicBezTo>
                  <a:cubicBezTo>
                    <a:pt x="13239" y="20064"/>
                    <a:pt x="13422" y="20132"/>
                    <a:pt x="13604" y="20201"/>
                  </a:cubicBezTo>
                  <a:cubicBezTo>
                    <a:pt x="13764" y="20292"/>
                    <a:pt x="13947" y="20361"/>
                    <a:pt x="14129" y="20429"/>
                  </a:cubicBezTo>
                  <a:cubicBezTo>
                    <a:pt x="14175" y="20452"/>
                    <a:pt x="14221" y="20475"/>
                    <a:pt x="14289" y="20475"/>
                  </a:cubicBezTo>
                  <a:cubicBezTo>
                    <a:pt x="14837" y="20703"/>
                    <a:pt x="15385" y="20909"/>
                    <a:pt x="15955" y="21091"/>
                  </a:cubicBezTo>
                  <a:cubicBezTo>
                    <a:pt x="16069" y="21137"/>
                    <a:pt x="16161" y="21160"/>
                    <a:pt x="16252" y="21182"/>
                  </a:cubicBezTo>
                  <a:cubicBezTo>
                    <a:pt x="16754" y="21365"/>
                    <a:pt x="17234" y="21502"/>
                    <a:pt x="17736" y="21662"/>
                  </a:cubicBezTo>
                  <a:cubicBezTo>
                    <a:pt x="17827" y="21685"/>
                    <a:pt x="17918" y="21707"/>
                    <a:pt x="17987" y="21730"/>
                  </a:cubicBezTo>
                  <a:cubicBezTo>
                    <a:pt x="18101" y="21753"/>
                    <a:pt x="18192" y="21776"/>
                    <a:pt x="18284" y="21822"/>
                  </a:cubicBezTo>
                  <a:cubicBezTo>
                    <a:pt x="18626" y="21913"/>
                    <a:pt x="18945" y="21981"/>
                    <a:pt x="19265" y="22073"/>
                  </a:cubicBezTo>
                  <a:cubicBezTo>
                    <a:pt x="19470" y="22118"/>
                    <a:pt x="19676" y="22164"/>
                    <a:pt x="19858" y="22210"/>
                  </a:cubicBezTo>
                  <a:cubicBezTo>
                    <a:pt x="20224" y="22301"/>
                    <a:pt x="20612" y="22392"/>
                    <a:pt x="20977" y="22461"/>
                  </a:cubicBezTo>
                  <a:cubicBezTo>
                    <a:pt x="21091" y="22506"/>
                    <a:pt x="21228" y="22529"/>
                    <a:pt x="21365" y="22552"/>
                  </a:cubicBezTo>
                  <a:cubicBezTo>
                    <a:pt x="21388" y="22575"/>
                    <a:pt x="21433" y="22575"/>
                    <a:pt x="21456" y="22575"/>
                  </a:cubicBezTo>
                  <a:cubicBezTo>
                    <a:pt x="21799" y="22643"/>
                    <a:pt x="22141" y="22712"/>
                    <a:pt x="22461" y="22757"/>
                  </a:cubicBezTo>
                  <a:cubicBezTo>
                    <a:pt x="22643" y="22803"/>
                    <a:pt x="22826" y="22826"/>
                    <a:pt x="22986" y="22872"/>
                  </a:cubicBezTo>
                  <a:cubicBezTo>
                    <a:pt x="23442" y="22940"/>
                    <a:pt x="23921" y="23008"/>
                    <a:pt x="24378" y="23077"/>
                  </a:cubicBezTo>
                  <a:cubicBezTo>
                    <a:pt x="24424" y="23100"/>
                    <a:pt x="24469" y="23100"/>
                    <a:pt x="24538" y="23100"/>
                  </a:cubicBezTo>
                  <a:cubicBezTo>
                    <a:pt x="25040" y="23191"/>
                    <a:pt x="25565" y="23237"/>
                    <a:pt x="26067" y="23305"/>
                  </a:cubicBezTo>
                  <a:cubicBezTo>
                    <a:pt x="26204" y="23328"/>
                    <a:pt x="26341" y="23328"/>
                    <a:pt x="26478" y="23351"/>
                  </a:cubicBezTo>
                  <a:cubicBezTo>
                    <a:pt x="26866" y="23374"/>
                    <a:pt x="27231" y="23419"/>
                    <a:pt x="27619" y="23465"/>
                  </a:cubicBezTo>
                  <a:lnTo>
                    <a:pt x="27642" y="23465"/>
                  </a:lnTo>
                  <a:cubicBezTo>
                    <a:pt x="27825" y="23465"/>
                    <a:pt x="28007" y="23488"/>
                    <a:pt x="28213" y="23488"/>
                  </a:cubicBezTo>
                  <a:cubicBezTo>
                    <a:pt x="28532" y="23511"/>
                    <a:pt x="28852" y="23533"/>
                    <a:pt x="29171" y="23556"/>
                  </a:cubicBezTo>
                  <a:cubicBezTo>
                    <a:pt x="29377" y="23579"/>
                    <a:pt x="29582" y="23579"/>
                    <a:pt x="29810" y="23579"/>
                  </a:cubicBezTo>
                  <a:cubicBezTo>
                    <a:pt x="30107" y="23602"/>
                    <a:pt x="30404" y="23625"/>
                    <a:pt x="30723" y="23625"/>
                  </a:cubicBezTo>
                  <a:lnTo>
                    <a:pt x="30792" y="23625"/>
                  </a:lnTo>
                  <a:cubicBezTo>
                    <a:pt x="31248" y="23648"/>
                    <a:pt x="31705" y="23648"/>
                    <a:pt x="32184" y="23648"/>
                  </a:cubicBezTo>
                  <a:cubicBezTo>
                    <a:pt x="32755" y="23648"/>
                    <a:pt x="33348" y="23625"/>
                    <a:pt x="33919" y="23602"/>
                  </a:cubicBezTo>
                  <a:lnTo>
                    <a:pt x="34079" y="23602"/>
                  </a:lnTo>
                  <a:cubicBezTo>
                    <a:pt x="34216" y="23602"/>
                    <a:pt x="34375" y="23602"/>
                    <a:pt x="34512" y="23579"/>
                  </a:cubicBezTo>
                  <a:cubicBezTo>
                    <a:pt x="34878" y="23579"/>
                    <a:pt x="35220" y="23556"/>
                    <a:pt x="35585" y="23533"/>
                  </a:cubicBezTo>
                  <a:cubicBezTo>
                    <a:pt x="35813" y="23511"/>
                    <a:pt x="36019" y="23511"/>
                    <a:pt x="36247" y="23488"/>
                  </a:cubicBezTo>
                  <a:cubicBezTo>
                    <a:pt x="36589" y="23465"/>
                    <a:pt x="36932" y="23442"/>
                    <a:pt x="37251" y="23397"/>
                  </a:cubicBezTo>
                  <a:cubicBezTo>
                    <a:pt x="37388" y="23397"/>
                    <a:pt x="37502" y="23397"/>
                    <a:pt x="37617" y="23374"/>
                  </a:cubicBezTo>
                  <a:cubicBezTo>
                    <a:pt x="37708" y="23374"/>
                    <a:pt x="37799" y="23351"/>
                    <a:pt x="37868" y="23351"/>
                  </a:cubicBezTo>
                  <a:cubicBezTo>
                    <a:pt x="38415" y="23282"/>
                    <a:pt x="38940" y="23237"/>
                    <a:pt x="39465" y="23145"/>
                  </a:cubicBezTo>
                  <a:cubicBezTo>
                    <a:pt x="39557" y="23145"/>
                    <a:pt x="39648" y="23123"/>
                    <a:pt x="39739" y="23123"/>
                  </a:cubicBezTo>
                  <a:cubicBezTo>
                    <a:pt x="40356" y="23031"/>
                    <a:pt x="40949" y="22940"/>
                    <a:pt x="41543" y="22826"/>
                  </a:cubicBezTo>
                  <a:cubicBezTo>
                    <a:pt x="41611" y="22826"/>
                    <a:pt x="41657" y="22826"/>
                    <a:pt x="41725" y="22803"/>
                  </a:cubicBezTo>
                  <a:cubicBezTo>
                    <a:pt x="41885" y="22780"/>
                    <a:pt x="42045" y="22735"/>
                    <a:pt x="42227" y="22712"/>
                  </a:cubicBezTo>
                  <a:cubicBezTo>
                    <a:pt x="42478" y="22666"/>
                    <a:pt x="42752" y="22598"/>
                    <a:pt x="43026" y="22552"/>
                  </a:cubicBezTo>
                  <a:cubicBezTo>
                    <a:pt x="43254" y="22506"/>
                    <a:pt x="43483" y="22461"/>
                    <a:pt x="43711" y="22392"/>
                  </a:cubicBezTo>
                  <a:cubicBezTo>
                    <a:pt x="43985" y="22347"/>
                    <a:pt x="44236" y="22278"/>
                    <a:pt x="44487" y="22210"/>
                  </a:cubicBezTo>
                  <a:cubicBezTo>
                    <a:pt x="44738" y="22164"/>
                    <a:pt x="44966" y="22095"/>
                    <a:pt x="45195" y="22050"/>
                  </a:cubicBezTo>
                  <a:cubicBezTo>
                    <a:pt x="45446" y="21981"/>
                    <a:pt x="45697" y="21913"/>
                    <a:pt x="45948" y="21844"/>
                  </a:cubicBezTo>
                  <a:cubicBezTo>
                    <a:pt x="46176" y="21776"/>
                    <a:pt x="46404" y="21707"/>
                    <a:pt x="46633" y="21639"/>
                  </a:cubicBezTo>
                  <a:cubicBezTo>
                    <a:pt x="46884" y="21570"/>
                    <a:pt x="47135" y="21502"/>
                    <a:pt x="47386" y="21411"/>
                  </a:cubicBezTo>
                  <a:cubicBezTo>
                    <a:pt x="47477" y="21388"/>
                    <a:pt x="47568" y="21365"/>
                    <a:pt x="47660" y="21342"/>
                  </a:cubicBezTo>
                  <a:cubicBezTo>
                    <a:pt x="47751" y="21297"/>
                    <a:pt x="47842" y="21274"/>
                    <a:pt x="47934" y="21251"/>
                  </a:cubicBezTo>
                  <a:cubicBezTo>
                    <a:pt x="48390" y="21091"/>
                    <a:pt x="48847" y="20931"/>
                    <a:pt x="49303" y="20772"/>
                  </a:cubicBezTo>
                  <a:cubicBezTo>
                    <a:pt x="49417" y="20726"/>
                    <a:pt x="49531" y="20680"/>
                    <a:pt x="49668" y="20635"/>
                  </a:cubicBezTo>
                  <a:cubicBezTo>
                    <a:pt x="50216" y="20429"/>
                    <a:pt x="50764" y="20201"/>
                    <a:pt x="51289" y="19973"/>
                  </a:cubicBezTo>
                  <a:cubicBezTo>
                    <a:pt x="51403" y="19927"/>
                    <a:pt x="51540" y="19859"/>
                    <a:pt x="51654" y="19813"/>
                  </a:cubicBezTo>
                  <a:cubicBezTo>
                    <a:pt x="52065" y="19630"/>
                    <a:pt x="52499" y="19425"/>
                    <a:pt x="52887" y="19219"/>
                  </a:cubicBezTo>
                  <a:cubicBezTo>
                    <a:pt x="53046" y="19151"/>
                    <a:pt x="53183" y="19083"/>
                    <a:pt x="53320" y="19014"/>
                  </a:cubicBezTo>
                  <a:cubicBezTo>
                    <a:pt x="53845" y="18740"/>
                    <a:pt x="54348" y="18489"/>
                    <a:pt x="54827" y="18192"/>
                  </a:cubicBezTo>
                  <a:cubicBezTo>
                    <a:pt x="54987" y="18124"/>
                    <a:pt x="55124" y="18033"/>
                    <a:pt x="55261" y="17941"/>
                  </a:cubicBezTo>
                  <a:cubicBezTo>
                    <a:pt x="55375" y="17873"/>
                    <a:pt x="55489" y="17804"/>
                    <a:pt x="55603" y="17736"/>
                  </a:cubicBezTo>
                  <a:cubicBezTo>
                    <a:pt x="55808" y="17599"/>
                    <a:pt x="55991" y="17485"/>
                    <a:pt x="56174" y="17371"/>
                  </a:cubicBezTo>
                  <a:cubicBezTo>
                    <a:pt x="56356" y="17257"/>
                    <a:pt x="56516" y="17120"/>
                    <a:pt x="56699" y="17005"/>
                  </a:cubicBezTo>
                  <a:cubicBezTo>
                    <a:pt x="56881" y="16891"/>
                    <a:pt x="57064" y="16754"/>
                    <a:pt x="57223" y="16640"/>
                  </a:cubicBezTo>
                  <a:cubicBezTo>
                    <a:pt x="57383" y="16526"/>
                    <a:pt x="57543" y="16389"/>
                    <a:pt x="57703" y="16275"/>
                  </a:cubicBezTo>
                  <a:cubicBezTo>
                    <a:pt x="57885" y="16138"/>
                    <a:pt x="58045" y="16024"/>
                    <a:pt x="58205" y="15887"/>
                  </a:cubicBezTo>
                  <a:cubicBezTo>
                    <a:pt x="58365" y="15750"/>
                    <a:pt x="58502" y="15636"/>
                    <a:pt x="58661" y="15499"/>
                  </a:cubicBezTo>
                  <a:cubicBezTo>
                    <a:pt x="58798" y="15385"/>
                    <a:pt x="58958" y="15248"/>
                    <a:pt x="59118" y="15111"/>
                  </a:cubicBezTo>
                  <a:cubicBezTo>
                    <a:pt x="59164" y="15065"/>
                    <a:pt x="59232" y="14997"/>
                    <a:pt x="59301" y="14951"/>
                  </a:cubicBezTo>
                  <a:cubicBezTo>
                    <a:pt x="59346" y="14883"/>
                    <a:pt x="59415" y="14837"/>
                    <a:pt x="59460" y="14791"/>
                  </a:cubicBezTo>
                  <a:cubicBezTo>
                    <a:pt x="59711" y="14540"/>
                    <a:pt x="59940" y="14312"/>
                    <a:pt x="60168" y="14061"/>
                  </a:cubicBezTo>
                  <a:cubicBezTo>
                    <a:pt x="60259" y="13992"/>
                    <a:pt x="60351" y="13901"/>
                    <a:pt x="60419" y="13810"/>
                  </a:cubicBezTo>
                  <a:cubicBezTo>
                    <a:pt x="60716" y="13490"/>
                    <a:pt x="60990" y="13171"/>
                    <a:pt x="61264" y="12851"/>
                  </a:cubicBezTo>
                  <a:cubicBezTo>
                    <a:pt x="61264" y="12828"/>
                    <a:pt x="61264" y="12828"/>
                    <a:pt x="61286" y="12806"/>
                  </a:cubicBezTo>
                  <a:cubicBezTo>
                    <a:pt x="61332" y="12737"/>
                    <a:pt x="61378" y="12669"/>
                    <a:pt x="61446" y="12577"/>
                  </a:cubicBezTo>
                  <a:cubicBezTo>
                    <a:pt x="61606" y="12372"/>
                    <a:pt x="61766" y="12166"/>
                    <a:pt x="61903" y="11961"/>
                  </a:cubicBezTo>
                  <a:cubicBezTo>
                    <a:pt x="61994" y="11847"/>
                    <a:pt x="62062" y="11733"/>
                    <a:pt x="62131" y="11619"/>
                  </a:cubicBezTo>
                  <a:cubicBezTo>
                    <a:pt x="62245" y="11413"/>
                    <a:pt x="62359" y="11231"/>
                    <a:pt x="62473" y="11048"/>
                  </a:cubicBezTo>
                  <a:cubicBezTo>
                    <a:pt x="62496" y="11002"/>
                    <a:pt x="62542" y="10957"/>
                    <a:pt x="62565" y="10911"/>
                  </a:cubicBezTo>
                  <a:cubicBezTo>
                    <a:pt x="62610" y="10820"/>
                    <a:pt x="62656" y="10728"/>
                    <a:pt x="62702" y="10637"/>
                  </a:cubicBezTo>
                  <a:cubicBezTo>
                    <a:pt x="62793" y="10477"/>
                    <a:pt x="62861" y="10318"/>
                    <a:pt x="62953" y="10158"/>
                  </a:cubicBezTo>
                  <a:cubicBezTo>
                    <a:pt x="63021" y="10021"/>
                    <a:pt x="63067" y="9884"/>
                    <a:pt x="63135" y="9747"/>
                  </a:cubicBezTo>
                  <a:cubicBezTo>
                    <a:pt x="63204" y="9587"/>
                    <a:pt x="63272" y="9427"/>
                    <a:pt x="63341" y="9268"/>
                  </a:cubicBezTo>
                  <a:cubicBezTo>
                    <a:pt x="63364" y="9199"/>
                    <a:pt x="63386" y="9154"/>
                    <a:pt x="63409" y="9085"/>
                  </a:cubicBezTo>
                  <a:cubicBezTo>
                    <a:pt x="63455" y="8994"/>
                    <a:pt x="63478" y="8925"/>
                    <a:pt x="63500" y="8857"/>
                  </a:cubicBezTo>
                  <a:cubicBezTo>
                    <a:pt x="63546" y="8697"/>
                    <a:pt x="63592" y="8537"/>
                    <a:pt x="63637" y="8400"/>
                  </a:cubicBezTo>
                  <a:cubicBezTo>
                    <a:pt x="63683" y="8241"/>
                    <a:pt x="63729" y="8104"/>
                    <a:pt x="63774" y="7967"/>
                  </a:cubicBezTo>
                  <a:cubicBezTo>
                    <a:pt x="63820" y="7807"/>
                    <a:pt x="63843" y="7647"/>
                    <a:pt x="63888" y="7510"/>
                  </a:cubicBezTo>
                  <a:cubicBezTo>
                    <a:pt x="63888" y="7419"/>
                    <a:pt x="63911" y="7350"/>
                    <a:pt x="63934" y="7282"/>
                  </a:cubicBezTo>
                  <a:cubicBezTo>
                    <a:pt x="63957" y="7213"/>
                    <a:pt x="63957" y="7145"/>
                    <a:pt x="63980" y="7076"/>
                  </a:cubicBezTo>
                  <a:cubicBezTo>
                    <a:pt x="64003" y="6917"/>
                    <a:pt x="64025" y="6757"/>
                    <a:pt x="64048" y="6597"/>
                  </a:cubicBezTo>
                  <a:cubicBezTo>
                    <a:pt x="64071" y="6460"/>
                    <a:pt x="64071" y="6300"/>
                    <a:pt x="64094" y="6163"/>
                  </a:cubicBezTo>
                  <a:cubicBezTo>
                    <a:pt x="64117" y="6004"/>
                    <a:pt x="64117" y="5844"/>
                    <a:pt x="64117" y="5684"/>
                  </a:cubicBezTo>
                  <a:cubicBezTo>
                    <a:pt x="64140" y="5616"/>
                    <a:pt x="64140" y="5524"/>
                    <a:pt x="64140" y="5456"/>
                  </a:cubicBezTo>
                  <a:cubicBezTo>
                    <a:pt x="64140" y="5319"/>
                    <a:pt x="64140" y="5182"/>
                    <a:pt x="64140" y="5068"/>
                  </a:cubicBezTo>
                  <a:lnTo>
                    <a:pt x="64161" y="309"/>
                  </a:lnTo>
                  <a:lnTo>
                    <a:pt x="64161" y="309"/>
                  </a:lnTo>
                  <a:cubicBezTo>
                    <a:pt x="64160" y="442"/>
                    <a:pt x="64154" y="575"/>
                    <a:pt x="64140" y="708"/>
                  </a:cubicBezTo>
                  <a:cubicBezTo>
                    <a:pt x="64140" y="868"/>
                    <a:pt x="64117" y="1028"/>
                    <a:pt x="64117" y="1188"/>
                  </a:cubicBezTo>
                  <a:cubicBezTo>
                    <a:pt x="64094" y="1324"/>
                    <a:pt x="64071" y="1461"/>
                    <a:pt x="64048" y="1621"/>
                  </a:cubicBezTo>
                  <a:cubicBezTo>
                    <a:pt x="64025" y="1781"/>
                    <a:pt x="64003" y="1918"/>
                    <a:pt x="63980" y="2078"/>
                  </a:cubicBezTo>
                  <a:cubicBezTo>
                    <a:pt x="63957" y="2237"/>
                    <a:pt x="63934" y="2374"/>
                    <a:pt x="63888" y="2511"/>
                  </a:cubicBezTo>
                  <a:cubicBezTo>
                    <a:pt x="63866" y="2671"/>
                    <a:pt x="63820" y="2831"/>
                    <a:pt x="63774" y="2991"/>
                  </a:cubicBezTo>
                  <a:cubicBezTo>
                    <a:pt x="63752" y="3128"/>
                    <a:pt x="63706" y="3265"/>
                    <a:pt x="63660" y="3402"/>
                  </a:cubicBezTo>
                  <a:cubicBezTo>
                    <a:pt x="63615" y="3561"/>
                    <a:pt x="63569" y="3721"/>
                    <a:pt x="63500" y="3858"/>
                  </a:cubicBezTo>
                  <a:cubicBezTo>
                    <a:pt x="63455" y="4018"/>
                    <a:pt x="63409" y="4155"/>
                    <a:pt x="63341" y="4292"/>
                  </a:cubicBezTo>
                  <a:cubicBezTo>
                    <a:pt x="63295" y="4452"/>
                    <a:pt x="63227" y="4611"/>
                    <a:pt x="63158" y="4771"/>
                  </a:cubicBezTo>
                  <a:cubicBezTo>
                    <a:pt x="63090" y="4908"/>
                    <a:pt x="63021" y="5045"/>
                    <a:pt x="62953" y="5182"/>
                  </a:cubicBezTo>
                  <a:cubicBezTo>
                    <a:pt x="62884" y="5342"/>
                    <a:pt x="62793" y="5501"/>
                    <a:pt x="62702" y="5661"/>
                  </a:cubicBezTo>
                  <a:cubicBezTo>
                    <a:pt x="62633" y="5798"/>
                    <a:pt x="62565" y="5935"/>
                    <a:pt x="62496" y="6049"/>
                  </a:cubicBezTo>
                  <a:cubicBezTo>
                    <a:pt x="62382" y="6255"/>
                    <a:pt x="62268" y="6437"/>
                    <a:pt x="62154" y="6620"/>
                  </a:cubicBezTo>
                  <a:cubicBezTo>
                    <a:pt x="62062" y="6734"/>
                    <a:pt x="61994" y="6848"/>
                    <a:pt x="61926" y="6962"/>
                  </a:cubicBezTo>
                  <a:cubicBezTo>
                    <a:pt x="61766" y="7191"/>
                    <a:pt x="61629" y="7396"/>
                    <a:pt x="61469" y="7601"/>
                  </a:cubicBezTo>
                  <a:cubicBezTo>
                    <a:pt x="61401" y="7693"/>
                    <a:pt x="61332" y="7784"/>
                    <a:pt x="61264" y="7853"/>
                  </a:cubicBezTo>
                  <a:cubicBezTo>
                    <a:pt x="61012" y="8195"/>
                    <a:pt x="60739" y="8514"/>
                    <a:pt x="60442" y="8834"/>
                  </a:cubicBezTo>
                  <a:cubicBezTo>
                    <a:pt x="60351" y="8925"/>
                    <a:pt x="60282" y="8994"/>
                    <a:pt x="60191" y="9085"/>
                  </a:cubicBezTo>
                  <a:cubicBezTo>
                    <a:pt x="59963" y="9336"/>
                    <a:pt x="59734" y="9564"/>
                    <a:pt x="59483" y="9793"/>
                  </a:cubicBezTo>
                  <a:cubicBezTo>
                    <a:pt x="59369" y="9907"/>
                    <a:pt x="59232" y="10021"/>
                    <a:pt x="59118" y="10135"/>
                  </a:cubicBezTo>
                  <a:cubicBezTo>
                    <a:pt x="58981" y="10272"/>
                    <a:pt x="58821" y="10386"/>
                    <a:pt x="58661" y="10523"/>
                  </a:cubicBezTo>
                  <a:cubicBezTo>
                    <a:pt x="58525" y="10660"/>
                    <a:pt x="58365" y="10774"/>
                    <a:pt x="58228" y="10911"/>
                  </a:cubicBezTo>
                  <a:cubicBezTo>
                    <a:pt x="58068" y="11025"/>
                    <a:pt x="57885" y="11162"/>
                    <a:pt x="57726" y="11299"/>
                  </a:cubicBezTo>
                  <a:cubicBezTo>
                    <a:pt x="57566" y="11413"/>
                    <a:pt x="57406" y="11527"/>
                    <a:pt x="57246" y="11664"/>
                  </a:cubicBezTo>
                  <a:cubicBezTo>
                    <a:pt x="57064" y="11778"/>
                    <a:pt x="56881" y="11915"/>
                    <a:pt x="56721" y="12030"/>
                  </a:cubicBezTo>
                  <a:cubicBezTo>
                    <a:pt x="56539" y="12144"/>
                    <a:pt x="56356" y="12258"/>
                    <a:pt x="56196" y="12372"/>
                  </a:cubicBezTo>
                  <a:cubicBezTo>
                    <a:pt x="56014" y="12509"/>
                    <a:pt x="55808" y="12623"/>
                    <a:pt x="55626" y="12737"/>
                  </a:cubicBezTo>
                  <a:cubicBezTo>
                    <a:pt x="55375" y="12897"/>
                    <a:pt x="55101" y="13057"/>
                    <a:pt x="54850" y="13216"/>
                  </a:cubicBezTo>
                  <a:cubicBezTo>
                    <a:pt x="54348" y="13513"/>
                    <a:pt x="53845" y="13764"/>
                    <a:pt x="53343" y="14038"/>
                  </a:cubicBezTo>
                  <a:cubicBezTo>
                    <a:pt x="53206" y="14107"/>
                    <a:pt x="53046" y="14175"/>
                    <a:pt x="52910" y="14244"/>
                  </a:cubicBezTo>
                  <a:cubicBezTo>
                    <a:pt x="52499" y="14449"/>
                    <a:pt x="52088" y="14654"/>
                    <a:pt x="51654" y="14837"/>
                  </a:cubicBezTo>
                  <a:cubicBezTo>
                    <a:pt x="51540" y="14883"/>
                    <a:pt x="51426" y="14951"/>
                    <a:pt x="51289" y="14997"/>
                  </a:cubicBezTo>
                  <a:cubicBezTo>
                    <a:pt x="50764" y="15225"/>
                    <a:pt x="50216" y="15453"/>
                    <a:pt x="49668" y="15659"/>
                  </a:cubicBezTo>
                  <a:cubicBezTo>
                    <a:pt x="49554" y="15704"/>
                    <a:pt x="49440" y="15750"/>
                    <a:pt x="49303" y="15796"/>
                  </a:cubicBezTo>
                  <a:cubicBezTo>
                    <a:pt x="48869" y="15955"/>
                    <a:pt x="48413" y="16115"/>
                    <a:pt x="47956" y="16252"/>
                  </a:cubicBezTo>
                  <a:cubicBezTo>
                    <a:pt x="47774" y="16321"/>
                    <a:pt x="47591" y="16389"/>
                    <a:pt x="47386" y="16435"/>
                  </a:cubicBezTo>
                  <a:cubicBezTo>
                    <a:pt x="47158" y="16526"/>
                    <a:pt x="46906" y="16595"/>
                    <a:pt x="46655" y="16663"/>
                  </a:cubicBezTo>
                  <a:cubicBezTo>
                    <a:pt x="46427" y="16732"/>
                    <a:pt x="46199" y="16800"/>
                    <a:pt x="45971" y="16868"/>
                  </a:cubicBezTo>
                  <a:cubicBezTo>
                    <a:pt x="45720" y="16937"/>
                    <a:pt x="45446" y="17005"/>
                    <a:pt x="45195" y="17074"/>
                  </a:cubicBezTo>
                  <a:cubicBezTo>
                    <a:pt x="44966" y="17120"/>
                    <a:pt x="44738" y="17188"/>
                    <a:pt x="44510" y="17234"/>
                  </a:cubicBezTo>
                  <a:cubicBezTo>
                    <a:pt x="44259" y="17302"/>
                    <a:pt x="43985" y="17348"/>
                    <a:pt x="43734" y="17416"/>
                  </a:cubicBezTo>
                  <a:cubicBezTo>
                    <a:pt x="43505" y="17462"/>
                    <a:pt x="43254" y="17530"/>
                    <a:pt x="43026" y="17576"/>
                  </a:cubicBezTo>
                  <a:cubicBezTo>
                    <a:pt x="42775" y="17622"/>
                    <a:pt x="42501" y="17667"/>
                    <a:pt x="42227" y="17736"/>
                  </a:cubicBezTo>
                  <a:cubicBezTo>
                    <a:pt x="42022" y="17759"/>
                    <a:pt x="41794" y="17804"/>
                    <a:pt x="41565" y="17850"/>
                  </a:cubicBezTo>
                  <a:cubicBezTo>
                    <a:pt x="40972" y="17964"/>
                    <a:pt x="40356" y="18055"/>
                    <a:pt x="39739" y="18147"/>
                  </a:cubicBezTo>
                  <a:cubicBezTo>
                    <a:pt x="39671" y="18147"/>
                    <a:pt x="39557" y="18170"/>
                    <a:pt x="39488" y="18170"/>
                  </a:cubicBezTo>
                  <a:cubicBezTo>
                    <a:pt x="38940" y="18238"/>
                    <a:pt x="38415" y="18306"/>
                    <a:pt x="37890" y="18352"/>
                  </a:cubicBezTo>
                  <a:cubicBezTo>
                    <a:pt x="37685" y="18375"/>
                    <a:pt x="37480" y="18398"/>
                    <a:pt x="37274" y="18421"/>
                  </a:cubicBezTo>
                  <a:cubicBezTo>
                    <a:pt x="36932" y="18466"/>
                    <a:pt x="36589" y="18489"/>
                    <a:pt x="36247" y="18512"/>
                  </a:cubicBezTo>
                  <a:cubicBezTo>
                    <a:pt x="36042" y="18535"/>
                    <a:pt x="35813" y="18535"/>
                    <a:pt x="35608" y="18558"/>
                  </a:cubicBezTo>
                  <a:cubicBezTo>
                    <a:pt x="35243" y="18580"/>
                    <a:pt x="34900" y="18603"/>
                    <a:pt x="34535" y="18603"/>
                  </a:cubicBezTo>
                  <a:cubicBezTo>
                    <a:pt x="34330" y="18626"/>
                    <a:pt x="34124" y="18626"/>
                    <a:pt x="33942" y="18626"/>
                  </a:cubicBezTo>
                  <a:cubicBezTo>
                    <a:pt x="33348" y="18649"/>
                    <a:pt x="32778" y="18672"/>
                    <a:pt x="32184" y="18672"/>
                  </a:cubicBezTo>
                  <a:cubicBezTo>
                    <a:pt x="31705" y="18672"/>
                    <a:pt x="31225" y="18649"/>
                    <a:pt x="30723" y="18649"/>
                  </a:cubicBezTo>
                  <a:cubicBezTo>
                    <a:pt x="30427" y="18626"/>
                    <a:pt x="30130" y="18626"/>
                    <a:pt x="29833" y="18603"/>
                  </a:cubicBezTo>
                  <a:cubicBezTo>
                    <a:pt x="29628" y="18603"/>
                    <a:pt x="29399" y="18580"/>
                    <a:pt x="29171" y="18580"/>
                  </a:cubicBezTo>
                  <a:cubicBezTo>
                    <a:pt x="28852" y="18558"/>
                    <a:pt x="28532" y="18535"/>
                    <a:pt x="28235" y="18512"/>
                  </a:cubicBezTo>
                  <a:cubicBezTo>
                    <a:pt x="28030" y="18489"/>
                    <a:pt x="27825" y="18489"/>
                    <a:pt x="27619" y="18466"/>
                  </a:cubicBezTo>
                  <a:cubicBezTo>
                    <a:pt x="27254" y="18443"/>
                    <a:pt x="26866" y="18398"/>
                    <a:pt x="26501" y="18375"/>
                  </a:cubicBezTo>
                  <a:cubicBezTo>
                    <a:pt x="26364" y="18352"/>
                    <a:pt x="26227" y="18329"/>
                    <a:pt x="26090" y="18329"/>
                  </a:cubicBezTo>
                  <a:cubicBezTo>
                    <a:pt x="25565" y="18261"/>
                    <a:pt x="25063" y="18192"/>
                    <a:pt x="24560" y="18124"/>
                  </a:cubicBezTo>
                  <a:cubicBezTo>
                    <a:pt x="24492" y="18124"/>
                    <a:pt x="24446" y="18101"/>
                    <a:pt x="24378" y="18101"/>
                  </a:cubicBezTo>
                  <a:cubicBezTo>
                    <a:pt x="23921" y="18033"/>
                    <a:pt x="23465" y="17964"/>
                    <a:pt x="23008" y="17896"/>
                  </a:cubicBezTo>
                  <a:cubicBezTo>
                    <a:pt x="22826" y="17850"/>
                    <a:pt x="22643" y="17827"/>
                    <a:pt x="22483" y="17781"/>
                  </a:cubicBezTo>
                  <a:cubicBezTo>
                    <a:pt x="22141" y="17736"/>
                    <a:pt x="21799" y="17667"/>
                    <a:pt x="21479" y="17599"/>
                  </a:cubicBezTo>
                  <a:cubicBezTo>
                    <a:pt x="21319" y="17553"/>
                    <a:pt x="21160" y="17530"/>
                    <a:pt x="20977" y="17485"/>
                  </a:cubicBezTo>
                  <a:cubicBezTo>
                    <a:pt x="20612" y="17416"/>
                    <a:pt x="20247" y="17325"/>
                    <a:pt x="19881" y="17234"/>
                  </a:cubicBezTo>
                  <a:cubicBezTo>
                    <a:pt x="19676" y="17188"/>
                    <a:pt x="19493" y="17142"/>
                    <a:pt x="19288" y="17097"/>
                  </a:cubicBezTo>
                  <a:cubicBezTo>
                    <a:pt x="18968" y="17005"/>
                    <a:pt x="18626" y="16914"/>
                    <a:pt x="18306" y="16823"/>
                  </a:cubicBezTo>
                  <a:cubicBezTo>
                    <a:pt x="18124" y="16777"/>
                    <a:pt x="17941" y="16732"/>
                    <a:pt x="17759" y="16663"/>
                  </a:cubicBezTo>
                  <a:cubicBezTo>
                    <a:pt x="17256" y="16526"/>
                    <a:pt x="16754" y="16366"/>
                    <a:pt x="16275" y="16207"/>
                  </a:cubicBezTo>
                  <a:cubicBezTo>
                    <a:pt x="16184" y="16184"/>
                    <a:pt x="16069" y="16161"/>
                    <a:pt x="15978" y="16115"/>
                  </a:cubicBezTo>
                  <a:cubicBezTo>
                    <a:pt x="15408" y="15933"/>
                    <a:pt x="14837" y="15727"/>
                    <a:pt x="14289" y="15499"/>
                  </a:cubicBezTo>
                  <a:cubicBezTo>
                    <a:pt x="14061" y="15408"/>
                    <a:pt x="13833" y="15316"/>
                    <a:pt x="13604" y="15225"/>
                  </a:cubicBezTo>
                  <a:cubicBezTo>
                    <a:pt x="13422" y="15157"/>
                    <a:pt x="13262" y="15088"/>
                    <a:pt x="13079" y="14997"/>
                  </a:cubicBezTo>
                  <a:cubicBezTo>
                    <a:pt x="12828" y="14906"/>
                    <a:pt x="12577" y="14791"/>
                    <a:pt x="12326" y="14677"/>
                  </a:cubicBezTo>
                  <a:cubicBezTo>
                    <a:pt x="12166" y="14609"/>
                    <a:pt x="12007" y="14517"/>
                    <a:pt x="11847" y="14449"/>
                  </a:cubicBezTo>
                  <a:cubicBezTo>
                    <a:pt x="11573" y="14312"/>
                    <a:pt x="11299" y="14198"/>
                    <a:pt x="11048" y="14061"/>
                  </a:cubicBezTo>
                  <a:cubicBezTo>
                    <a:pt x="10911" y="13992"/>
                    <a:pt x="10774" y="13924"/>
                    <a:pt x="10637" y="13856"/>
                  </a:cubicBezTo>
                  <a:cubicBezTo>
                    <a:pt x="10249" y="13650"/>
                    <a:pt x="9861" y="13445"/>
                    <a:pt x="9473" y="13216"/>
                  </a:cubicBezTo>
                  <a:cubicBezTo>
                    <a:pt x="5981" y="11185"/>
                    <a:pt x="3424" y="8788"/>
                    <a:pt x="1872" y="6255"/>
                  </a:cubicBezTo>
                  <a:cubicBezTo>
                    <a:pt x="1096" y="4999"/>
                    <a:pt x="571" y="3698"/>
                    <a:pt x="274" y="2374"/>
                  </a:cubicBezTo>
                  <a:cubicBezTo>
                    <a:pt x="92" y="1576"/>
                    <a:pt x="23" y="799"/>
                    <a:pt x="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54"/>
            <p:cNvSpPr/>
            <p:nvPr/>
          </p:nvSpPr>
          <p:spPr>
            <a:xfrm>
              <a:off x="3900638" y="2421950"/>
              <a:ext cx="1594375" cy="963250"/>
            </a:xfrm>
            <a:custGeom>
              <a:avLst/>
              <a:gdLst/>
              <a:ahLst/>
              <a:cxnLst/>
              <a:rect l="l" t="t" r="r" b="b"/>
              <a:pathLst>
                <a:path w="63775" h="38530" extrusionOk="0">
                  <a:moveTo>
                    <a:pt x="1" y="0"/>
                  </a:moveTo>
                  <a:lnTo>
                    <a:pt x="1" y="4976"/>
                  </a:lnTo>
                  <a:cubicBezTo>
                    <a:pt x="23" y="9724"/>
                    <a:pt x="3196" y="14494"/>
                    <a:pt x="9473" y="18101"/>
                  </a:cubicBezTo>
                  <a:cubicBezTo>
                    <a:pt x="9861" y="18352"/>
                    <a:pt x="10295" y="18557"/>
                    <a:pt x="10706" y="18785"/>
                  </a:cubicBezTo>
                  <a:cubicBezTo>
                    <a:pt x="10843" y="18854"/>
                    <a:pt x="10980" y="18922"/>
                    <a:pt x="11117" y="18991"/>
                  </a:cubicBezTo>
                  <a:cubicBezTo>
                    <a:pt x="11413" y="19151"/>
                    <a:pt x="11710" y="19288"/>
                    <a:pt x="12007" y="19425"/>
                  </a:cubicBezTo>
                  <a:cubicBezTo>
                    <a:pt x="12166" y="19493"/>
                    <a:pt x="12326" y="19584"/>
                    <a:pt x="12509" y="19653"/>
                  </a:cubicBezTo>
                  <a:cubicBezTo>
                    <a:pt x="12783" y="19790"/>
                    <a:pt x="13080" y="19904"/>
                    <a:pt x="13376" y="20018"/>
                  </a:cubicBezTo>
                  <a:cubicBezTo>
                    <a:pt x="13536" y="20086"/>
                    <a:pt x="13696" y="20155"/>
                    <a:pt x="13878" y="20223"/>
                  </a:cubicBezTo>
                  <a:cubicBezTo>
                    <a:pt x="13947" y="20269"/>
                    <a:pt x="14038" y="20315"/>
                    <a:pt x="14129" y="20338"/>
                  </a:cubicBezTo>
                  <a:cubicBezTo>
                    <a:pt x="14244" y="20383"/>
                    <a:pt x="14381" y="20429"/>
                    <a:pt x="14495" y="20475"/>
                  </a:cubicBezTo>
                  <a:cubicBezTo>
                    <a:pt x="14906" y="20634"/>
                    <a:pt x="15294" y="20771"/>
                    <a:pt x="15704" y="20908"/>
                  </a:cubicBezTo>
                  <a:cubicBezTo>
                    <a:pt x="15910" y="20977"/>
                    <a:pt x="16115" y="21045"/>
                    <a:pt x="16321" y="21114"/>
                  </a:cubicBezTo>
                  <a:cubicBezTo>
                    <a:pt x="16754" y="21273"/>
                    <a:pt x="17188" y="21388"/>
                    <a:pt x="17622" y="21524"/>
                  </a:cubicBezTo>
                  <a:cubicBezTo>
                    <a:pt x="17759" y="21570"/>
                    <a:pt x="17873" y="21616"/>
                    <a:pt x="18010" y="21639"/>
                  </a:cubicBezTo>
                  <a:cubicBezTo>
                    <a:pt x="18055" y="21661"/>
                    <a:pt x="18101" y="21661"/>
                    <a:pt x="18147" y="21684"/>
                  </a:cubicBezTo>
                  <a:cubicBezTo>
                    <a:pt x="18443" y="21776"/>
                    <a:pt x="18740" y="21844"/>
                    <a:pt x="19037" y="21912"/>
                  </a:cubicBezTo>
                  <a:cubicBezTo>
                    <a:pt x="19288" y="21981"/>
                    <a:pt x="19539" y="22049"/>
                    <a:pt x="19767" y="22118"/>
                  </a:cubicBezTo>
                  <a:cubicBezTo>
                    <a:pt x="20087" y="22186"/>
                    <a:pt x="20406" y="22255"/>
                    <a:pt x="20726" y="22323"/>
                  </a:cubicBezTo>
                  <a:cubicBezTo>
                    <a:pt x="20931" y="22369"/>
                    <a:pt x="21137" y="22415"/>
                    <a:pt x="21342" y="22460"/>
                  </a:cubicBezTo>
                  <a:cubicBezTo>
                    <a:pt x="21411" y="22483"/>
                    <a:pt x="21479" y="22483"/>
                    <a:pt x="21525" y="22506"/>
                  </a:cubicBezTo>
                  <a:cubicBezTo>
                    <a:pt x="22050" y="22597"/>
                    <a:pt x="22575" y="22711"/>
                    <a:pt x="23100" y="22803"/>
                  </a:cubicBezTo>
                  <a:cubicBezTo>
                    <a:pt x="23282" y="22826"/>
                    <a:pt x="23442" y="22848"/>
                    <a:pt x="23625" y="22871"/>
                  </a:cubicBezTo>
                  <a:cubicBezTo>
                    <a:pt x="23922" y="22917"/>
                    <a:pt x="24195" y="22962"/>
                    <a:pt x="24492" y="23008"/>
                  </a:cubicBezTo>
                  <a:cubicBezTo>
                    <a:pt x="24561" y="23031"/>
                    <a:pt x="24629" y="23031"/>
                    <a:pt x="24675" y="23031"/>
                  </a:cubicBezTo>
                  <a:cubicBezTo>
                    <a:pt x="24903" y="23054"/>
                    <a:pt x="25131" y="23099"/>
                    <a:pt x="25337" y="23122"/>
                  </a:cubicBezTo>
                  <a:cubicBezTo>
                    <a:pt x="25656" y="23168"/>
                    <a:pt x="25976" y="23191"/>
                    <a:pt x="26295" y="23236"/>
                  </a:cubicBezTo>
                  <a:cubicBezTo>
                    <a:pt x="26546" y="23259"/>
                    <a:pt x="26775" y="23282"/>
                    <a:pt x="27003" y="23305"/>
                  </a:cubicBezTo>
                  <a:cubicBezTo>
                    <a:pt x="27186" y="23328"/>
                    <a:pt x="27391" y="23350"/>
                    <a:pt x="27596" y="23350"/>
                  </a:cubicBezTo>
                  <a:cubicBezTo>
                    <a:pt x="27711" y="23373"/>
                    <a:pt x="27825" y="23373"/>
                    <a:pt x="27939" y="23373"/>
                  </a:cubicBezTo>
                  <a:cubicBezTo>
                    <a:pt x="28190" y="23396"/>
                    <a:pt x="28418" y="23419"/>
                    <a:pt x="28669" y="23419"/>
                  </a:cubicBezTo>
                  <a:cubicBezTo>
                    <a:pt x="28989" y="23442"/>
                    <a:pt x="29285" y="23465"/>
                    <a:pt x="29605" y="23487"/>
                  </a:cubicBezTo>
                  <a:cubicBezTo>
                    <a:pt x="29856" y="23487"/>
                    <a:pt x="30107" y="23510"/>
                    <a:pt x="30358" y="23510"/>
                  </a:cubicBezTo>
                  <a:cubicBezTo>
                    <a:pt x="30495" y="23510"/>
                    <a:pt x="30632" y="23533"/>
                    <a:pt x="30769" y="23533"/>
                  </a:cubicBezTo>
                  <a:lnTo>
                    <a:pt x="33006" y="23533"/>
                  </a:lnTo>
                  <a:cubicBezTo>
                    <a:pt x="33280" y="23533"/>
                    <a:pt x="33577" y="23533"/>
                    <a:pt x="33851" y="23510"/>
                  </a:cubicBezTo>
                  <a:lnTo>
                    <a:pt x="34239" y="23510"/>
                  </a:lnTo>
                  <a:cubicBezTo>
                    <a:pt x="34581" y="23510"/>
                    <a:pt x="34923" y="23487"/>
                    <a:pt x="35266" y="23465"/>
                  </a:cubicBezTo>
                  <a:cubicBezTo>
                    <a:pt x="35654" y="23442"/>
                    <a:pt x="36019" y="23442"/>
                    <a:pt x="36407" y="23419"/>
                  </a:cubicBezTo>
                  <a:lnTo>
                    <a:pt x="37023" y="23419"/>
                  </a:lnTo>
                  <a:cubicBezTo>
                    <a:pt x="37274" y="23419"/>
                    <a:pt x="37525" y="23396"/>
                    <a:pt x="37776" y="23396"/>
                  </a:cubicBezTo>
                  <a:cubicBezTo>
                    <a:pt x="37982" y="23396"/>
                    <a:pt x="38187" y="23419"/>
                    <a:pt x="38393" y="23419"/>
                  </a:cubicBezTo>
                  <a:cubicBezTo>
                    <a:pt x="38644" y="23419"/>
                    <a:pt x="38895" y="23419"/>
                    <a:pt x="39146" y="23442"/>
                  </a:cubicBezTo>
                  <a:cubicBezTo>
                    <a:pt x="39329" y="23442"/>
                    <a:pt x="39534" y="23442"/>
                    <a:pt x="39717" y="23465"/>
                  </a:cubicBezTo>
                  <a:cubicBezTo>
                    <a:pt x="39991" y="23465"/>
                    <a:pt x="40242" y="23487"/>
                    <a:pt x="40493" y="23487"/>
                  </a:cubicBezTo>
                  <a:cubicBezTo>
                    <a:pt x="40675" y="23510"/>
                    <a:pt x="40881" y="23510"/>
                    <a:pt x="41063" y="23533"/>
                  </a:cubicBezTo>
                  <a:cubicBezTo>
                    <a:pt x="41314" y="23556"/>
                    <a:pt x="41565" y="23579"/>
                    <a:pt x="41839" y="23602"/>
                  </a:cubicBezTo>
                  <a:cubicBezTo>
                    <a:pt x="42022" y="23624"/>
                    <a:pt x="42205" y="23647"/>
                    <a:pt x="42387" y="23647"/>
                  </a:cubicBezTo>
                  <a:cubicBezTo>
                    <a:pt x="42661" y="23693"/>
                    <a:pt x="42912" y="23716"/>
                    <a:pt x="43186" y="23739"/>
                  </a:cubicBezTo>
                  <a:cubicBezTo>
                    <a:pt x="43346" y="23761"/>
                    <a:pt x="43528" y="23784"/>
                    <a:pt x="43711" y="23807"/>
                  </a:cubicBezTo>
                  <a:cubicBezTo>
                    <a:pt x="43985" y="23853"/>
                    <a:pt x="44282" y="23898"/>
                    <a:pt x="44578" y="23944"/>
                  </a:cubicBezTo>
                  <a:cubicBezTo>
                    <a:pt x="44715" y="23967"/>
                    <a:pt x="44852" y="23990"/>
                    <a:pt x="45012" y="24012"/>
                  </a:cubicBezTo>
                  <a:cubicBezTo>
                    <a:pt x="45423" y="24081"/>
                    <a:pt x="45857" y="24172"/>
                    <a:pt x="46290" y="24264"/>
                  </a:cubicBezTo>
                  <a:cubicBezTo>
                    <a:pt x="46473" y="24286"/>
                    <a:pt x="46678" y="24355"/>
                    <a:pt x="46884" y="24378"/>
                  </a:cubicBezTo>
                  <a:cubicBezTo>
                    <a:pt x="47135" y="24446"/>
                    <a:pt x="47386" y="24492"/>
                    <a:pt x="47637" y="24560"/>
                  </a:cubicBezTo>
                  <a:cubicBezTo>
                    <a:pt x="47820" y="24606"/>
                    <a:pt x="48002" y="24652"/>
                    <a:pt x="48208" y="24697"/>
                  </a:cubicBezTo>
                  <a:cubicBezTo>
                    <a:pt x="48436" y="24766"/>
                    <a:pt x="48687" y="24834"/>
                    <a:pt x="48915" y="24903"/>
                  </a:cubicBezTo>
                  <a:cubicBezTo>
                    <a:pt x="49052" y="24925"/>
                    <a:pt x="49166" y="24971"/>
                    <a:pt x="49303" y="25017"/>
                  </a:cubicBezTo>
                  <a:cubicBezTo>
                    <a:pt x="49646" y="25108"/>
                    <a:pt x="50011" y="25222"/>
                    <a:pt x="50353" y="25336"/>
                  </a:cubicBezTo>
                  <a:cubicBezTo>
                    <a:pt x="50513" y="25382"/>
                    <a:pt x="50673" y="25450"/>
                    <a:pt x="50833" y="25496"/>
                  </a:cubicBezTo>
                  <a:cubicBezTo>
                    <a:pt x="51152" y="25610"/>
                    <a:pt x="51449" y="25724"/>
                    <a:pt x="51768" y="25838"/>
                  </a:cubicBezTo>
                  <a:cubicBezTo>
                    <a:pt x="51951" y="25907"/>
                    <a:pt x="52134" y="25975"/>
                    <a:pt x="52339" y="26067"/>
                  </a:cubicBezTo>
                  <a:cubicBezTo>
                    <a:pt x="52476" y="26112"/>
                    <a:pt x="52613" y="26181"/>
                    <a:pt x="52773" y="26249"/>
                  </a:cubicBezTo>
                  <a:cubicBezTo>
                    <a:pt x="53001" y="26341"/>
                    <a:pt x="53229" y="26455"/>
                    <a:pt x="53480" y="26546"/>
                  </a:cubicBezTo>
                  <a:cubicBezTo>
                    <a:pt x="53617" y="26615"/>
                    <a:pt x="53754" y="26683"/>
                    <a:pt x="53891" y="26751"/>
                  </a:cubicBezTo>
                  <a:cubicBezTo>
                    <a:pt x="54142" y="26866"/>
                    <a:pt x="54393" y="26980"/>
                    <a:pt x="54644" y="27117"/>
                  </a:cubicBezTo>
                  <a:cubicBezTo>
                    <a:pt x="54781" y="27162"/>
                    <a:pt x="54895" y="27231"/>
                    <a:pt x="55010" y="27299"/>
                  </a:cubicBezTo>
                  <a:cubicBezTo>
                    <a:pt x="55375" y="27482"/>
                    <a:pt x="55740" y="27687"/>
                    <a:pt x="56105" y="27893"/>
                  </a:cubicBezTo>
                  <a:cubicBezTo>
                    <a:pt x="59917" y="30107"/>
                    <a:pt x="62314" y="32800"/>
                    <a:pt x="63272" y="35653"/>
                  </a:cubicBezTo>
                  <a:cubicBezTo>
                    <a:pt x="63592" y="36589"/>
                    <a:pt x="63775" y="37571"/>
                    <a:pt x="63775" y="38529"/>
                  </a:cubicBezTo>
                  <a:lnTo>
                    <a:pt x="63775" y="33553"/>
                  </a:lnTo>
                  <a:cubicBezTo>
                    <a:pt x="63752" y="29696"/>
                    <a:pt x="61218" y="25861"/>
                    <a:pt x="56128" y="22917"/>
                  </a:cubicBezTo>
                  <a:cubicBezTo>
                    <a:pt x="55763" y="22711"/>
                    <a:pt x="55398" y="22506"/>
                    <a:pt x="55032" y="22301"/>
                  </a:cubicBezTo>
                  <a:cubicBezTo>
                    <a:pt x="54895" y="22255"/>
                    <a:pt x="54781" y="22186"/>
                    <a:pt x="54667" y="22141"/>
                  </a:cubicBezTo>
                  <a:cubicBezTo>
                    <a:pt x="54416" y="22004"/>
                    <a:pt x="54165" y="21890"/>
                    <a:pt x="53914" y="21753"/>
                  </a:cubicBezTo>
                  <a:cubicBezTo>
                    <a:pt x="53777" y="21707"/>
                    <a:pt x="53640" y="21639"/>
                    <a:pt x="53480" y="21570"/>
                  </a:cubicBezTo>
                  <a:cubicBezTo>
                    <a:pt x="53252" y="21456"/>
                    <a:pt x="53024" y="21365"/>
                    <a:pt x="52773" y="21251"/>
                  </a:cubicBezTo>
                  <a:cubicBezTo>
                    <a:pt x="52636" y="21205"/>
                    <a:pt x="52499" y="21136"/>
                    <a:pt x="52339" y="21068"/>
                  </a:cubicBezTo>
                  <a:cubicBezTo>
                    <a:pt x="52248" y="21045"/>
                    <a:pt x="52156" y="20999"/>
                    <a:pt x="52065" y="20954"/>
                  </a:cubicBezTo>
                  <a:cubicBezTo>
                    <a:pt x="51974" y="20931"/>
                    <a:pt x="51883" y="20885"/>
                    <a:pt x="51768" y="20863"/>
                  </a:cubicBezTo>
                  <a:cubicBezTo>
                    <a:pt x="51472" y="20748"/>
                    <a:pt x="51152" y="20634"/>
                    <a:pt x="50855" y="20520"/>
                  </a:cubicBezTo>
                  <a:cubicBezTo>
                    <a:pt x="50696" y="20475"/>
                    <a:pt x="50536" y="20406"/>
                    <a:pt x="50353" y="20360"/>
                  </a:cubicBezTo>
                  <a:cubicBezTo>
                    <a:pt x="50011" y="20246"/>
                    <a:pt x="49668" y="20132"/>
                    <a:pt x="49326" y="20018"/>
                  </a:cubicBezTo>
                  <a:cubicBezTo>
                    <a:pt x="49212" y="19995"/>
                    <a:pt x="49121" y="19972"/>
                    <a:pt x="49029" y="19927"/>
                  </a:cubicBezTo>
                  <a:cubicBezTo>
                    <a:pt x="49007" y="19927"/>
                    <a:pt x="48961" y="19927"/>
                    <a:pt x="48938" y="19904"/>
                  </a:cubicBezTo>
                  <a:cubicBezTo>
                    <a:pt x="48710" y="19858"/>
                    <a:pt x="48459" y="19790"/>
                    <a:pt x="48208" y="19721"/>
                  </a:cubicBezTo>
                  <a:cubicBezTo>
                    <a:pt x="48025" y="19676"/>
                    <a:pt x="47842" y="19630"/>
                    <a:pt x="47660" y="19584"/>
                  </a:cubicBezTo>
                  <a:cubicBezTo>
                    <a:pt x="47409" y="19516"/>
                    <a:pt x="47158" y="19470"/>
                    <a:pt x="46907" y="19402"/>
                  </a:cubicBezTo>
                  <a:cubicBezTo>
                    <a:pt x="46724" y="19379"/>
                    <a:pt x="46564" y="19333"/>
                    <a:pt x="46404" y="19288"/>
                  </a:cubicBezTo>
                  <a:cubicBezTo>
                    <a:pt x="46359" y="19288"/>
                    <a:pt x="46336" y="19288"/>
                    <a:pt x="46290" y="19265"/>
                  </a:cubicBezTo>
                  <a:cubicBezTo>
                    <a:pt x="45879" y="19196"/>
                    <a:pt x="45446" y="19105"/>
                    <a:pt x="45012" y="19037"/>
                  </a:cubicBezTo>
                  <a:cubicBezTo>
                    <a:pt x="44875" y="19014"/>
                    <a:pt x="44738" y="18991"/>
                    <a:pt x="44578" y="18968"/>
                  </a:cubicBezTo>
                  <a:cubicBezTo>
                    <a:pt x="44350" y="18922"/>
                    <a:pt x="44099" y="18877"/>
                    <a:pt x="43848" y="18854"/>
                  </a:cubicBezTo>
                  <a:cubicBezTo>
                    <a:pt x="43802" y="18854"/>
                    <a:pt x="43757" y="18831"/>
                    <a:pt x="43711" y="18831"/>
                  </a:cubicBezTo>
                  <a:cubicBezTo>
                    <a:pt x="43551" y="18808"/>
                    <a:pt x="43369" y="18785"/>
                    <a:pt x="43186" y="18763"/>
                  </a:cubicBezTo>
                  <a:cubicBezTo>
                    <a:pt x="42935" y="18740"/>
                    <a:pt x="42661" y="18694"/>
                    <a:pt x="42410" y="18671"/>
                  </a:cubicBezTo>
                  <a:cubicBezTo>
                    <a:pt x="42227" y="18648"/>
                    <a:pt x="42022" y="18648"/>
                    <a:pt x="41839" y="18626"/>
                  </a:cubicBezTo>
                  <a:cubicBezTo>
                    <a:pt x="41680" y="18603"/>
                    <a:pt x="41520" y="18580"/>
                    <a:pt x="41337" y="18580"/>
                  </a:cubicBezTo>
                  <a:cubicBezTo>
                    <a:pt x="41246" y="18557"/>
                    <a:pt x="41155" y="18557"/>
                    <a:pt x="41086" y="18557"/>
                  </a:cubicBezTo>
                  <a:cubicBezTo>
                    <a:pt x="40881" y="18534"/>
                    <a:pt x="40698" y="18534"/>
                    <a:pt x="40493" y="18512"/>
                  </a:cubicBezTo>
                  <a:cubicBezTo>
                    <a:pt x="40242" y="18489"/>
                    <a:pt x="39991" y="18489"/>
                    <a:pt x="39739" y="18466"/>
                  </a:cubicBezTo>
                  <a:cubicBezTo>
                    <a:pt x="39557" y="18466"/>
                    <a:pt x="39351" y="18466"/>
                    <a:pt x="39169" y="18443"/>
                  </a:cubicBezTo>
                  <a:lnTo>
                    <a:pt x="38804" y="18443"/>
                  </a:lnTo>
                  <a:cubicBezTo>
                    <a:pt x="38667" y="18443"/>
                    <a:pt x="38553" y="18443"/>
                    <a:pt x="38416" y="18420"/>
                  </a:cubicBezTo>
                  <a:lnTo>
                    <a:pt x="37046" y="18420"/>
                  </a:lnTo>
                  <a:cubicBezTo>
                    <a:pt x="36841" y="18443"/>
                    <a:pt x="36635" y="18443"/>
                    <a:pt x="36430" y="18443"/>
                  </a:cubicBezTo>
                  <a:lnTo>
                    <a:pt x="36156" y="18443"/>
                  </a:lnTo>
                  <a:cubicBezTo>
                    <a:pt x="35859" y="18466"/>
                    <a:pt x="35562" y="18466"/>
                    <a:pt x="35289" y="18489"/>
                  </a:cubicBezTo>
                  <a:cubicBezTo>
                    <a:pt x="34809" y="18512"/>
                    <a:pt x="34330" y="18534"/>
                    <a:pt x="33873" y="18534"/>
                  </a:cubicBezTo>
                  <a:cubicBezTo>
                    <a:pt x="33577" y="18534"/>
                    <a:pt x="33303" y="18557"/>
                    <a:pt x="33029" y="18557"/>
                  </a:cubicBezTo>
                  <a:lnTo>
                    <a:pt x="31271" y="18557"/>
                  </a:lnTo>
                  <a:cubicBezTo>
                    <a:pt x="30975" y="18534"/>
                    <a:pt x="30678" y="18534"/>
                    <a:pt x="30358" y="18534"/>
                  </a:cubicBezTo>
                  <a:cubicBezTo>
                    <a:pt x="30107" y="18512"/>
                    <a:pt x="29879" y="18512"/>
                    <a:pt x="29628" y="18489"/>
                  </a:cubicBezTo>
                  <a:cubicBezTo>
                    <a:pt x="29308" y="18489"/>
                    <a:pt x="28989" y="18466"/>
                    <a:pt x="28692" y="18443"/>
                  </a:cubicBezTo>
                  <a:cubicBezTo>
                    <a:pt x="28441" y="18443"/>
                    <a:pt x="28190" y="18420"/>
                    <a:pt x="27962" y="18397"/>
                  </a:cubicBezTo>
                  <a:cubicBezTo>
                    <a:pt x="27642" y="18375"/>
                    <a:pt x="27322" y="18352"/>
                    <a:pt x="27003" y="18329"/>
                  </a:cubicBezTo>
                  <a:cubicBezTo>
                    <a:pt x="26775" y="18306"/>
                    <a:pt x="26546" y="18283"/>
                    <a:pt x="26318" y="18260"/>
                  </a:cubicBezTo>
                  <a:cubicBezTo>
                    <a:pt x="25999" y="18215"/>
                    <a:pt x="25679" y="18169"/>
                    <a:pt x="25360" y="18146"/>
                  </a:cubicBezTo>
                  <a:cubicBezTo>
                    <a:pt x="25131" y="18101"/>
                    <a:pt x="24926" y="18078"/>
                    <a:pt x="24698" y="18055"/>
                  </a:cubicBezTo>
                  <a:cubicBezTo>
                    <a:pt x="24332" y="18009"/>
                    <a:pt x="23990" y="17941"/>
                    <a:pt x="23625" y="17895"/>
                  </a:cubicBezTo>
                  <a:cubicBezTo>
                    <a:pt x="23465" y="17872"/>
                    <a:pt x="23282" y="17850"/>
                    <a:pt x="23123" y="17804"/>
                  </a:cubicBezTo>
                  <a:cubicBezTo>
                    <a:pt x="22598" y="17713"/>
                    <a:pt x="22073" y="17621"/>
                    <a:pt x="21548" y="17530"/>
                  </a:cubicBezTo>
                  <a:cubicBezTo>
                    <a:pt x="21274" y="17462"/>
                    <a:pt x="21000" y="17393"/>
                    <a:pt x="20726" y="17347"/>
                  </a:cubicBezTo>
                  <a:cubicBezTo>
                    <a:pt x="20406" y="17279"/>
                    <a:pt x="20110" y="17210"/>
                    <a:pt x="19790" y="17119"/>
                  </a:cubicBezTo>
                  <a:cubicBezTo>
                    <a:pt x="19539" y="17074"/>
                    <a:pt x="19311" y="17005"/>
                    <a:pt x="19060" y="16937"/>
                  </a:cubicBezTo>
                  <a:cubicBezTo>
                    <a:pt x="18763" y="16868"/>
                    <a:pt x="18443" y="16777"/>
                    <a:pt x="18147" y="16708"/>
                  </a:cubicBezTo>
                  <a:cubicBezTo>
                    <a:pt x="17987" y="16663"/>
                    <a:pt x="17804" y="16594"/>
                    <a:pt x="17645" y="16549"/>
                  </a:cubicBezTo>
                  <a:cubicBezTo>
                    <a:pt x="17188" y="16412"/>
                    <a:pt x="16754" y="16275"/>
                    <a:pt x="16321" y="16138"/>
                  </a:cubicBezTo>
                  <a:cubicBezTo>
                    <a:pt x="16115" y="16069"/>
                    <a:pt x="15910" y="16001"/>
                    <a:pt x="15727" y="15932"/>
                  </a:cubicBezTo>
                  <a:cubicBezTo>
                    <a:pt x="15316" y="15795"/>
                    <a:pt x="14906" y="15636"/>
                    <a:pt x="14518" y="15499"/>
                  </a:cubicBezTo>
                  <a:cubicBezTo>
                    <a:pt x="14312" y="15407"/>
                    <a:pt x="14084" y="15339"/>
                    <a:pt x="13878" y="15248"/>
                  </a:cubicBezTo>
                  <a:cubicBezTo>
                    <a:pt x="13719" y="15179"/>
                    <a:pt x="13559" y="15111"/>
                    <a:pt x="13399" y="15042"/>
                  </a:cubicBezTo>
                  <a:cubicBezTo>
                    <a:pt x="13102" y="14928"/>
                    <a:pt x="12806" y="14791"/>
                    <a:pt x="12509" y="14677"/>
                  </a:cubicBezTo>
                  <a:cubicBezTo>
                    <a:pt x="12349" y="14586"/>
                    <a:pt x="12189" y="14517"/>
                    <a:pt x="12030" y="14449"/>
                  </a:cubicBezTo>
                  <a:cubicBezTo>
                    <a:pt x="11733" y="14312"/>
                    <a:pt x="11436" y="14152"/>
                    <a:pt x="11139" y="14015"/>
                  </a:cubicBezTo>
                  <a:cubicBezTo>
                    <a:pt x="11002" y="13946"/>
                    <a:pt x="10865" y="13878"/>
                    <a:pt x="10729" y="13810"/>
                  </a:cubicBezTo>
                  <a:cubicBezTo>
                    <a:pt x="10295" y="13581"/>
                    <a:pt x="9884" y="13353"/>
                    <a:pt x="9473" y="13125"/>
                  </a:cubicBezTo>
                  <a:cubicBezTo>
                    <a:pt x="3196" y="9496"/>
                    <a:pt x="46" y="4748"/>
                    <a:pt x="1" y="0"/>
                  </a:cubicBezTo>
                  <a:close/>
                </a:path>
              </a:pathLst>
            </a:custGeom>
            <a:solidFill>
              <a:srgbClr val="BB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54"/>
            <p:cNvSpPr/>
            <p:nvPr/>
          </p:nvSpPr>
          <p:spPr>
            <a:xfrm>
              <a:off x="4043863" y="3258500"/>
              <a:ext cx="1604075" cy="591200"/>
            </a:xfrm>
            <a:custGeom>
              <a:avLst/>
              <a:gdLst/>
              <a:ahLst/>
              <a:cxnLst/>
              <a:rect l="l" t="t" r="r" b="b"/>
              <a:pathLst>
                <a:path w="64163" h="23648" extrusionOk="0">
                  <a:moveTo>
                    <a:pt x="64163" y="91"/>
                  </a:moveTo>
                  <a:lnTo>
                    <a:pt x="64162" y="308"/>
                  </a:lnTo>
                  <a:lnTo>
                    <a:pt x="64162" y="308"/>
                  </a:lnTo>
                  <a:cubicBezTo>
                    <a:pt x="64163" y="236"/>
                    <a:pt x="64163" y="164"/>
                    <a:pt x="64163" y="91"/>
                  </a:cubicBezTo>
                  <a:close/>
                  <a:moveTo>
                    <a:pt x="24" y="0"/>
                  </a:moveTo>
                  <a:lnTo>
                    <a:pt x="1" y="4976"/>
                  </a:lnTo>
                  <a:cubicBezTo>
                    <a:pt x="1" y="7099"/>
                    <a:pt x="617" y="9221"/>
                    <a:pt x="1850" y="11230"/>
                  </a:cubicBezTo>
                  <a:cubicBezTo>
                    <a:pt x="3402" y="13787"/>
                    <a:pt x="5958" y="16183"/>
                    <a:pt x="9473" y="18192"/>
                  </a:cubicBezTo>
                  <a:cubicBezTo>
                    <a:pt x="9838" y="18420"/>
                    <a:pt x="10226" y="18625"/>
                    <a:pt x="10637" y="18831"/>
                  </a:cubicBezTo>
                  <a:cubicBezTo>
                    <a:pt x="10751" y="18899"/>
                    <a:pt x="10888" y="18968"/>
                    <a:pt x="11025" y="19036"/>
                  </a:cubicBezTo>
                  <a:cubicBezTo>
                    <a:pt x="11276" y="19173"/>
                    <a:pt x="11550" y="19310"/>
                    <a:pt x="11824" y="19424"/>
                  </a:cubicBezTo>
                  <a:cubicBezTo>
                    <a:pt x="11984" y="19516"/>
                    <a:pt x="12144" y="19584"/>
                    <a:pt x="12304" y="19653"/>
                  </a:cubicBezTo>
                  <a:cubicBezTo>
                    <a:pt x="12555" y="19767"/>
                    <a:pt x="12806" y="19881"/>
                    <a:pt x="13057" y="19995"/>
                  </a:cubicBezTo>
                  <a:cubicBezTo>
                    <a:pt x="13239" y="20063"/>
                    <a:pt x="13422" y="20132"/>
                    <a:pt x="13605" y="20200"/>
                  </a:cubicBezTo>
                  <a:cubicBezTo>
                    <a:pt x="13764" y="20292"/>
                    <a:pt x="13947" y="20360"/>
                    <a:pt x="14130" y="20429"/>
                  </a:cubicBezTo>
                  <a:cubicBezTo>
                    <a:pt x="14175" y="20452"/>
                    <a:pt x="14221" y="20474"/>
                    <a:pt x="14289" y="20474"/>
                  </a:cubicBezTo>
                  <a:cubicBezTo>
                    <a:pt x="14837" y="20703"/>
                    <a:pt x="15385" y="20908"/>
                    <a:pt x="15956" y="21091"/>
                  </a:cubicBezTo>
                  <a:cubicBezTo>
                    <a:pt x="16070" y="21136"/>
                    <a:pt x="16161" y="21159"/>
                    <a:pt x="16252" y="21205"/>
                  </a:cubicBezTo>
                  <a:cubicBezTo>
                    <a:pt x="16755" y="21365"/>
                    <a:pt x="17234" y="21501"/>
                    <a:pt x="17736" y="21661"/>
                  </a:cubicBezTo>
                  <a:cubicBezTo>
                    <a:pt x="17827" y="21684"/>
                    <a:pt x="17919" y="21707"/>
                    <a:pt x="17987" y="21730"/>
                  </a:cubicBezTo>
                  <a:cubicBezTo>
                    <a:pt x="18101" y="21753"/>
                    <a:pt x="18193" y="21775"/>
                    <a:pt x="18284" y="21821"/>
                  </a:cubicBezTo>
                  <a:cubicBezTo>
                    <a:pt x="18626" y="21912"/>
                    <a:pt x="18946" y="21981"/>
                    <a:pt x="19265" y="22072"/>
                  </a:cubicBezTo>
                  <a:cubicBezTo>
                    <a:pt x="19471" y="22118"/>
                    <a:pt x="19676" y="22163"/>
                    <a:pt x="19859" y="22209"/>
                  </a:cubicBezTo>
                  <a:cubicBezTo>
                    <a:pt x="20224" y="22300"/>
                    <a:pt x="20612" y="22392"/>
                    <a:pt x="20977" y="22460"/>
                  </a:cubicBezTo>
                  <a:cubicBezTo>
                    <a:pt x="21114" y="22506"/>
                    <a:pt x="21228" y="22529"/>
                    <a:pt x="21365" y="22551"/>
                  </a:cubicBezTo>
                  <a:cubicBezTo>
                    <a:pt x="21388" y="22574"/>
                    <a:pt x="21434" y="22574"/>
                    <a:pt x="21457" y="22574"/>
                  </a:cubicBezTo>
                  <a:cubicBezTo>
                    <a:pt x="21799" y="22643"/>
                    <a:pt x="22141" y="22711"/>
                    <a:pt x="22461" y="22757"/>
                  </a:cubicBezTo>
                  <a:cubicBezTo>
                    <a:pt x="22643" y="22803"/>
                    <a:pt x="22826" y="22825"/>
                    <a:pt x="22986" y="22871"/>
                  </a:cubicBezTo>
                  <a:cubicBezTo>
                    <a:pt x="23442" y="22939"/>
                    <a:pt x="23922" y="23008"/>
                    <a:pt x="24378" y="23076"/>
                  </a:cubicBezTo>
                  <a:cubicBezTo>
                    <a:pt x="24424" y="23099"/>
                    <a:pt x="24469" y="23099"/>
                    <a:pt x="24538" y="23099"/>
                  </a:cubicBezTo>
                  <a:cubicBezTo>
                    <a:pt x="25040" y="23191"/>
                    <a:pt x="25565" y="23236"/>
                    <a:pt x="26067" y="23305"/>
                  </a:cubicBezTo>
                  <a:cubicBezTo>
                    <a:pt x="26227" y="23328"/>
                    <a:pt x="26387" y="23328"/>
                    <a:pt x="26524" y="23350"/>
                  </a:cubicBezTo>
                  <a:cubicBezTo>
                    <a:pt x="26889" y="23396"/>
                    <a:pt x="27254" y="23419"/>
                    <a:pt x="27619" y="23442"/>
                  </a:cubicBezTo>
                  <a:cubicBezTo>
                    <a:pt x="27619" y="23464"/>
                    <a:pt x="27642" y="23464"/>
                    <a:pt x="27642" y="23464"/>
                  </a:cubicBezTo>
                  <a:cubicBezTo>
                    <a:pt x="27848" y="23464"/>
                    <a:pt x="28030" y="23487"/>
                    <a:pt x="28236" y="23487"/>
                  </a:cubicBezTo>
                  <a:cubicBezTo>
                    <a:pt x="28532" y="23510"/>
                    <a:pt x="28852" y="23533"/>
                    <a:pt x="29172" y="23556"/>
                  </a:cubicBezTo>
                  <a:cubicBezTo>
                    <a:pt x="29377" y="23579"/>
                    <a:pt x="29605" y="23579"/>
                    <a:pt x="29833" y="23579"/>
                  </a:cubicBezTo>
                  <a:cubicBezTo>
                    <a:pt x="30130" y="23601"/>
                    <a:pt x="30427" y="23624"/>
                    <a:pt x="30724" y="23624"/>
                  </a:cubicBezTo>
                  <a:lnTo>
                    <a:pt x="30792" y="23624"/>
                  </a:lnTo>
                  <a:cubicBezTo>
                    <a:pt x="31249" y="23647"/>
                    <a:pt x="31705" y="23647"/>
                    <a:pt x="32184" y="23647"/>
                  </a:cubicBezTo>
                  <a:cubicBezTo>
                    <a:pt x="32755" y="23647"/>
                    <a:pt x="33349" y="23624"/>
                    <a:pt x="33919" y="23601"/>
                  </a:cubicBezTo>
                  <a:lnTo>
                    <a:pt x="34079" y="23601"/>
                  </a:lnTo>
                  <a:cubicBezTo>
                    <a:pt x="34216" y="23601"/>
                    <a:pt x="34376" y="23601"/>
                    <a:pt x="34513" y="23579"/>
                  </a:cubicBezTo>
                  <a:cubicBezTo>
                    <a:pt x="34878" y="23579"/>
                    <a:pt x="35243" y="23556"/>
                    <a:pt x="35585" y="23533"/>
                  </a:cubicBezTo>
                  <a:cubicBezTo>
                    <a:pt x="35814" y="23510"/>
                    <a:pt x="36019" y="23510"/>
                    <a:pt x="36247" y="23487"/>
                  </a:cubicBezTo>
                  <a:cubicBezTo>
                    <a:pt x="36590" y="23464"/>
                    <a:pt x="36932" y="23442"/>
                    <a:pt x="37274" y="23396"/>
                  </a:cubicBezTo>
                  <a:cubicBezTo>
                    <a:pt x="37389" y="23396"/>
                    <a:pt x="37503" y="23396"/>
                    <a:pt x="37617" y="23373"/>
                  </a:cubicBezTo>
                  <a:cubicBezTo>
                    <a:pt x="37708" y="23373"/>
                    <a:pt x="37799" y="23350"/>
                    <a:pt x="37868" y="23350"/>
                  </a:cubicBezTo>
                  <a:cubicBezTo>
                    <a:pt x="38416" y="23282"/>
                    <a:pt x="38941" y="23236"/>
                    <a:pt x="39466" y="23145"/>
                  </a:cubicBezTo>
                  <a:cubicBezTo>
                    <a:pt x="39557" y="23145"/>
                    <a:pt x="39648" y="23122"/>
                    <a:pt x="39740" y="23122"/>
                  </a:cubicBezTo>
                  <a:cubicBezTo>
                    <a:pt x="40356" y="23031"/>
                    <a:pt x="40949" y="22939"/>
                    <a:pt x="41543" y="22825"/>
                  </a:cubicBezTo>
                  <a:cubicBezTo>
                    <a:pt x="41611" y="22825"/>
                    <a:pt x="41657" y="22803"/>
                    <a:pt x="41725" y="22803"/>
                  </a:cubicBezTo>
                  <a:cubicBezTo>
                    <a:pt x="41885" y="22780"/>
                    <a:pt x="42045" y="22734"/>
                    <a:pt x="42228" y="22711"/>
                  </a:cubicBezTo>
                  <a:cubicBezTo>
                    <a:pt x="42479" y="22666"/>
                    <a:pt x="42753" y="22597"/>
                    <a:pt x="43026" y="22551"/>
                  </a:cubicBezTo>
                  <a:cubicBezTo>
                    <a:pt x="43255" y="22506"/>
                    <a:pt x="43483" y="22437"/>
                    <a:pt x="43711" y="22392"/>
                  </a:cubicBezTo>
                  <a:cubicBezTo>
                    <a:pt x="43985" y="22346"/>
                    <a:pt x="44236" y="22278"/>
                    <a:pt x="44487" y="22209"/>
                  </a:cubicBezTo>
                  <a:cubicBezTo>
                    <a:pt x="44738" y="22163"/>
                    <a:pt x="44967" y="22095"/>
                    <a:pt x="45195" y="22049"/>
                  </a:cubicBezTo>
                  <a:cubicBezTo>
                    <a:pt x="45446" y="21981"/>
                    <a:pt x="45697" y="21912"/>
                    <a:pt x="45948" y="21844"/>
                  </a:cubicBezTo>
                  <a:cubicBezTo>
                    <a:pt x="46176" y="21775"/>
                    <a:pt x="46405" y="21707"/>
                    <a:pt x="46633" y="21638"/>
                  </a:cubicBezTo>
                  <a:cubicBezTo>
                    <a:pt x="46884" y="21570"/>
                    <a:pt x="47135" y="21501"/>
                    <a:pt x="47386" y="21410"/>
                  </a:cubicBezTo>
                  <a:cubicBezTo>
                    <a:pt x="47477" y="21387"/>
                    <a:pt x="47569" y="21365"/>
                    <a:pt x="47660" y="21342"/>
                  </a:cubicBezTo>
                  <a:cubicBezTo>
                    <a:pt x="47751" y="21296"/>
                    <a:pt x="47843" y="21273"/>
                    <a:pt x="47934" y="21250"/>
                  </a:cubicBezTo>
                  <a:cubicBezTo>
                    <a:pt x="48390" y="21091"/>
                    <a:pt x="48847" y="20931"/>
                    <a:pt x="49303" y="20771"/>
                  </a:cubicBezTo>
                  <a:cubicBezTo>
                    <a:pt x="49418" y="20725"/>
                    <a:pt x="49532" y="20680"/>
                    <a:pt x="49669" y="20634"/>
                  </a:cubicBezTo>
                  <a:cubicBezTo>
                    <a:pt x="50216" y="20429"/>
                    <a:pt x="50764" y="20200"/>
                    <a:pt x="51289" y="19972"/>
                  </a:cubicBezTo>
                  <a:cubicBezTo>
                    <a:pt x="51403" y="19927"/>
                    <a:pt x="51540" y="19858"/>
                    <a:pt x="51654" y="19812"/>
                  </a:cubicBezTo>
                  <a:cubicBezTo>
                    <a:pt x="52065" y="19630"/>
                    <a:pt x="52499" y="19424"/>
                    <a:pt x="52910" y="19219"/>
                  </a:cubicBezTo>
                  <a:cubicBezTo>
                    <a:pt x="53047" y="19150"/>
                    <a:pt x="53184" y="19082"/>
                    <a:pt x="53321" y="19014"/>
                  </a:cubicBezTo>
                  <a:cubicBezTo>
                    <a:pt x="53846" y="18740"/>
                    <a:pt x="54348" y="18489"/>
                    <a:pt x="54827" y="18192"/>
                  </a:cubicBezTo>
                  <a:cubicBezTo>
                    <a:pt x="54987" y="18123"/>
                    <a:pt x="55124" y="18032"/>
                    <a:pt x="55261" y="17941"/>
                  </a:cubicBezTo>
                  <a:cubicBezTo>
                    <a:pt x="55375" y="17872"/>
                    <a:pt x="55489" y="17804"/>
                    <a:pt x="55603" y="17735"/>
                  </a:cubicBezTo>
                  <a:cubicBezTo>
                    <a:pt x="55809" y="17598"/>
                    <a:pt x="55991" y="17484"/>
                    <a:pt x="56174" y="17370"/>
                  </a:cubicBezTo>
                  <a:cubicBezTo>
                    <a:pt x="56356" y="17256"/>
                    <a:pt x="56516" y="17119"/>
                    <a:pt x="56699" y="17005"/>
                  </a:cubicBezTo>
                  <a:cubicBezTo>
                    <a:pt x="56881" y="16891"/>
                    <a:pt x="57064" y="16754"/>
                    <a:pt x="57224" y="16640"/>
                  </a:cubicBezTo>
                  <a:cubicBezTo>
                    <a:pt x="57384" y="16526"/>
                    <a:pt x="57566" y="16389"/>
                    <a:pt x="57703" y="16274"/>
                  </a:cubicBezTo>
                  <a:cubicBezTo>
                    <a:pt x="57886" y="16138"/>
                    <a:pt x="58046" y="16023"/>
                    <a:pt x="58205" y="15886"/>
                  </a:cubicBezTo>
                  <a:cubicBezTo>
                    <a:pt x="58365" y="15750"/>
                    <a:pt x="58502" y="15635"/>
                    <a:pt x="58662" y="15498"/>
                  </a:cubicBezTo>
                  <a:cubicBezTo>
                    <a:pt x="58822" y="15384"/>
                    <a:pt x="58959" y="15247"/>
                    <a:pt x="59118" y="15110"/>
                  </a:cubicBezTo>
                  <a:cubicBezTo>
                    <a:pt x="59164" y="15065"/>
                    <a:pt x="59232" y="14996"/>
                    <a:pt x="59301" y="14951"/>
                  </a:cubicBezTo>
                  <a:cubicBezTo>
                    <a:pt x="59347" y="14882"/>
                    <a:pt x="59415" y="14837"/>
                    <a:pt x="59461" y="14791"/>
                  </a:cubicBezTo>
                  <a:cubicBezTo>
                    <a:pt x="59712" y="14540"/>
                    <a:pt x="59940" y="14312"/>
                    <a:pt x="60168" y="14060"/>
                  </a:cubicBezTo>
                  <a:cubicBezTo>
                    <a:pt x="60260" y="13992"/>
                    <a:pt x="60351" y="13901"/>
                    <a:pt x="60419" y="13809"/>
                  </a:cubicBezTo>
                  <a:cubicBezTo>
                    <a:pt x="60716" y="13490"/>
                    <a:pt x="60990" y="13170"/>
                    <a:pt x="61264" y="12851"/>
                  </a:cubicBezTo>
                  <a:cubicBezTo>
                    <a:pt x="61264" y="12828"/>
                    <a:pt x="61264" y="12828"/>
                    <a:pt x="61287" y="12805"/>
                  </a:cubicBezTo>
                  <a:cubicBezTo>
                    <a:pt x="61332" y="12737"/>
                    <a:pt x="61401" y="12668"/>
                    <a:pt x="61446" y="12577"/>
                  </a:cubicBezTo>
                  <a:cubicBezTo>
                    <a:pt x="61606" y="12371"/>
                    <a:pt x="61766" y="12166"/>
                    <a:pt x="61903" y="11961"/>
                  </a:cubicBezTo>
                  <a:cubicBezTo>
                    <a:pt x="61994" y="11846"/>
                    <a:pt x="62063" y="11732"/>
                    <a:pt x="62131" y="11618"/>
                  </a:cubicBezTo>
                  <a:cubicBezTo>
                    <a:pt x="62245" y="11413"/>
                    <a:pt x="62359" y="11230"/>
                    <a:pt x="62474" y="11048"/>
                  </a:cubicBezTo>
                  <a:cubicBezTo>
                    <a:pt x="62519" y="11002"/>
                    <a:pt x="62542" y="10956"/>
                    <a:pt x="62565" y="10911"/>
                  </a:cubicBezTo>
                  <a:cubicBezTo>
                    <a:pt x="62611" y="10819"/>
                    <a:pt x="62656" y="10728"/>
                    <a:pt x="62702" y="10637"/>
                  </a:cubicBezTo>
                  <a:cubicBezTo>
                    <a:pt x="62793" y="10477"/>
                    <a:pt x="62862" y="10317"/>
                    <a:pt x="62953" y="10157"/>
                  </a:cubicBezTo>
                  <a:cubicBezTo>
                    <a:pt x="63021" y="10020"/>
                    <a:pt x="63067" y="9883"/>
                    <a:pt x="63136" y="9746"/>
                  </a:cubicBezTo>
                  <a:cubicBezTo>
                    <a:pt x="63204" y="9587"/>
                    <a:pt x="63273" y="9427"/>
                    <a:pt x="63341" y="9267"/>
                  </a:cubicBezTo>
                  <a:cubicBezTo>
                    <a:pt x="63364" y="9199"/>
                    <a:pt x="63387" y="9153"/>
                    <a:pt x="63409" y="9085"/>
                  </a:cubicBezTo>
                  <a:cubicBezTo>
                    <a:pt x="63455" y="8993"/>
                    <a:pt x="63478" y="8925"/>
                    <a:pt x="63501" y="8856"/>
                  </a:cubicBezTo>
                  <a:cubicBezTo>
                    <a:pt x="63546" y="8697"/>
                    <a:pt x="63592" y="8537"/>
                    <a:pt x="63638" y="8400"/>
                  </a:cubicBezTo>
                  <a:cubicBezTo>
                    <a:pt x="63683" y="8240"/>
                    <a:pt x="63729" y="8103"/>
                    <a:pt x="63775" y="7966"/>
                  </a:cubicBezTo>
                  <a:cubicBezTo>
                    <a:pt x="63820" y="7806"/>
                    <a:pt x="63843" y="7647"/>
                    <a:pt x="63889" y="7487"/>
                  </a:cubicBezTo>
                  <a:cubicBezTo>
                    <a:pt x="63889" y="7418"/>
                    <a:pt x="63912" y="7350"/>
                    <a:pt x="63934" y="7281"/>
                  </a:cubicBezTo>
                  <a:cubicBezTo>
                    <a:pt x="63957" y="7213"/>
                    <a:pt x="63957" y="7144"/>
                    <a:pt x="63980" y="7076"/>
                  </a:cubicBezTo>
                  <a:cubicBezTo>
                    <a:pt x="64003" y="6916"/>
                    <a:pt x="64026" y="6756"/>
                    <a:pt x="64049" y="6597"/>
                  </a:cubicBezTo>
                  <a:cubicBezTo>
                    <a:pt x="64071" y="6460"/>
                    <a:pt x="64071" y="6300"/>
                    <a:pt x="64094" y="6163"/>
                  </a:cubicBezTo>
                  <a:cubicBezTo>
                    <a:pt x="64117" y="6003"/>
                    <a:pt x="64117" y="5843"/>
                    <a:pt x="64140" y="5684"/>
                  </a:cubicBezTo>
                  <a:cubicBezTo>
                    <a:pt x="64140" y="5615"/>
                    <a:pt x="64140" y="5524"/>
                    <a:pt x="64140" y="5455"/>
                  </a:cubicBezTo>
                  <a:cubicBezTo>
                    <a:pt x="64140" y="5318"/>
                    <a:pt x="64163" y="5181"/>
                    <a:pt x="64140" y="5067"/>
                  </a:cubicBezTo>
                  <a:lnTo>
                    <a:pt x="64162" y="308"/>
                  </a:lnTo>
                  <a:lnTo>
                    <a:pt x="64162" y="308"/>
                  </a:lnTo>
                  <a:cubicBezTo>
                    <a:pt x="64160" y="441"/>
                    <a:pt x="64155" y="575"/>
                    <a:pt x="64140" y="708"/>
                  </a:cubicBezTo>
                  <a:cubicBezTo>
                    <a:pt x="64140" y="867"/>
                    <a:pt x="64117" y="1027"/>
                    <a:pt x="64117" y="1187"/>
                  </a:cubicBezTo>
                  <a:cubicBezTo>
                    <a:pt x="64094" y="1324"/>
                    <a:pt x="64071" y="1461"/>
                    <a:pt x="64049" y="1621"/>
                  </a:cubicBezTo>
                  <a:cubicBezTo>
                    <a:pt x="64026" y="1780"/>
                    <a:pt x="64003" y="1917"/>
                    <a:pt x="63980" y="2077"/>
                  </a:cubicBezTo>
                  <a:cubicBezTo>
                    <a:pt x="63957" y="2237"/>
                    <a:pt x="63934" y="2374"/>
                    <a:pt x="63889" y="2511"/>
                  </a:cubicBezTo>
                  <a:cubicBezTo>
                    <a:pt x="63866" y="2671"/>
                    <a:pt x="63820" y="2830"/>
                    <a:pt x="63775" y="2967"/>
                  </a:cubicBezTo>
                  <a:cubicBezTo>
                    <a:pt x="63752" y="3127"/>
                    <a:pt x="63706" y="3264"/>
                    <a:pt x="63661" y="3401"/>
                  </a:cubicBezTo>
                  <a:cubicBezTo>
                    <a:pt x="63615" y="3561"/>
                    <a:pt x="63569" y="3721"/>
                    <a:pt x="63501" y="3858"/>
                  </a:cubicBezTo>
                  <a:cubicBezTo>
                    <a:pt x="63455" y="4017"/>
                    <a:pt x="63409" y="4154"/>
                    <a:pt x="63364" y="4291"/>
                  </a:cubicBezTo>
                  <a:cubicBezTo>
                    <a:pt x="63295" y="4451"/>
                    <a:pt x="63227" y="4611"/>
                    <a:pt x="63158" y="4771"/>
                  </a:cubicBezTo>
                  <a:cubicBezTo>
                    <a:pt x="63090" y="4908"/>
                    <a:pt x="63021" y="5044"/>
                    <a:pt x="62953" y="5181"/>
                  </a:cubicBezTo>
                  <a:cubicBezTo>
                    <a:pt x="62884" y="5341"/>
                    <a:pt x="62793" y="5501"/>
                    <a:pt x="62702" y="5661"/>
                  </a:cubicBezTo>
                  <a:cubicBezTo>
                    <a:pt x="62633" y="5798"/>
                    <a:pt x="62565" y="5935"/>
                    <a:pt x="62496" y="6049"/>
                  </a:cubicBezTo>
                  <a:cubicBezTo>
                    <a:pt x="62382" y="6254"/>
                    <a:pt x="62268" y="6437"/>
                    <a:pt x="62154" y="6619"/>
                  </a:cubicBezTo>
                  <a:cubicBezTo>
                    <a:pt x="62063" y="6734"/>
                    <a:pt x="61994" y="6848"/>
                    <a:pt x="61926" y="6962"/>
                  </a:cubicBezTo>
                  <a:cubicBezTo>
                    <a:pt x="61789" y="7190"/>
                    <a:pt x="61629" y="7395"/>
                    <a:pt x="61469" y="7601"/>
                  </a:cubicBezTo>
                  <a:cubicBezTo>
                    <a:pt x="61401" y="7692"/>
                    <a:pt x="61332" y="7783"/>
                    <a:pt x="61264" y="7852"/>
                  </a:cubicBezTo>
                  <a:cubicBezTo>
                    <a:pt x="61013" y="8194"/>
                    <a:pt x="60739" y="8514"/>
                    <a:pt x="60442" y="8833"/>
                  </a:cubicBezTo>
                  <a:cubicBezTo>
                    <a:pt x="60351" y="8925"/>
                    <a:pt x="60282" y="8993"/>
                    <a:pt x="60191" y="9085"/>
                  </a:cubicBezTo>
                  <a:cubicBezTo>
                    <a:pt x="59963" y="9336"/>
                    <a:pt x="59735" y="9564"/>
                    <a:pt x="59484" y="9792"/>
                  </a:cubicBezTo>
                  <a:cubicBezTo>
                    <a:pt x="59369" y="9906"/>
                    <a:pt x="59255" y="10020"/>
                    <a:pt x="59118" y="10134"/>
                  </a:cubicBezTo>
                  <a:cubicBezTo>
                    <a:pt x="58981" y="10271"/>
                    <a:pt x="58822" y="10386"/>
                    <a:pt x="58662" y="10523"/>
                  </a:cubicBezTo>
                  <a:cubicBezTo>
                    <a:pt x="58525" y="10659"/>
                    <a:pt x="58365" y="10774"/>
                    <a:pt x="58228" y="10911"/>
                  </a:cubicBezTo>
                  <a:cubicBezTo>
                    <a:pt x="58068" y="11025"/>
                    <a:pt x="57886" y="11162"/>
                    <a:pt x="57726" y="11299"/>
                  </a:cubicBezTo>
                  <a:cubicBezTo>
                    <a:pt x="57566" y="11413"/>
                    <a:pt x="57406" y="11527"/>
                    <a:pt x="57247" y="11664"/>
                  </a:cubicBezTo>
                  <a:cubicBezTo>
                    <a:pt x="57064" y="11778"/>
                    <a:pt x="56881" y="11915"/>
                    <a:pt x="56722" y="12029"/>
                  </a:cubicBezTo>
                  <a:cubicBezTo>
                    <a:pt x="56539" y="12143"/>
                    <a:pt x="56356" y="12257"/>
                    <a:pt x="56197" y="12371"/>
                  </a:cubicBezTo>
                  <a:cubicBezTo>
                    <a:pt x="56014" y="12508"/>
                    <a:pt x="55809" y="12622"/>
                    <a:pt x="55626" y="12737"/>
                  </a:cubicBezTo>
                  <a:cubicBezTo>
                    <a:pt x="55375" y="12896"/>
                    <a:pt x="55101" y="13056"/>
                    <a:pt x="54850" y="13216"/>
                  </a:cubicBezTo>
                  <a:cubicBezTo>
                    <a:pt x="54348" y="13490"/>
                    <a:pt x="53846" y="13764"/>
                    <a:pt x="53343" y="14038"/>
                  </a:cubicBezTo>
                  <a:cubicBezTo>
                    <a:pt x="53207" y="14106"/>
                    <a:pt x="53047" y="14175"/>
                    <a:pt x="52910" y="14243"/>
                  </a:cubicBezTo>
                  <a:cubicBezTo>
                    <a:pt x="52499" y="14448"/>
                    <a:pt x="52088" y="14654"/>
                    <a:pt x="51654" y="14837"/>
                  </a:cubicBezTo>
                  <a:cubicBezTo>
                    <a:pt x="51540" y="14882"/>
                    <a:pt x="51426" y="14951"/>
                    <a:pt x="51312" y="14996"/>
                  </a:cubicBezTo>
                  <a:cubicBezTo>
                    <a:pt x="50764" y="15225"/>
                    <a:pt x="50216" y="15453"/>
                    <a:pt x="49669" y="15658"/>
                  </a:cubicBezTo>
                  <a:cubicBezTo>
                    <a:pt x="49554" y="15704"/>
                    <a:pt x="49440" y="15750"/>
                    <a:pt x="49303" y="15795"/>
                  </a:cubicBezTo>
                  <a:cubicBezTo>
                    <a:pt x="48870" y="15955"/>
                    <a:pt x="48413" y="16115"/>
                    <a:pt x="47957" y="16252"/>
                  </a:cubicBezTo>
                  <a:cubicBezTo>
                    <a:pt x="47774" y="16320"/>
                    <a:pt x="47592" y="16389"/>
                    <a:pt x="47386" y="16434"/>
                  </a:cubicBezTo>
                  <a:cubicBezTo>
                    <a:pt x="47158" y="16526"/>
                    <a:pt x="46907" y="16594"/>
                    <a:pt x="46656" y="16663"/>
                  </a:cubicBezTo>
                  <a:cubicBezTo>
                    <a:pt x="46427" y="16731"/>
                    <a:pt x="46199" y="16799"/>
                    <a:pt x="45971" y="16868"/>
                  </a:cubicBezTo>
                  <a:cubicBezTo>
                    <a:pt x="45720" y="16936"/>
                    <a:pt x="45446" y="17005"/>
                    <a:pt x="45195" y="17073"/>
                  </a:cubicBezTo>
                  <a:cubicBezTo>
                    <a:pt x="44967" y="17119"/>
                    <a:pt x="44738" y="17188"/>
                    <a:pt x="44510" y="17233"/>
                  </a:cubicBezTo>
                  <a:cubicBezTo>
                    <a:pt x="44259" y="17302"/>
                    <a:pt x="43985" y="17347"/>
                    <a:pt x="43734" y="17416"/>
                  </a:cubicBezTo>
                  <a:cubicBezTo>
                    <a:pt x="43506" y="17461"/>
                    <a:pt x="43255" y="17530"/>
                    <a:pt x="43026" y="17576"/>
                  </a:cubicBezTo>
                  <a:cubicBezTo>
                    <a:pt x="42775" y="17621"/>
                    <a:pt x="42501" y="17667"/>
                    <a:pt x="42228" y="17735"/>
                  </a:cubicBezTo>
                  <a:cubicBezTo>
                    <a:pt x="42022" y="17758"/>
                    <a:pt x="41794" y="17804"/>
                    <a:pt x="41566" y="17849"/>
                  </a:cubicBezTo>
                  <a:cubicBezTo>
                    <a:pt x="40972" y="17964"/>
                    <a:pt x="40356" y="18055"/>
                    <a:pt x="39740" y="18146"/>
                  </a:cubicBezTo>
                  <a:cubicBezTo>
                    <a:pt x="39671" y="18146"/>
                    <a:pt x="39580" y="18169"/>
                    <a:pt x="39489" y="18169"/>
                  </a:cubicBezTo>
                  <a:cubicBezTo>
                    <a:pt x="38941" y="18237"/>
                    <a:pt x="38416" y="18306"/>
                    <a:pt x="37891" y="18352"/>
                  </a:cubicBezTo>
                  <a:cubicBezTo>
                    <a:pt x="37685" y="18374"/>
                    <a:pt x="37480" y="18397"/>
                    <a:pt x="37274" y="18420"/>
                  </a:cubicBezTo>
                  <a:cubicBezTo>
                    <a:pt x="36932" y="18443"/>
                    <a:pt x="36590" y="18489"/>
                    <a:pt x="36247" y="18511"/>
                  </a:cubicBezTo>
                  <a:cubicBezTo>
                    <a:pt x="36042" y="18534"/>
                    <a:pt x="35814" y="18534"/>
                    <a:pt x="35608" y="18557"/>
                  </a:cubicBezTo>
                  <a:cubicBezTo>
                    <a:pt x="35243" y="18580"/>
                    <a:pt x="34901" y="18580"/>
                    <a:pt x="34535" y="18603"/>
                  </a:cubicBezTo>
                  <a:cubicBezTo>
                    <a:pt x="34330" y="18625"/>
                    <a:pt x="34147" y="18625"/>
                    <a:pt x="33942" y="18625"/>
                  </a:cubicBezTo>
                  <a:cubicBezTo>
                    <a:pt x="33349" y="18648"/>
                    <a:pt x="32778" y="18671"/>
                    <a:pt x="32184" y="18671"/>
                  </a:cubicBezTo>
                  <a:cubicBezTo>
                    <a:pt x="31705" y="18671"/>
                    <a:pt x="31226" y="18648"/>
                    <a:pt x="30724" y="18648"/>
                  </a:cubicBezTo>
                  <a:cubicBezTo>
                    <a:pt x="30427" y="18625"/>
                    <a:pt x="30130" y="18625"/>
                    <a:pt x="29833" y="18603"/>
                  </a:cubicBezTo>
                  <a:cubicBezTo>
                    <a:pt x="29605" y="18603"/>
                    <a:pt x="29400" y="18580"/>
                    <a:pt x="29172" y="18580"/>
                  </a:cubicBezTo>
                  <a:cubicBezTo>
                    <a:pt x="28852" y="18557"/>
                    <a:pt x="28555" y="18534"/>
                    <a:pt x="28236" y="18511"/>
                  </a:cubicBezTo>
                  <a:cubicBezTo>
                    <a:pt x="28030" y="18489"/>
                    <a:pt x="27825" y="18489"/>
                    <a:pt x="27619" y="18466"/>
                  </a:cubicBezTo>
                  <a:cubicBezTo>
                    <a:pt x="27254" y="18443"/>
                    <a:pt x="26912" y="18397"/>
                    <a:pt x="26547" y="18374"/>
                  </a:cubicBezTo>
                  <a:cubicBezTo>
                    <a:pt x="26387" y="18352"/>
                    <a:pt x="26227" y="18329"/>
                    <a:pt x="26090" y="18329"/>
                  </a:cubicBezTo>
                  <a:cubicBezTo>
                    <a:pt x="25565" y="18260"/>
                    <a:pt x="25063" y="18192"/>
                    <a:pt x="24561" y="18123"/>
                  </a:cubicBezTo>
                  <a:cubicBezTo>
                    <a:pt x="24492" y="18123"/>
                    <a:pt x="24447" y="18101"/>
                    <a:pt x="24378" y="18101"/>
                  </a:cubicBezTo>
                  <a:cubicBezTo>
                    <a:pt x="23922" y="18032"/>
                    <a:pt x="23465" y="17964"/>
                    <a:pt x="23009" y="17895"/>
                  </a:cubicBezTo>
                  <a:cubicBezTo>
                    <a:pt x="22826" y="17849"/>
                    <a:pt x="22666" y="17827"/>
                    <a:pt x="22484" y="17781"/>
                  </a:cubicBezTo>
                  <a:cubicBezTo>
                    <a:pt x="22141" y="17735"/>
                    <a:pt x="21799" y="17667"/>
                    <a:pt x="21479" y="17598"/>
                  </a:cubicBezTo>
                  <a:cubicBezTo>
                    <a:pt x="21320" y="17553"/>
                    <a:pt x="21160" y="17530"/>
                    <a:pt x="20977" y="17484"/>
                  </a:cubicBezTo>
                  <a:cubicBezTo>
                    <a:pt x="20612" y="17416"/>
                    <a:pt x="20247" y="17324"/>
                    <a:pt x="19882" y="17233"/>
                  </a:cubicBezTo>
                  <a:cubicBezTo>
                    <a:pt x="19676" y="17188"/>
                    <a:pt x="19494" y="17142"/>
                    <a:pt x="19288" y="17096"/>
                  </a:cubicBezTo>
                  <a:cubicBezTo>
                    <a:pt x="18969" y="17005"/>
                    <a:pt x="18626" y="16914"/>
                    <a:pt x="18307" y="16822"/>
                  </a:cubicBezTo>
                  <a:cubicBezTo>
                    <a:pt x="18124" y="16777"/>
                    <a:pt x="17941" y="16731"/>
                    <a:pt x="17759" y="16663"/>
                  </a:cubicBezTo>
                  <a:cubicBezTo>
                    <a:pt x="17257" y="16526"/>
                    <a:pt x="16755" y="16366"/>
                    <a:pt x="16275" y="16206"/>
                  </a:cubicBezTo>
                  <a:cubicBezTo>
                    <a:pt x="16184" y="16183"/>
                    <a:pt x="16070" y="16160"/>
                    <a:pt x="15978" y="16115"/>
                  </a:cubicBezTo>
                  <a:cubicBezTo>
                    <a:pt x="15408" y="15932"/>
                    <a:pt x="14837" y="15727"/>
                    <a:pt x="14289" y="15498"/>
                  </a:cubicBezTo>
                  <a:cubicBezTo>
                    <a:pt x="14061" y="15407"/>
                    <a:pt x="13833" y="15316"/>
                    <a:pt x="13605" y="15225"/>
                  </a:cubicBezTo>
                  <a:cubicBezTo>
                    <a:pt x="13422" y="15156"/>
                    <a:pt x="13262" y="15088"/>
                    <a:pt x="13080" y="14996"/>
                  </a:cubicBezTo>
                  <a:cubicBezTo>
                    <a:pt x="12829" y="14905"/>
                    <a:pt x="12578" y="14791"/>
                    <a:pt x="12326" y="14677"/>
                  </a:cubicBezTo>
                  <a:cubicBezTo>
                    <a:pt x="12167" y="14608"/>
                    <a:pt x="12007" y="14517"/>
                    <a:pt x="11847" y="14448"/>
                  </a:cubicBezTo>
                  <a:cubicBezTo>
                    <a:pt x="11573" y="14312"/>
                    <a:pt x="11299" y="14175"/>
                    <a:pt x="11025" y="14038"/>
                  </a:cubicBezTo>
                  <a:cubicBezTo>
                    <a:pt x="10911" y="13992"/>
                    <a:pt x="10774" y="13923"/>
                    <a:pt x="10637" y="13855"/>
                  </a:cubicBezTo>
                  <a:cubicBezTo>
                    <a:pt x="10249" y="13650"/>
                    <a:pt x="9861" y="13444"/>
                    <a:pt x="9473" y="13216"/>
                  </a:cubicBezTo>
                  <a:cubicBezTo>
                    <a:pt x="5981" y="11184"/>
                    <a:pt x="3425" y="8788"/>
                    <a:pt x="1872" y="6254"/>
                  </a:cubicBezTo>
                  <a:cubicBezTo>
                    <a:pt x="640" y="4223"/>
                    <a:pt x="24" y="2123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54"/>
            <p:cNvSpPr/>
            <p:nvPr/>
          </p:nvSpPr>
          <p:spPr>
            <a:xfrm>
              <a:off x="2954538" y="4014575"/>
              <a:ext cx="1390075" cy="588925"/>
            </a:xfrm>
            <a:custGeom>
              <a:avLst/>
              <a:gdLst/>
              <a:ahLst/>
              <a:cxnLst/>
              <a:rect l="l" t="t" r="r" b="b"/>
              <a:pathLst>
                <a:path w="55603" h="23557" extrusionOk="0">
                  <a:moveTo>
                    <a:pt x="55603" y="1"/>
                  </a:moveTo>
                  <a:cubicBezTo>
                    <a:pt x="55603" y="206"/>
                    <a:pt x="55603" y="411"/>
                    <a:pt x="55580" y="617"/>
                  </a:cubicBezTo>
                  <a:cubicBezTo>
                    <a:pt x="55580" y="777"/>
                    <a:pt x="55557" y="936"/>
                    <a:pt x="55557" y="1096"/>
                  </a:cubicBezTo>
                  <a:cubicBezTo>
                    <a:pt x="55534" y="1233"/>
                    <a:pt x="55511" y="1393"/>
                    <a:pt x="55489" y="1530"/>
                  </a:cubicBezTo>
                  <a:cubicBezTo>
                    <a:pt x="55489" y="1690"/>
                    <a:pt x="55443" y="1849"/>
                    <a:pt x="55420" y="2009"/>
                  </a:cubicBezTo>
                  <a:cubicBezTo>
                    <a:pt x="55397" y="2146"/>
                    <a:pt x="55374" y="2283"/>
                    <a:pt x="55329" y="2443"/>
                  </a:cubicBezTo>
                  <a:cubicBezTo>
                    <a:pt x="55306" y="2580"/>
                    <a:pt x="55260" y="2740"/>
                    <a:pt x="55215" y="2899"/>
                  </a:cubicBezTo>
                  <a:cubicBezTo>
                    <a:pt x="55192" y="3036"/>
                    <a:pt x="55146" y="3173"/>
                    <a:pt x="55101" y="3333"/>
                  </a:cubicBezTo>
                  <a:cubicBezTo>
                    <a:pt x="55055" y="3470"/>
                    <a:pt x="55009" y="3630"/>
                    <a:pt x="54941" y="3790"/>
                  </a:cubicBezTo>
                  <a:cubicBezTo>
                    <a:pt x="54895" y="3926"/>
                    <a:pt x="54849" y="4063"/>
                    <a:pt x="54804" y="4200"/>
                  </a:cubicBezTo>
                  <a:cubicBezTo>
                    <a:pt x="54735" y="4360"/>
                    <a:pt x="54667" y="4520"/>
                    <a:pt x="54598" y="4680"/>
                  </a:cubicBezTo>
                  <a:cubicBezTo>
                    <a:pt x="54530" y="4817"/>
                    <a:pt x="54461" y="4954"/>
                    <a:pt x="54393" y="5091"/>
                  </a:cubicBezTo>
                  <a:cubicBezTo>
                    <a:pt x="54324" y="5250"/>
                    <a:pt x="54233" y="5410"/>
                    <a:pt x="54142" y="5570"/>
                  </a:cubicBezTo>
                  <a:cubicBezTo>
                    <a:pt x="54073" y="5707"/>
                    <a:pt x="54005" y="5844"/>
                    <a:pt x="53936" y="5981"/>
                  </a:cubicBezTo>
                  <a:cubicBezTo>
                    <a:pt x="53822" y="6163"/>
                    <a:pt x="53708" y="6346"/>
                    <a:pt x="53571" y="6551"/>
                  </a:cubicBezTo>
                  <a:cubicBezTo>
                    <a:pt x="53503" y="6666"/>
                    <a:pt x="53434" y="6780"/>
                    <a:pt x="53366" y="6894"/>
                  </a:cubicBezTo>
                  <a:cubicBezTo>
                    <a:pt x="53206" y="7099"/>
                    <a:pt x="53069" y="7305"/>
                    <a:pt x="52886" y="7533"/>
                  </a:cubicBezTo>
                  <a:cubicBezTo>
                    <a:pt x="52841" y="7601"/>
                    <a:pt x="52772" y="7693"/>
                    <a:pt x="52704" y="7784"/>
                  </a:cubicBezTo>
                  <a:cubicBezTo>
                    <a:pt x="52453" y="8104"/>
                    <a:pt x="52179" y="8423"/>
                    <a:pt x="51882" y="8743"/>
                  </a:cubicBezTo>
                  <a:cubicBezTo>
                    <a:pt x="51791" y="8834"/>
                    <a:pt x="51722" y="8925"/>
                    <a:pt x="51631" y="9017"/>
                  </a:cubicBezTo>
                  <a:cubicBezTo>
                    <a:pt x="51403" y="9245"/>
                    <a:pt x="51152" y="9496"/>
                    <a:pt x="50924" y="9724"/>
                  </a:cubicBezTo>
                  <a:cubicBezTo>
                    <a:pt x="50787" y="9838"/>
                    <a:pt x="50672" y="9952"/>
                    <a:pt x="50558" y="10044"/>
                  </a:cubicBezTo>
                  <a:cubicBezTo>
                    <a:pt x="50421" y="10181"/>
                    <a:pt x="50262" y="10318"/>
                    <a:pt x="50102" y="10455"/>
                  </a:cubicBezTo>
                  <a:cubicBezTo>
                    <a:pt x="49965" y="10569"/>
                    <a:pt x="49805" y="10706"/>
                    <a:pt x="49668" y="10820"/>
                  </a:cubicBezTo>
                  <a:cubicBezTo>
                    <a:pt x="49508" y="10957"/>
                    <a:pt x="49326" y="11094"/>
                    <a:pt x="49166" y="11208"/>
                  </a:cubicBezTo>
                  <a:cubicBezTo>
                    <a:pt x="49006" y="11322"/>
                    <a:pt x="48846" y="11459"/>
                    <a:pt x="48687" y="11573"/>
                  </a:cubicBezTo>
                  <a:cubicBezTo>
                    <a:pt x="48504" y="11710"/>
                    <a:pt x="48321" y="11824"/>
                    <a:pt x="48162" y="11938"/>
                  </a:cubicBezTo>
                  <a:cubicBezTo>
                    <a:pt x="47979" y="12075"/>
                    <a:pt x="47819" y="12189"/>
                    <a:pt x="47637" y="12303"/>
                  </a:cubicBezTo>
                  <a:cubicBezTo>
                    <a:pt x="47454" y="12417"/>
                    <a:pt x="47249" y="12554"/>
                    <a:pt x="47066" y="12669"/>
                  </a:cubicBezTo>
                  <a:cubicBezTo>
                    <a:pt x="46815" y="12828"/>
                    <a:pt x="46564" y="12988"/>
                    <a:pt x="46290" y="13148"/>
                  </a:cubicBezTo>
                  <a:cubicBezTo>
                    <a:pt x="45811" y="13422"/>
                    <a:pt x="45308" y="13696"/>
                    <a:pt x="44784" y="13947"/>
                  </a:cubicBezTo>
                  <a:cubicBezTo>
                    <a:pt x="44647" y="14015"/>
                    <a:pt x="44510" y="14084"/>
                    <a:pt x="44350" y="14175"/>
                  </a:cubicBezTo>
                  <a:cubicBezTo>
                    <a:pt x="43939" y="14358"/>
                    <a:pt x="43528" y="14563"/>
                    <a:pt x="43117" y="14746"/>
                  </a:cubicBezTo>
                  <a:cubicBezTo>
                    <a:pt x="42980" y="14814"/>
                    <a:pt x="42866" y="14860"/>
                    <a:pt x="42752" y="14905"/>
                  </a:cubicBezTo>
                  <a:cubicBezTo>
                    <a:pt x="42204" y="15134"/>
                    <a:pt x="41679" y="15362"/>
                    <a:pt x="41131" y="15567"/>
                  </a:cubicBezTo>
                  <a:cubicBezTo>
                    <a:pt x="40994" y="15613"/>
                    <a:pt x="40880" y="15659"/>
                    <a:pt x="40743" y="15704"/>
                  </a:cubicBezTo>
                  <a:cubicBezTo>
                    <a:pt x="40310" y="15864"/>
                    <a:pt x="39853" y="16024"/>
                    <a:pt x="39397" y="16184"/>
                  </a:cubicBezTo>
                  <a:cubicBezTo>
                    <a:pt x="39214" y="16229"/>
                    <a:pt x="39032" y="16298"/>
                    <a:pt x="38849" y="16366"/>
                  </a:cubicBezTo>
                  <a:cubicBezTo>
                    <a:pt x="38598" y="16435"/>
                    <a:pt x="38347" y="16503"/>
                    <a:pt x="38096" y="16595"/>
                  </a:cubicBezTo>
                  <a:cubicBezTo>
                    <a:pt x="37867" y="16640"/>
                    <a:pt x="37639" y="16709"/>
                    <a:pt x="37411" y="16777"/>
                  </a:cubicBezTo>
                  <a:cubicBezTo>
                    <a:pt x="37160" y="16846"/>
                    <a:pt x="36909" y="16914"/>
                    <a:pt x="36635" y="16983"/>
                  </a:cubicBezTo>
                  <a:cubicBezTo>
                    <a:pt x="36407" y="17051"/>
                    <a:pt x="36178" y="17097"/>
                    <a:pt x="35950" y="17165"/>
                  </a:cubicBezTo>
                  <a:cubicBezTo>
                    <a:pt x="35699" y="17211"/>
                    <a:pt x="35425" y="17279"/>
                    <a:pt x="35174" y="17325"/>
                  </a:cubicBezTo>
                  <a:cubicBezTo>
                    <a:pt x="34946" y="17393"/>
                    <a:pt x="34695" y="17439"/>
                    <a:pt x="34466" y="17485"/>
                  </a:cubicBezTo>
                  <a:cubicBezTo>
                    <a:pt x="34215" y="17553"/>
                    <a:pt x="33941" y="17599"/>
                    <a:pt x="33668" y="17644"/>
                  </a:cubicBezTo>
                  <a:cubicBezTo>
                    <a:pt x="33439" y="17690"/>
                    <a:pt x="33234" y="17736"/>
                    <a:pt x="33006" y="17759"/>
                  </a:cubicBezTo>
                  <a:cubicBezTo>
                    <a:pt x="32412" y="17873"/>
                    <a:pt x="31796" y="17964"/>
                    <a:pt x="31180" y="18055"/>
                  </a:cubicBezTo>
                  <a:cubicBezTo>
                    <a:pt x="31088" y="18078"/>
                    <a:pt x="30997" y="18078"/>
                    <a:pt x="30906" y="18101"/>
                  </a:cubicBezTo>
                  <a:cubicBezTo>
                    <a:pt x="30381" y="18169"/>
                    <a:pt x="29856" y="18238"/>
                    <a:pt x="29331" y="18284"/>
                  </a:cubicBezTo>
                  <a:cubicBezTo>
                    <a:pt x="29125" y="18306"/>
                    <a:pt x="28920" y="18329"/>
                    <a:pt x="28714" y="18352"/>
                  </a:cubicBezTo>
                  <a:cubicBezTo>
                    <a:pt x="28372" y="18375"/>
                    <a:pt x="28030" y="18398"/>
                    <a:pt x="27687" y="18421"/>
                  </a:cubicBezTo>
                  <a:cubicBezTo>
                    <a:pt x="27459" y="18443"/>
                    <a:pt x="27254" y="18466"/>
                    <a:pt x="27048" y="18466"/>
                  </a:cubicBezTo>
                  <a:cubicBezTo>
                    <a:pt x="26683" y="18489"/>
                    <a:pt x="26318" y="18512"/>
                    <a:pt x="25953" y="18535"/>
                  </a:cubicBezTo>
                  <a:cubicBezTo>
                    <a:pt x="25770" y="18535"/>
                    <a:pt x="25565" y="18535"/>
                    <a:pt x="25359" y="18557"/>
                  </a:cubicBezTo>
                  <a:cubicBezTo>
                    <a:pt x="24789" y="18580"/>
                    <a:pt x="24218" y="18580"/>
                    <a:pt x="23647" y="18580"/>
                  </a:cubicBezTo>
                  <a:cubicBezTo>
                    <a:pt x="23145" y="18580"/>
                    <a:pt x="22666" y="18580"/>
                    <a:pt x="22164" y="18557"/>
                  </a:cubicBezTo>
                  <a:cubicBezTo>
                    <a:pt x="21867" y="18557"/>
                    <a:pt x="21570" y="18535"/>
                    <a:pt x="21273" y="18535"/>
                  </a:cubicBezTo>
                  <a:cubicBezTo>
                    <a:pt x="21045" y="18512"/>
                    <a:pt x="20840" y="18512"/>
                    <a:pt x="20611" y="18489"/>
                  </a:cubicBezTo>
                  <a:cubicBezTo>
                    <a:pt x="20292" y="18489"/>
                    <a:pt x="19972" y="18466"/>
                    <a:pt x="19676" y="18443"/>
                  </a:cubicBezTo>
                  <a:cubicBezTo>
                    <a:pt x="19470" y="18421"/>
                    <a:pt x="19265" y="18398"/>
                    <a:pt x="19059" y="18398"/>
                  </a:cubicBezTo>
                  <a:cubicBezTo>
                    <a:pt x="18694" y="18352"/>
                    <a:pt x="18306" y="18329"/>
                    <a:pt x="17941" y="18284"/>
                  </a:cubicBezTo>
                  <a:cubicBezTo>
                    <a:pt x="17804" y="18261"/>
                    <a:pt x="17667" y="18261"/>
                    <a:pt x="17530" y="18238"/>
                  </a:cubicBezTo>
                  <a:cubicBezTo>
                    <a:pt x="17005" y="18192"/>
                    <a:pt x="16503" y="18124"/>
                    <a:pt x="16001" y="18055"/>
                  </a:cubicBezTo>
                  <a:cubicBezTo>
                    <a:pt x="15932" y="18033"/>
                    <a:pt x="15864" y="18033"/>
                    <a:pt x="15818" y="18010"/>
                  </a:cubicBezTo>
                  <a:cubicBezTo>
                    <a:pt x="15362" y="17964"/>
                    <a:pt x="14905" y="17873"/>
                    <a:pt x="14449" y="17804"/>
                  </a:cubicBezTo>
                  <a:cubicBezTo>
                    <a:pt x="14266" y="17781"/>
                    <a:pt x="14083" y="17736"/>
                    <a:pt x="13924" y="17713"/>
                  </a:cubicBezTo>
                  <a:cubicBezTo>
                    <a:pt x="13581" y="17644"/>
                    <a:pt x="13239" y="17576"/>
                    <a:pt x="12919" y="17508"/>
                  </a:cubicBezTo>
                  <a:cubicBezTo>
                    <a:pt x="12760" y="17485"/>
                    <a:pt x="12600" y="17439"/>
                    <a:pt x="12440" y="17416"/>
                  </a:cubicBezTo>
                  <a:cubicBezTo>
                    <a:pt x="12052" y="17325"/>
                    <a:pt x="11687" y="17256"/>
                    <a:pt x="11322" y="17165"/>
                  </a:cubicBezTo>
                  <a:cubicBezTo>
                    <a:pt x="11116" y="17119"/>
                    <a:pt x="10934" y="17051"/>
                    <a:pt x="10728" y="17005"/>
                  </a:cubicBezTo>
                  <a:cubicBezTo>
                    <a:pt x="10409" y="16937"/>
                    <a:pt x="10066" y="16846"/>
                    <a:pt x="9747" y="16754"/>
                  </a:cubicBezTo>
                  <a:cubicBezTo>
                    <a:pt x="9564" y="16709"/>
                    <a:pt x="9381" y="16640"/>
                    <a:pt x="9199" y="16595"/>
                  </a:cubicBezTo>
                  <a:cubicBezTo>
                    <a:pt x="8697" y="16458"/>
                    <a:pt x="8217" y="16298"/>
                    <a:pt x="7715" y="16138"/>
                  </a:cubicBezTo>
                  <a:cubicBezTo>
                    <a:pt x="7624" y="16092"/>
                    <a:pt x="7510" y="16070"/>
                    <a:pt x="7418" y="16047"/>
                  </a:cubicBezTo>
                  <a:cubicBezTo>
                    <a:pt x="6848" y="15841"/>
                    <a:pt x="6300" y="15636"/>
                    <a:pt x="5729" y="15430"/>
                  </a:cubicBezTo>
                  <a:cubicBezTo>
                    <a:pt x="5501" y="15339"/>
                    <a:pt x="5273" y="15248"/>
                    <a:pt x="5045" y="15157"/>
                  </a:cubicBezTo>
                  <a:cubicBezTo>
                    <a:pt x="4885" y="15065"/>
                    <a:pt x="4702" y="14997"/>
                    <a:pt x="4520" y="14928"/>
                  </a:cubicBezTo>
                  <a:cubicBezTo>
                    <a:pt x="4269" y="14814"/>
                    <a:pt x="4018" y="14700"/>
                    <a:pt x="3766" y="14586"/>
                  </a:cubicBezTo>
                  <a:cubicBezTo>
                    <a:pt x="3607" y="14517"/>
                    <a:pt x="3447" y="14449"/>
                    <a:pt x="3287" y="14380"/>
                  </a:cubicBezTo>
                  <a:cubicBezTo>
                    <a:pt x="3013" y="14244"/>
                    <a:pt x="2739" y="14107"/>
                    <a:pt x="2488" y="13970"/>
                  </a:cubicBezTo>
                  <a:cubicBezTo>
                    <a:pt x="2351" y="13901"/>
                    <a:pt x="2214" y="13833"/>
                    <a:pt x="2077" y="13764"/>
                  </a:cubicBezTo>
                  <a:cubicBezTo>
                    <a:pt x="1689" y="13559"/>
                    <a:pt x="1301" y="13353"/>
                    <a:pt x="936" y="13148"/>
                  </a:cubicBezTo>
                  <a:cubicBezTo>
                    <a:pt x="320" y="12783"/>
                    <a:pt x="23" y="12326"/>
                    <a:pt x="23" y="11870"/>
                  </a:cubicBezTo>
                  <a:lnTo>
                    <a:pt x="0" y="16868"/>
                  </a:lnTo>
                  <a:cubicBezTo>
                    <a:pt x="0" y="17325"/>
                    <a:pt x="320" y="17781"/>
                    <a:pt x="913" y="18124"/>
                  </a:cubicBezTo>
                  <a:cubicBezTo>
                    <a:pt x="1301" y="18329"/>
                    <a:pt x="1689" y="18557"/>
                    <a:pt x="2077" y="18763"/>
                  </a:cubicBezTo>
                  <a:cubicBezTo>
                    <a:pt x="2191" y="18831"/>
                    <a:pt x="2328" y="18877"/>
                    <a:pt x="2465" y="18946"/>
                  </a:cubicBezTo>
                  <a:cubicBezTo>
                    <a:pt x="2739" y="19082"/>
                    <a:pt x="2990" y="19219"/>
                    <a:pt x="3264" y="19356"/>
                  </a:cubicBezTo>
                  <a:cubicBezTo>
                    <a:pt x="3424" y="19425"/>
                    <a:pt x="3584" y="19493"/>
                    <a:pt x="3766" y="19585"/>
                  </a:cubicBezTo>
                  <a:cubicBezTo>
                    <a:pt x="3995" y="19699"/>
                    <a:pt x="4246" y="19790"/>
                    <a:pt x="4497" y="19904"/>
                  </a:cubicBezTo>
                  <a:cubicBezTo>
                    <a:pt x="4679" y="19995"/>
                    <a:pt x="4862" y="20064"/>
                    <a:pt x="5045" y="20132"/>
                  </a:cubicBezTo>
                  <a:cubicBezTo>
                    <a:pt x="5227" y="20201"/>
                    <a:pt x="5387" y="20269"/>
                    <a:pt x="5570" y="20361"/>
                  </a:cubicBezTo>
                  <a:cubicBezTo>
                    <a:pt x="5615" y="20361"/>
                    <a:pt x="5684" y="20384"/>
                    <a:pt x="5729" y="20406"/>
                  </a:cubicBezTo>
                  <a:cubicBezTo>
                    <a:pt x="6277" y="20612"/>
                    <a:pt x="6848" y="20817"/>
                    <a:pt x="7418" y="21023"/>
                  </a:cubicBezTo>
                  <a:cubicBezTo>
                    <a:pt x="7510" y="21045"/>
                    <a:pt x="7601" y="21091"/>
                    <a:pt x="7715" y="21114"/>
                  </a:cubicBezTo>
                  <a:cubicBezTo>
                    <a:pt x="8195" y="21274"/>
                    <a:pt x="8697" y="21433"/>
                    <a:pt x="9176" y="21570"/>
                  </a:cubicBezTo>
                  <a:cubicBezTo>
                    <a:pt x="9267" y="21593"/>
                    <a:pt x="9359" y="21639"/>
                    <a:pt x="9450" y="21662"/>
                  </a:cubicBezTo>
                  <a:cubicBezTo>
                    <a:pt x="9541" y="21685"/>
                    <a:pt x="9633" y="21707"/>
                    <a:pt x="9724" y="21730"/>
                  </a:cubicBezTo>
                  <a:cubicBezTo>
                    <a:pt x="10066" y="21822"/>
                    <a:pt x="10386" y="21913"/>
                    <a:pt x="10705" y="22004"/>
                  </a:cubicBezTo>
                  <a:cubicBezTo>
                    <a:pt x="10911" y="22050"/>
                    <a:pt x="11116" y="22095"/>
                    <a:pt x="11299" y="22141"/>
                  </a:cubicBezTo>
                  <a:cubicBezTo>
                    <a:pt x="11664" y="22232"/>
                    <a:pt x="12029" y="22301"/>
                    <a:pt x="12417" y="22392"/>
                  </a:cubicBezTo>
                  <a:cubicBezTo>
                    <a:pt x="12531" y="22415"/>
                    <a:pt x="12668" y="22461"/>
                    <a:pt x="12805" y="22483"/>
                  </a:cubicBezTo>
                  <a:cubicBezTo>
                    <a:pt x="12828" y="22483"/>
                    <a:pt x="12874" y="22483"/>
                    <a:pt x="12897" y="22506"/>
                  </a:cubicBezTo>
                  <a:cubicBezTo>
                    <a:pt x="13239" y="22575"/>
                    <a:pt x="13558" y="22620"/>
                    <a:pt x="13901" y="22689"/>
                  </a:cubicBezTo>
                  <a:cubicBezTo>
                    <a:pt x="14083" y="22712"/>
                    <a:pt x="14243" y="22757"/>
                    <a:pt x="14426" y="22780"/>
                  </a:cubicBezTo>
                  <a:cubicBezTo>
                    <a:pt x="14882" y="22871"/>
                    <a:pt x="15316" y="22940"/>
                    <a:pt x="15773" y="23008"/>
                  </a:cubicBezTo>
                  <a:cubicBezTo>
                    <a:pt x="15841" y="23008"/>
                    <a:pt x="15909" y="23008"/>
                    <a:pt x="15978" y="23031"/>
                  </a:cubicBezTo>
                  <a:cubicBezTo>
                    <a:pt x="16480" y="23100"/>
                    <a:pt x="17005" y="23168"/>
                    <a:pt x="17507" y="23214"/>
                  </a:cubicBezTo>
                  <a:cubicBezTo>
                    <a:pt x="17644" y="23237"/>
                    <a:pt x="17781" y="23259"/>
                    <a:pt x="17918" y="23259"/>
                  </a:cubicBezTo>
                  <a:cubicBezTo>
                    <a:pt x="18306" y="23305"/>
                    <a:pt x="18671" y="23351"/>
                    <a:pt x="19059" y="23374"/>
                  </a:cubicBezTo>
                  <a:lnTo>
                    <a:pt x="19082" y="23374"/>
                  </a:lnTo>
                  <a:cubicBezTo>
                    <a:pt x="19265" y="23396"/>
                    <a:pt x="19470" y="23396"/>
                    <a:pt x="19653" y="23419"/>
                  </a:cubicBezTo>
                  <a:cubicBezTo>
                    <a:pt x="19972" y="23442"/>
                    <a:pt x="20292" y="23465"/>
                    <a:pt x="20589" y="23488"/>
                  </a:cubicBezTo>
                  <a:cubicBezTo>
                    <a:pt x="20817" y="23488"/>
                    <a:pt x="21045" y="23488"/>
                    <a:pt x="21251" y="23511"/>
                  </a:cubicBezTo>
                  <a:cubicBezTo>
                    <a:pt x="21570" y="23511"/>
                    <a:pt x="21867" y="23533"/>
                    <a:pt x="22164" y="23533"/>
                  </a:cubicBezTo>
                  <a:cubicBezTo>
                    <a:pt x="22186" y="23533"/>
                    <a:pt x="22209" y="23533"/>
                    <a:pt x="22232" y="23556"/>
                  </a:cubicBezTo>
                  <a:lnTo>
                    <a:pt x="23624" y="23556"/>
                  </a:lnTo>
                  <a:cubicBezTo>
                    <a:pt x="24195" y="23556"/>
                    <a:pt x="24789" y="23556"/>
                    <a:pt x="25359" y="23533"/>
                  </a:cubicBezTo>
                  <a:lnTo>
                    <a:pt x="25519" y="23533"/>
                  </a:lnTo>
                  <a:cubicBezTo>
                    <a:pt x="25656" y="23533"/>
                    <a:pt x="25793" y="23511"/>
                    <a:pt x="25953" y="23511"/>
                  </a:cubicBezTo>
                  <a:cubicBezTo>
                    <a:pt x="26295" y="23488"/>
                    <a:pt x="26660" y="23465"/>
                    <a:pt x="27025" y="23465"/>
                  </a:cubicBezTo>
                  <a:cubicBezTo>
                    <a:pt x="27231" y="23442"/>
                    <a:pt x="27459" y="23419"/>
                    <a:pt x="27665" y="23419"/>
                  </a:cubicBezTo>
                  <a:cubicBezTo>
                    <a:pt x="28007" y="23374"/>
                    <a:pt x="28349" y="23351"/>
                    <a:pt x="28692" y="23328"/>
                  </a:cubicBezTo>
                  <a:cubicBezTo>
                    <a:pt x="28806" y="23305"/>
                    <a:pt x="28943" y="23305"/>
                    <a:pt x="29057" y="23305"/>
                  </a:cubicBezTo>
                  <a:cubicBezTo>
                    <a:pt x="29148" y="23282"/>
                    <a:pt x="29217" y="23282"/>
                    <a:pt x="29308" y="23259"/>
                  </a:cubicBezTo>
                  <a:cubicBezTo>
                    <a:pt x="29833" y="23214"/>
                    <a:pt x="30358" y="23145"/>
                    <a:pt x="30883" y="23077"/>
                  </a:cubicBezTo>
                  <a:cubicBezTo>
                    <a:pt x="30974" y="23054"/>
                    <a:pt x="31088" y="23054"/>
                    <a:pt x="31180" y="23031"/>
                  </a:cubicBezTo>
                  <a:cubicBezTo>
                    <a:pt x="31773" y="22963"/>
                    <a:pt x="32389" y="22849"/>
                    <a:pt x="32983" y="22757"/>
                  </a:cubicBezTo>
                  <a:cubicBezTo>
                    <a:pt x="33051" y="22735"/>
                    <a:pt x="33097" y="22735"/>
                    <a:pt x="33165" y="22735"/>
                  </a:cubicBezTo>
                  <a:cubicBezTo>
                    <a:pt x="33325" y="22689"/>
                    <a:pt x="33485" y="22666"/>
                    <a:pt x="33645" y="22620"/>
                  </a:cubicBezTo>
                  <a:cubicBezTo>
                    <a:pt x="33919" y="22575"/>
                    <a:pt x="34193" y="22529"/>
                    <a:pt x="34466" y="22461"/>
                  </a:cubicBezTo>
                  <a:cubicBezTo>
                    <a:pt x="34695" y="22415"/>
                    <a:pt x="34923" y="22369"/>
                    <a:pt x="35151" y="22324"/>
                  </a:cubicBezTo>
                  <a:cubicBezTo>
                    <a:pt x="35425" y="22255"/>
                    <a:pt x="35676" y="22210"/>
                    <a:pt x="35927" y="22141"/>
                  </a:cubicBezTo>
                  <a:cubicBezTo>
                    <a:pt x="36178" y="22073"/>
                    <a:pt x="36407" y="22027"/>
                    <a:pt x="36635" y="21958"/>
                  </a:cubicBezTo>
                  <a:cubicBezTo>
                    <a:pt x="36886" y="21890"/>
                    <a:pt x="37137" y="21822"/>
                    <a:pt x="37388" y="21753"/>
                  </a:cubicBezTo>
                  <a:cubicBezTo>
                    <a:pt x="37616" y="21707"/>
                    <a:pt x="37845" y="21639"/>
                    <a:pt x="38073" y="21570"/>
                  </a:cubicBezTo>
                  <a:cubicBezTo>
                    <a:pt x="38324" y="21502"/>
                    <a:pt x="38575" y="21411"/>
                    <a:pt x="38826" y="21342"/>
                  </a:cubicBezTo>
                  <a:cubicBezTo>
                    <a:pt x="38917" y="21319"/>
                    <a:pt x="39009" y="21274"/>
                    <a:pt x="39123" y="21251"/>
                  </a:cubicBezTo>
                  <a:cubicBezTo>
                    <a:pt x="39214" y="21228"/>
                    <a:pt x="39283" y="21182"/>
                    <a:pt x="39374" y="21160"/>
                  </a:cubicBezTo>
                  <a:cubicBezTo>
                    <a:pt x="39830" y="21000"/>
                    <a:pt x="40287" y="20840"/>
                    <a:pt x="40743" y="20680"/>
                  </a:cubicBezTo>
                  <a:cubicBezTo>
                    <a:pt x="40858" y="20635"/>
                    <a:pt x="40994" y="20589"/>
                    <a:pt x="41109" y="20543"/>
                  </a:cubicBezTo>
                  <a:cubicBezTo>
                    <a:pt x="41656" y="20338"/>
                    <a:pt x="42204" y="20132"/>
                    <a:pt x="42729" y="19904"/>
                  </a:cubicBezTo>
                  <a:cubicBezTo>
                    <a:pt x="42843" y="19836"/>
                    <a:pt x="42980" y="19790"/>
                    <a:pt x="43094" y="19722"/>
                  </a:cubicBezTo>
                  <a:cubicBezTo>
                    <a:pt x="43505" y="19539"/>
                    <a:pt x="43939" y="19356"/>
                    <a:pt x="44350" y="19151"/>
                  </a:cubicBezTo>
                  <a:cubicBezTo>
                    <a:pt x="44487" y="19082"/>
                    <a:pt x="44624" y="19014"/>
                    <a:pt x="44784" y="18923"/>
                  </a:cubicBezTo>
                  <a:cubicBezTo>
                    <a:pt x="45286" y="18672"/>
                    <a:pt x="45788" y="18398"/>
                    <a:pt x="46267" y="18124"/>
                  </a:cubicBezTo>
                  <a:cubicBezTo>
                    <a:pt x="46427" y="18033"/>
                    <a:pt x="46564" y="17941"/>
                    <a:pt x="46701" y="17850"/>
                  </a:cubicBezTo>
                  <a:cubicBezTo>
                    <a:pt x="46838" y="17781"/>
                    <a:pt x="46929" y="17713"/>
                    <a:pt x="47043" y="17644"/>
                  </a:cubicBezTo>
                  <a:cubicBezTo>
                    <a:pt x="47249" y="17530"/>
                    <a:pt x="47431" y="17416"/>
                    <a:pt x="47614" y="17279"/>
                  </a:cubicBezTo>
                  <a:cubicBezTo>
                    <a:pt x="47796" y="17165"/>
                    <a:pt x="47956" y="17051"/>
                    <a:pt x="48139" y="16937"/>
                  </a:cubicBezTo>
                  <a:cubicBezTo>
                    <a:pt x="48321" y="16800"/>
                    <a:pt x="48504" y="16686"/>
                    <a:pt x="48664" y="16549"/>
                  </a:cubicBezTo>
                  <a:cubicBezTo>
                    <a:pt x="48824" y="16435"/>
                    <a:pt x="48983" y="16321"/>
                    <a:pt x="49143" y="16184"/>
                  </a:cubicBezTo>
                  <a:cubicBezTo>
                    <a:pt x="49326" y="16070"/>
                    <a:pt x="49486" y="15933"/>
                    <a:pt x="49645" y="15796"/>
                  </a:cubicBezTo>
                  <a:cubicBezTo>
                    <a:pt x="49805" y="15682"/>
                    <a:pt x="49942" y="15567"/>
                    <a:pt x="50102" y="15430"/>
                  </a:cubicBezTo>
                  <a:cubicBezTo>
                    <a:pt x="50239" y="15293"/>
                    <a:pt x="50399" y="15157"/>
                    <a:pt x="50558" y="15042"/>
                  </a:cubicBezTo>
                  <a:cubicBezTo>
                    <a:pt x="50604" y="14974"/>
                    <a:pt x="50672" y="14928"/>
                    <a:pt x="50741" y="14860"/>
                  </a:cubicBezTo>
                  <a:cubicBezTo>
                    <a:pt x="50787" y="14814"/>
                    <a:pt x="50832" y="14768"/>
                    <a:pt x="50901" y="14700"/>
                  </a:cubicBezTo>
                  <a:cubicBezTo>
                    <a:pt x="51152" y="14472"/>
                    <a:pt x="51380" y="14244"/>
                    <a:pt x="51608" y="13992"/>
                  </a:cubicBezTo>
                  <a:cubicBezTo>
                    <a:pt x="51700" y="13901"/>
                    <a:pt x="51791" y="13810"/>
                    <a:pt x="51859" y="13741"/>
                  </a:cubicBezTo>
                  <a:cubicBezTo>
                    <a:pt x="52156" y="13422"/>
                    <a:pt x="52430" y="13079"/>
                    <a:pt x="52704" y="12760"/>
                  </a:cubicBezTo>
                  <a:cubicBezTo>
                    <a:pt x="52704" y="12760"/>
                    <a:pt x="52704" y="12737"/>
                    <a:pt x="52727" y="12737"/>
                  </a:cubicBezTo>
                  <a:cubicBezTo>
                    <a:pt x="52772" y="12646"/>
                    <a:pt x="52818" y="12577"/>
                    <a:pt x="52886" y="12509"/>
                  </a:cubicBezTo>
                  <a:cubicBezTo>
                    <a:pt x="53046" y="12303"/>
                    <a:pt x="53206" y="12075"/>
                    <a:pt x="53343" y="11870"/>
                  </a:cubicBezTo>
                  <a:cubicBezTo>
                    <a:pt x="53434" y="11756"/>
                    <a:pt x="53503" y="11641"/>
                    <a:pt x="53571" y="11527"/>
                  </a:cubicBezTo>
                  <a:cubicBezTo>
                    <a:pt x="53685" y="11345"/>
                    <a:pt x="53799" y="11139"/>
                    <a:pt x="53914" y="10957"/>
                  </a:cubicBezTo>
                  <a:cubicBezTo>
                    <a:pt x="53959" y="10911"/>
                    <a:pt x="53982" y="10865"/>
                    <a:pt x="54005" y="10820"/>
                  </a:cubicBezTo>
                  <a:cubicBezTo>
                    <a:pt x="54051" y="10728"/>
                    <a:pt x="54096" y="10637"/>
                    <a:pt x="54142" y="10569"/>
                  </a:cubicBezTo>
                  <a:cubicBezTo>
                    <a:pt x="54233" y="10409"/>
                    <a:pt x="54302" y="10249"/>
                    <a:pt x="54393" y="10089"/>
                  </a:cubicBezTo>
                  <a:cubicBezTo>
                    <a:pt x="54461" y="9952"/>
                    <a:pt x="54507" y="9815"/>
                    <a:pt x="54576" y="9678"/>
                  </a:cubicBezTo>
                  <a:cubicBezTo>
                    <a:pt x="54644" y="9519"/>
                    <a:pt x="54713" y="9359"/>
                    <a:pt x="54781" y="9199"/>
                  </a:cubicBezTo>
                  <a:cubicBezTo>
                    <a:pt x="54804" y="9131"/>
                    <a:pt x="54827" y="9062"/>
                    <a:pt x="54872" y="8994"/>
                  </a:cubicBezTo>
                  <a:cubicBezTo>
                    <a:pt x="54895" y="8925"/>
                    <a:pt x="54918" y="8834"/>
                    <a:pt x="54941" y="8765"/>
                  </a:cubicBezTo>
                  <a:cubicBezTo>
                    <a:pt x="54986" y="8606"/>
                    <a:pt x="55032" y="8469"/>
                    <a:pt x="55078" y="8309"/>
                  </a:cubicBezTo>
                  <a:cubicBezTo>
                    <a:pt x="55123" y="8172"/>
                    <a:pt x="55169" y="8012"/>
                    <a:pt x="55215" y="7875"/>
                  </a:cubicBezTo>
                  <a:cubicBezTo>
                    <a:pt x="55260" y="7715"/>
                    <a:pt x="55283" y="7579"/>
                    <a:pt x="55329" y="7419"/>
                  </a:cubicBezTo>
                  <a:cubicBezTo>
                    <a:pt x="55352" y="7350"/>
                    <a:pt x="55374" y="7259"/>
                    <a:pt x="55374" y="7191"/>
                  </a:cubicBezTo>
                  <a:cubicBezTo>
                    <a:pt x="55397" y="7122"/>
                    <a:pt x="55397" y="7054"/>
                    <a:pt x="55420" y="6985"/>
                  </a:cubicBezTo>
                  <a:cubicBezTo>
                    <a:pt x="55443" y="6825"/>
                    <a:pt x="55466" y="6666"/>
                    <a:pt x="55489" y="6506"/>
                  </a:cubicBezTo>
                  <a:cubicBezTo>
                    <a:pt x="55511" y="6369"/>
                    <a:pt x="55534" y="6232"/>
                    <a:pt x="55534" y="6072"/>
                  </a:cubicBezTo>
                  <a:cubicBezTo>
                    <a:pt x="55557" y="5912"/>
                    <a:pt x="55557" y="5775"/>
                    <a:pt x="55580" y="5616"/>
                  </a:cubicBezTo>
                  <a:cubicBezTo>
                    <a:pt x="55580" y="5524"/>
                    <a:pt x="55580" y="5433"/>
                    <a:pt x="55580" y="5364"/>
                  </a:cubicBezTo>
                  <a:cubicBezTo>
                    <a:pt x="55603" y="5228"/>
                    <a:pt x="55603" y="5113"/>
                    <a:pt x="55603" y="4976"/>
                  </a:cubicBezTo>
                  <a:lnTo>
                    <a:pt x="55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54"/>
            <p:cNvSpPr/>
            <p:nvPr/>
          </p:nvSpPr>
          <p:spPr>
            <a:xfrm>
              <a:off x="3041263" y="3123825"/>
              <a:ext cx="808050" cy="359525"/>
            </a:xfrm>
            <a:custGeom>
              <a:avLst/>
              <a:gdLst/>
              <a:ahLst/>
              <a:cxnLst/>
              <a:rect l="l" t="t" r="r" b="b"/>
              <a:pathLst>
                <a:path w="32322" h="14381" extrusionOk="0">
                  <a:moveTo>
                    <a:pt x="24" y="0"/>
                  </a:moveTo>
                  <a:lnTo>
                    <a:pt x="24" y="0"/>
                  </a:lnTo>
                  <a:cubicBezTo>
                    <a:pt x="23" y="18"/>
                    <a:pt x="23" y="35"/>
                    <a:pt x="23" y="53"/>
                  </a:cubicBezTo>
                  <a:lnTo>
                    <a:pt x="23" y="53"/>
                  </a:lnTo>
                  <a:lnTo>
                    <a:pt x="24" y="0"/>
                  </a:lnTo>
                  <a:close/>
                  <a:moveTo>
                    <a:pt x="23" y="53"/>
                  </a:moveTo>
                  <a:lnTo>
                    <a:pt x="1" y="4976"/>
                  </a:lnTo>
                  <a:cubicBezTo>
                    <a:pt x="1" y="7396"/>
                    <a:pt x="1576" y="9792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72"/>
                    <a:pt x="6369" y="12440"/>
                  </a:cubicBezTo>
                  <a:cubicBezTo>
                    <a:pt x="6620" y="12554"/>
                    <a:pt x="6848" y="12668"/>
                    <a:pt x="7099" y="12760"/>
                  </a:cubicBezTo>
                  <a:cubicBezTo>
                    <a:pt x="7145" y="12782"/>
                    <a:pt x="7191" y="12782"/>
                    <a:pt x="7236" y="12805"/>
                  </a:cubicBezTo>
                  <a:cubicBezTo>
                    <a:pt x="7328" y="12851"/>
                    <a:pt x="7419" y="12874"/>
                    <a:pt x="7510" y="12919"/>
                  </a:cubicBezTo>
                  <a:cubicBezTo>
                    <a:pt x="7830" y="13034"/>
                    <a:pt x="8149" y="13148"/>
                    <a:pt x="8492" y="13239"/>
                  </a:cubicBezTo>
                  <a:cubicBezTo>
                    <a:pt x="8606" y="13285"/>
                    <a:pt x="8720" y="13307"/>
                    <a:pt x="8834" y="13353"/>
                  </a:cubicBezTo>
                  <a:cubicBezTo>
                    <a:pt x="8903" y="13376"/>
                    <a:pt x="8994" y="13399"/>
                    <a:pt x="9062" y="13422"/>
                  </a:cubicBezTo>
                  <a:cubicBezTo>
                    <a:pt x="9199" y="13467"/>
                    <a:pt x="9336" y="13490"/>
                    <a:pt x="9473" y="13513"/>
                  </a:cubicBezTo>
                  <a:cubicBezTo>
                    <a:pt x="9816" y="13604"/>
                    <a:pt x="10135" y="13695"/>
                    <a:pt x="10478" y="13764"/>
                  </a:cubicBezTo>
                  <a:cubicBezTo>
                    <a:pt x="10569" y="13787"/>
                    <a:pt x="10660" y="13810"/>
                    <a:pt x="10751" y="13832"/>
                  </a:cubicBezTo>
                  <a:cubicBezTo>
                    <a:pt x="10888" y="13855"/>
                    <a:pt x="11025" y="13878"/>
                    <a:pt x="11139" y="13901"/>
                  </a:cubicBezTo>
                  <a:cubicBezTo>
                    <a:pt x="11436" y="13969"/>
                    <a:pt x="11710" y="14015"/>
                    <a:pt x="12007" y="14061"/>
                  </a:cubicBezTo>
                  <a:cubicBezTo>
                    <a:pt x="12121" y="14061"/>
                    <a:pt x="12235" y="14106"/>
                    <a:pt x="12349" y="14106"/>
                  </a:cubicBezTo>
                  <a:cubicBezTo>
                    <a:pt x="12463" y="14129"/>
                    <a:pt x="12600" y="14129"/>
                    <a:pt x="12737" y="14152"/>
                  </a:cubicBezTo>
                  <a:cubicBezTo>
                    <a:pt x="12988" y="14198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289"/>
                    <a:pt x="14152" y="14289"/>
                    <a:pt x="14289" y="14312"/>
                  </a:cubicBezTo>
                  <a:cubicBezTo>
                    <a:pt x="14563" y="14335"/>
                    <a:pt x="14814" y="14335"/>
                    <a:pt x="15111" y="14357"/>
                  </a:cubicBezTo>
                  <a:cubicBezTo>
                    <a:pt x="15248" y="14357"/>
                    <a:pt x="15362" y="14380"/>
                    <a:pt x="15499" y="14380"/>
                  </a:cubicBezTo>
                  <a:lnTo>
                    <a:pt x="15841" y="14380"/>
                  </a:lnTo>
                  <a:cubicBezTo>
                    <a:pt x="16138" y="14380"/>
                    <a:pt x="16435" y="14380"/>
                    <a:pt x="16732" y="14357"/>
                  </a:cubicBezTo>
                  <a:cubicBezTo>
                    <a:pt x="16823" y="14357"/>
                    <a:pt x="16924" y="14368"/>
                    <a:pt x="17022" y="14368"/>
                  </a:cubicBezTo>
                  <a:cubicBezTo>
                    <a:pt x="17071" y="14368"/>
                    <a:pt x="17120" y="14365"/>
                    <a:pt x="17165" y="14357"/>
                  </a:cubicBezTo>
                  <a:lnTo>
                    <a:pt x="17416" y="14357"/>
                  </a:lnTo>
                  <a:cubicBezTo>
                    <a:pt x="17782" y="14335"/>
                    <a:pt x="18147" y="14312"/>
                    <a:pt x="18512" y="14266"/>
                  </a:cubicBezTo>
                  <a:cubicBezTo>
                    <a:pt x="18672" y="14266"/>
                    <a:pt x="18809" y="14266"/>
                    <a:pt x="18969" y="14243"/>
                  </a:cubicBezTo>
                  <a:cubicBezTo>
                    <a:pt x="19037" y="14243"/>
                    <a:pt x="19105" y="14220"/>
                    <a:pt x="19174" y="14220"/>
                  </a:cubicBezTo>
                  <a:cubicBezTo>
                    <a:pt x="19288" y="14220"/>
                    <a:pt x="19379" y="14198"/>
                    <a:pt x="19494" y="14175"/>
                  </a:cubicBezTo>
                  <a:cubicBezTo>
                    <a:pt x="19882" y="14129"/>
                    <a:pt x="20247" y="14084"/>
                    <a:pt x="20612" y="14015"/>
                  </a:cubicBezTo>
                  <a:cubicBezTo>
                    <a:pt x="20703" y="14015"/>
                    <a:pt x="20795" y="13992"/>
                    <a:pt x="20886" y="13969"/>
                  </a:cubicBezTo>
                  <a:lnTo>
                    <a:pt x="21023" y="13969"/>
                  </a:lnTo>
                  <a:cubicBezTo>
                    <a:pt x="21183" y="13924"/>
                    <a:pt x="21365" y="13878"/>
                    <a:pt x="21525" y="13855"/>
                  </a:cubicBezTo>
                  <a:cubicBezTo>
                    <a:pt x="21845" y="13787"/>
                    <a:pt x="22141" y="13718"/>
                    <a:pt x="22438" y="13650"/>
                  </a:cubicBezTo>
                  <a:cubicBezTo>
                    <a:pt x="22643" y="13604"/>
                    <a:pt x="22849" y="13536"/>
                    <a:pt x="23054" y="13490"/>
                  </a:cubicBezTo>
                  <a:cubicBezTo>
                    <a:pt x="23351" y="13399"/>
                    <a:pt x="23625" y="13330"/>
                    <a:pt x="23899" y="13239"/>
                  </a:cubicBezTo>
                  <a:cubicBezTo>
                    <a:pt x="23967" y="13239"/>
                    <a:pt x="24013" y="13216"/>
                    <a:pt x="24081" y="13193"/>
                  </a:cubicBezTo>
                  <a:cubicBezTo>
                    <a:pt x="24401" y="13079"/>
                    <a:pt x="24743" y="12965"/>
                    <a:pt x="25063" y="12851"/>
                  </a:cubicBezTo>
                  <a:cubicBezTo>
                    <a:pt x="25109" y="12828"/>
                    <a:pt x="25154" y="12805"/>
                    <a:pt x="25200" y="12782"/>
                  </a:cubicBezTo>
                  <a:cubicBezTo>
                    <a:pt x="25542" y="12646"/>
                    <a:pt x="25885" y="12509"/>
                    <a:pt x="26227" y="12349"/>
                  </a:cubicBezTo>
                  <a:cubicBezTo>
                    <a:pt x="26341" y="12303"/>
                    <a:pt x="26432" y="12257"/>
                    <a:pt x="26524" y="12212"/>
                  </a:cubicBezTo>
                  <a:cubicBezTo>
                    <a:pt x="26912" y="12029"/>
                    <a:pt x="27277" y="11847"/>
                    <a:pt x="27619" y="11641"/>
                  </a:cubicBezTo>
                  <a:cubicBezTo>
                    <a:pt x="27688" y="11596"/>
                    <a:pt x="27756" y="11573"/>
                    <a:pt x="27825" y="11527"/>
                  </a:cubicBezTo>
                  <a:cubicBezTo>
                    <a:pt x="27870" y="11481"/>
                    <a:pt x="27939" y="11459"/>
                    <a:pt x="27985" y="11413"/>
                  </a:cubicBezTo>
                  <a:cubicBezTo>
                    <a:pt x="28099" y="11344"/>
                    <a:pt x="28190" y="11299"/>
                    <a:pt x="28281" y="11230"/>
                  </a:cubicBezTo>
                  <a:cubicBezTo>
                    <a:pt x="28373" y="11162"/>
                    <a:pt x="28464" y="11116"/>
                    <a:pt x="28555" y="11048"/>
                  </a:cubicBezTo>
                  <a:cubicBezTo>
                    <a:pt x="28646" y="10979"/>
                    <a:pt x="28738" y="10934"/>
                    <a:pt x="28806" y="10865"/>
                  </a:cubicBezTo>
                  <a:cubicBezTo>
                    <a:pt x="28898" y="10797"/>
                    <a:pt x="28989" y="10751"/>
                    <a:pt x="29057" y="10683"/>
                  </a:cubicBezTo>
                  <a:cubicBezTo>
                    <a:pt x="29149" y="10614"/>
                    <a:pt x="29217" y="10546"/>
                    <a:pt x="29308" y="10477"/>
                  </a:cubicBezTo>
                  <a:cubicBezTo>
                    <a:pt x="29377" y="10409"/>
                    <a:pt x="29468" y="10363"/>
                    <a:pt x="29537" y="10295"/>
                  </a:cubicBezTo>
                  <a:cubicBezTo>
                    <a:pt x="29605" y="10226"/>
                    <a:pt x="29696" y="10158"/>
                    <a:pt x="29765" y="10089"/>
                  </a:cubicBezTo>
                  <a:cubicBezTo>
                    <a:pt x="29788" y="10066"/>
                    <a:pt x="29833" y="10043"/>
                    <a:pt x="29856" y="9998"/>
                  </a:cubicBezTo>
                  <a:cubicBezTo>
                    <a:pt x="29902" y="9975"/>
                    <a:pt x="29925" y="9952"/>
                    <a:pt x="29947" y="9929"/>
                  </a:cubicBezTo>
                  <a:cubicBezTo>
                    <a:pt x="30062" y="9815"/>
                    <a:pt x="30199" y="9678"/>
                    <a:pt x="30313" y="9564"/>
                  </a:cubicBezTo>
                  <a:cubicBezTo>
                    <a:pt x="30358" y="9518"/>
                    <a:pt x="30381" y="9473"/>
                    <a:pt x="30427" y="9450"/>
                  </a:cubicBezTo>
                  <a:cubicBezTo>
                    <a:pt x="30587" y="9290"/>
                    <a:pt x="30724" y="9108"/>
                    <a:pt x="30838" y="8948"/>
                  </a:cubicBezTo>
                  <a:cubicBezTo>
                    <a:pt x="30861" y="8948"/>
                    <a:pt x="30861" y="8948"/>
                    <a:pt x="30861" y="8925"/>
                  </a:cubicBezTo>
                  <a:cubicBezTo>
                    <a:pt x="30906" y="8902"/>
                    <a:pt x="30929" y="8857"/>
                    <a:pt x="30952" y="8811"/>
                  </a:cubicBezTo>
                  <a:cubicBezTo>
                    <a:pt x="31020" y="8720"/>
                    <a:pt x="31112" y="8605"/>
                    <a:pt x="31180" y="8514"/>
                  </a:cubicBezTo>
                  <a:cubicBezTo>
                    <a:pt x="31226" y="8446"/>
                    <a:pt x="31249" y="8377"/>
                    <a:pt x="31294" y="8332"/>
                  </a:cubicBezTo>
                  <a:cubicBezTo>
                    <a:pt x="31340" y="8240"/>
                    <a:pt x="31408" y="8149"/>
                    <a:pt x="31477" y="8035"/>
                  </a:cubicBezTo>
                  <a:cubicBezTo>
                    <a:pt x="31477" y="8012"/>
                    <a:pt x="31500" y="7989"/>
                    <a:pt x="31522" y="7966"/>
                  </a:cubicBezTo>
                  <a:cubicBezTo>
                    <a:pt x="31545" y="7921"/>
                    <a:pt x="31545" y="7898"/>
                    <a:pt x="31568" y="7852"/>
                  </a:cubicBezTo>
                  <a:cubicBezTo>
                    <a:pt x="31614" y="7761"/>
                    <a:pt x="31659" y="7692"/>
                    <a:pt x="31705" y="7601"/>
                  </a:cubicBezTo>
                  <a:cubicBezTo>
                    <a:pt x="31728" y="7533"/>
                    <a:pt x="31774" y="7464"/>
                    <a:pt x="31796" y="7396"/>
                  </a:cubicBezTo>
                  <a:cubicBezTo>
                    <a:pt x="31842" y="7327"/>
                    <a:pt x="31865" y="7236"/>
                    <a:pt x="31888" y="7167"/>
                  </a:cubicBezTo>
                  <a:cubicBezTo>
                    <a:pt x="31910" y="7122"/>
                    <a:pt x="31933" y="7076"/>
                    <a:pt x="31956" y="7053"/>
                  </a:cubicBezTo>
                  <a:cubicBezTo>
                    <a:pt x="31956" y="7008"/>
                    <a:pt x="31956" y="6985"/>
                    <a:pt x="31979" y="6939"/>
                  </a:cubicBezTo>
                  <a:cubicBezTo>
                    <a:pt x="32002" y="6871"/>
                    <a:pt x="32025" y="6802"/>
                    <a:pt x="32047" y="6711"/>
                  </a:cubicBezTo>
                  <a:cubicBezTo>
                    <a:pt x="32070" y="6642"/>
                    <a:pt x="32093" y="6574"/>
                    <a:pt x="32116" y="6506"/>
                  </a:cubicBezTo>
                  <a:cubicBezTo>
                    <a:pt x="32139" y="6414"/>
                    <a:pt x="32162" y="6346"/>
                    <a:pt x="32184" y="6254"/>
                  </a:cubicBezTo>
                  <a:cubicBezTo>
                    <a:pt x="32184" y="6232"/>
                    <a:pt x="32207" y="6186"/>
                    <a:pt x="32207" y="6140"/>
                  </a:cubicBezTo>
                  <a:cubicBezTo>
                    <a:pt x="32207" y="6117"/>
                    <a:pt x="32207" y="6072"/>
                    <a:pt x="32230" y="6049"/>
                  </a:cubicBezTo>
                  <a:cubicBezTo>
                    <a:pt x="32230" y="5981"/>
                    <a:pt x="32253" y="5889"/>
                    <a:pt x="32253" y="5821"/>
                  </a:cubicBezTo>
                  <a:cubicBezTo>
                    <a:pt x="32276" y="5729"/>
                    <a:pt x="32276" y="5661"/>
                    <a:pt x="32276" y="5593"/>
                  </a:cubicBezTo>
                  <a:cubicBezTo>
                    <a:pt x="32299" y="5524"/>
                    <a:pt x="32299" y="5433"/>
                    <a:pt x="32299" y="5364"/>
                  </a:cubicBezTo>
                  <a:cubicBezTo>
                    <a:pt x="32299" y="5296"/>
                    <a:pt x="32321" y="5250"/>
                    <a:pt x="32321" y="5204"/>
                  </a:cubicBezTo>
                  <a:cubicBezTo>
                    <a:pt x="32321" y="5159"/>
                    <a:pt x="32321" y="5113"/>
                    <a:pt x="32321" y="5068"/>
                  </a:cubicBezTo>
                  <a:lnTo>
                    <a:pt x="32321" y="366"/>
                  </a:lnTo>
                  <a:cubicBezTo>
                    <a:pt x="32321" y="457"/>
                    <a:pt x="32299" y="525"/>
                    <a:pt x="32299" y="617"/>
                  </a:cubicBezTo>
                  <a:cubicBezTo>
                    <a:pt x="32299" y="685"/>
                    <a:pt x="32276" y="754"/>
                    <a:pt x="32276" y="822"/>
                  </a:cubicBezTo>
                  <a:cubicBezTo>
                    <a:pt x="32253" y="913"/>
                    <a:pt x="32253" y="982"/>
                    <a:pt x="32230" y="1073"/>
                  </a:cubicBezTo>
                  <a:cubicBezTo>
                    <a:pt x="32230" y="1142"/>
                    <a:pt x="32207" y="1210"/>
                    <a:pt x="32184" y="1279"/>
                  </a:cubicBezTo>
                  <a:cubicBezTo>
                    <a:pt x="32162" y="1370"/>
                    <a:pt x="32162" y="1438"/>
                    <a:pt x="32139" y="1530"/>
                  </a:cubicBezTo>
                  <a:cubicBezTo>
                    <a:pt x="32116" y="1598"/>
                    <a:pt x="32093" y="1667"/>
                    <a:pt x="32070" y="1735"/>
                  </a:cubicBezTo>
                  <a:cubicBezTo>
                    <a:pt x="32047" y="1804"/>
                    <a:pt x="32025" y="1895"/>
                    <a:pt x="32002" y="1963"/>
                  </a:cubicBezTo>
                  <a:cubicBezTo>
                    <a:pt x="31956" y="2032"/>
                    <a:pt x="31933" y="2100"/>
                    <a:pt x="31910" y="2169"/>
                  </a:cubicBezTo>
                  <a:cubicBezTo>
                    <a:pt x="31888" y="2260"/>
                    <a:pt x="31842" y="2328"/>
                    <a:pt x="31819" y="2420"/>
                  </a:cubicBezTo>
                  <a:cubicBezTo>
                    <a:pt x="31774" y="2488"/>
                    <a:pt x="31751" y="2557"/>
                    <a:pt x="31705" y="2625"/>
                  </a:cubicBezTo>
                  <a:cubicBezTo>
                    <a:pt x="31682" y="2717"/>
                    <a:pt x="31637" y="2785"/>
                    <a:pt x="31591" y="2876"/>
                  </a:cubicBezTo>
                  <a:cubicBezTo>
                    <a:pt x="31545" y="2922"/>
                    <a:pt x="31522" y="2990"/>
                    <a:pt x="31477" y="3059"/>
                  </a:cubicBezTo>
                  <a:cubicBezTo>
                    <a:pt x="31431" y="3150"/>
                    <a:pt x="31363" y="3264"/>
                    <a:pt x="31294" y="3356"/>
                  </a:cubicBezTo>
                  <a:cubicBezTo>
                    <a:pt x="31271" y="3401"/>
                    <a:pt x="31226" y="3470"/>
                    <a:pt x="31180" y="3515"/>
                  </a:cubicBezTo>
                  <a:cubicBezTo>
                    <a:pt x="31112" y="3630"/>
                    <a:pt x="31043" y="3721"/>
                    <a:pt x="30975" y="3835"/>
                  </a:cubicBezTo>
                  <a:cubicBezTo>
                    <a:pt x="30929" y="3881"/>
                    <a:pt x="30906" y="3926"/>
                    <a:pt x="30861" y="3972"/>
                  </a:cubicBezTo>
                  <a:cubicBezTo>
                    <a:pt x="30724" y="4132"/>
                    <a:pt x="30587" y="4291"/>
                    <a:pt x="30450" y="4451"/>
                  </a:cubicBezTo>
                  <a:cubicBezTo>
                    <a:pt x="30404" y="4497"/>
                    <a:pt x="30358" y="4543"/>
                    <a:pt x="30313" y="4588"/>
                  </a:cubicBezTo>
                  <a:cubicBezTo>
                    <a:pt x="30199" y="4702"/>
                    <a:pt x="30084" y="4816"/>
                    <a:pt x="29947" y="4953"/>
                  </a:cubicBezTo>
                  <a:cubicBezTo>
                    <a:pt x="29902" y="4999"/>
                    <a:pt x="29833" y="5068"/>
                    <a:pt x="29788" y="5113"/>
                  </a:cubicBezTo>
                  <a:cubicBezTo>
                    <a:pt x="29696" y="5182"/>
                    <a:pt x="29628" y="5250"/>
                    <a:pt x="29537" y="5319"/>
                  </a:cubicBezTo>
                  <a:cubicBezTo>
                    <a:pt x="29468" y="5387"/>
                    <a:pt x="29400" y="5433"/>
                    <a:pt x="29331" y="5501"/>
                  </a:cubicBezTo>
                  <a:cubicBezTo>
                    <a:pt x="29240" y="5570"/>
                    <a:pt x="29149" y="5638"/>
                    <a:pt x="29080" y="5707"/>
                  </a:cubicBezTo>
                  <a:cubicBezTo>
                    <a:pt x="28989" y="5752"/>
                    <a:pt x="28920" y="5821"/>
                    <a:pt x="28829" y="5889"/>
                  </a:cubicBezTo>
                  <a:cubicBezTo>
                    <a:pt x="28738" y="5935"/>
                    <a:pt x="28646" y="6003"/>
                    <a:pt x="28555" y="6072"/>
                  </a:cubicBezTo>
                  <a:cubicBezTo>
                    <a:pt x="28464" y="6117"/>
                    <a:pt x="28395" y="6186"/>
                    <a:pt x="28304" y="6254"/>
                  </a:cubicBezTo>
                  <a:cubicBezTo>
                    <a:pt x="28213" y="6300"/>
                    <a:pt x="28099" y="6369"/>
                    <a:pt x="28007" y="6437"/>
                  </a:cubicBezTo>
                  <a:cubicBezTo>
                    <a:pt x="27893" y="6506"/>
                    <a:pt x="27756" y="6574"/>
                    <a:pt x="27642" y="6665"/>
                  </a:cubicBezTo>
                  <a:cubicBezTo>
                    <a:pt x="27277" y="6871"/>
                    <a:pt x="26912" y="7053"/>
                    <a:pt x="26547" y="7236"/>
                  </a:cubicBezTo>
                  <a:cubicBezTo>
                    <a:pt x="26455" y="7282"/>
                    <a:pt x="26341" y="7327"/>
                    <a:pt x="26250" y="7373"/>
                  </a:cubicBezTo>
                  <a:cubicBezTo>
                    <a:pt x="25907" y="7533"/>
                    <a:pt x="25565" y="7670"/>
                    <a:pt x="25223" y="7807"/>
                  </a:cubicBezTo>
                  <a:cubicBezTo>
                    <a:pt x="25154" y="7829"/>
                    <a:pt x="25131" y="7852"/>
                    <a:pt x="25063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51" y="8423"/>
                    <a:pt x="23077" y="8514"/>
                  </a:cubicBezTo>
                  <a:cubicBezTo>
                    <a:pt x="22872" y="8560"/>
                    <a:pt x="22666" y="8628"/>
                    <a:pt x="22438" y="8674"/>
                  </a:cubicBezTo>
                  <a:cubicBezTo>
                    <a:pt x="22164" y="8742"/>
                    <a:pt x="21845" y="8811"/>
                    <a:pt x="21548" y="8857"/>
                  </a:cubicBezTo>
                  <a:cubicBezTo>
                    <a:pt x="21342" y="8902"/>
                    <a:pt x="21114" y="8971"/>
                    <a:pt x="20909" y="8993"/>
                  </a:cubicBezTo>
                  <a:cubicBezTo>
                    <a:pt x="20817" y="9016"/>
                    <a:pt x="20726" y="9016"/>
                    <a:pt x="20635" y="9039"/>
                  </a:cubicBezTo>
                  <a:cubicBezTo>
                    <a:pt x="20270" y="9108"/>
                    <a:pt x="19882" y="9153"/>
                    <a:pt x="19516" y="9199"/>
                  </a:cubicBezTo>
                  <a:cubicBezTo>
                    <a:pt x="19402" y="9222"/>
                    <a:pt x="19288" y="9222"/>
                    <a:pt x="19174" y="9245"/>
                  </a:cubicBezTo>
                  <a:cubicBezTo>
                    <a:pt x="18969" y="9267"/>
                    <a:pt x="18740" y="9267"/>
                    <a:pt x="18535" y="9290"/>
                  </a:cubicBezTo>
                  <a:cubicBezTo>
                    <a:pt x="18170" y="9313"/>
                    <a:pt x="17804" y="9359"/>
                    <a:pt x="17439" y="9359"/>
                  </a:cubicBezTo>
                  <a:cubicBezTo>
                    <a:pt x="17211" y="9382"/>
                    <a:pt x="16983" y="9382"/>
                    <a:pt x="16732" y="9382"/>
                  </a:cubicBezTo>
                  <a:cubicBezTo>
                    <a:pt x="16534" y="9382"/>
                    <a:pt x="16336" y="9392"/>
                    <a:pt x="16145" y="9392"/>
                  </a:cubicBezTo>
                  <a:cubicBezTo>
                    <a:pt x="16049" y="9392"/>
                    <a:pt x="15956" y="9389"/>
                    <a:pt x="15864" y="9382"/>
                  </a:cubicBezTo>
                  <a:cubicBezTo>
                    <a:pt x="15613" y="9382"/>
                    <a:pt x="15362" y="9382"/>
                    <a:pt x="15111" y="9359"/>
                  </a:cubicBezTo>
                  <a:cubicBezTo>
                    <a:pt x="14837" y="9359"/>
                    <a:pt x="14563" y="9336"/>
                    <a:pt x="14289" y="9336"/>
                  </a:cubicBezTo>
                  <a:cubicBezTo>
                    <a:pt x="14038" y="9313"/>
                    <a:pt x="13787" y="9290"/>
                    <a:pt x="13559" y="9267"/>
                  </a:cubicBezTo>
                  <a:cubicBezTo>
                    <a:pt x="13285" y="9245"/>
                    <a:pt x="13011" y="9199"/>
                    <a:pt x="12737" y="9176"/>
                  </a:cubicBezTo>
                  <a:cubicBezTo>
                    <a:pt x="12509" y="9153"/>
                    <a:pt x="12258" y="9108"/>
                    <a:pt x="12030" y="9062"/>
                  </a:cubicBezTo>
                  <a:cubicBezTo>
                    <a:pt x="11733" y="9016"/>
                    <a:pt x="11436" y="8971"/>
                    <a:pt x="11162" y="8925"/>
                  </a:cubicBezTo>
                  <a:cubicBezTo>
                    <a:pt x="10934" y="8879"/>
                    <a:pt x="10706" y="8834"/>
                    <a:pt x="10500" y="8788"/>
                  </a:cubicBezTo>
                  <a:cubicBezTo>
                    <a:pt x="10158" y="8720"/>
                    <a:pt x="9816" y="8628"/>
                    <a:pt x="9496" y="8537"/>
                  </a:cubicBezTo>
                  <a:cubicBezTo>
                    <a:pt x="9268" y="8491"/>
                    <a:pt x="9062" y="8423"/>
                    <a:pt x="8857" y="8377"/>
                  </a:cubicBezTo>
                  <a:cubicBezTo>
                    <a:pt x="8743" y="8332"/>
                    <a:pt x="8629" y="8309"/>
                    <a:pt x="8515" y="8263"/>
                  </a:cubicBezTo>
                  <a:cubicBezTo>
                    <a:pt x="8172" y="8149"/>
                    <a:pt x="7853" y="8058"/>
                    <a:pt x="7533" y="7921"/>
                  </a:cubicBezTo>
                  <a:cubicBezTo>
                    <a:pt x="7442" y="7898"/>
                    <a:pt x="7328" y="7852"/>
                    <a:pt x="7236" y="7829"/>
                  </a:cubicBezTo>
                  <a:cubicBezTo>
                    <a:pt x="6940" y="7715"/>
                    <a:pt x="6666" y="7578"/>
                    <a:pt x="6392" y="7464"/>
                  </a:cubicBezTo>
                  <a:cubicBezTo>
                    <a:pt x="6255" y="7396"/>
                    <a:pt x="6095" y="7350"/>
                    <a:pt x="5958" y="7282"/>
                  </a:cubicBezTo>
                  <a:cubicBezTo>
                    <a:pt x="5570" y="7076"/>
                    <a:pt x="5159" y="6871"/>
                    <a:pt x="4771" y="6665"/>
                  </a:cubicBezTo>
                  <a:cubicBezTo>
                    <a:pt x="1622" y="4830"/>
                    <a:pt x="24" y="2432"/>
                    <a:pt x="23" y="53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54"/>
            <p:cNvSpPr/>
            <p:nvPr/>
          </p:nvSpPr>
          <p:spPr>
            <a:xfrm>
              <a:off x="3001888" y="2891000"/>
              <a:ext cx="887375" cy="467950"/>
            </a:xfrm>
            <a:custGeom>
              <a:avLst/>
              <a:gdLst/>
              <a:ahLst/>
              <a:cxnLst/>
              <a:rect l="l" t="t" r="r" b="b"/>
              <a:pathLst>
                <a:path w="35495" h="18718" extrusionOk="0">
                  <a:moveTo>
                    <a:pt x="17693" y="1"/>
                  </a:moveTo>
                  <a:cubicBezTo>
                    <a:pt x="13559" y="1"/>
                    <a:pt x="9428" y="914"/>
                    <a:pt x="6278" y="2740"/>
                  </a:cubicBezTo>
                  <a:cubicBezTo>
                    <a:pt x="1" y="6392"/>
                    <a:pt x="24" y="12326"/>
                    <a:pt x="6346" y="15978"/>
                  </a:cubicBezTo>
                  <a:cubicBezTo>
                    <a:pt x="9519" y="17804"/>
                    <a:pt x="13662" y="18717"/>
                    <a:pt x="17799" y="18717"/>
                  </a:cubicBezTo>
                  <a:cubicBezTo>
                    <a:pt x="21936" y="18717"/>
                    <a:pt x="26067" y="17804"/>
                    <a:pt x="29217" y="15978"/>
                  </a:cubicBezTo>
                  <a:cubicBezTo>
                    <a:pt x="35494" y="12326"/>
                    <a:pt x="35471" y="6392"/>
                    <a:pt x="29126" y="2740"/>
                  </a:cubicBezTo>
                  <a:cubicBezTo>
                    <a:pt x="25965" y="914"/>
                    <a:pt x="21827" y="1"/>
                    <a:pt x="17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54"/>
            <p:cNvSpPr/>
            <p:nvPr/>
          </p:nvSpPr>
          <p:spPr>
            <a:xfrm>
              <a:off x="5742638" y="2461900"/>
              <a:ext cx="808625" cy="359500"/>
            </a:xfrm>
            <a:custGeom>
              <a:avLst/>
              <a:gdLst/>
              <a:ahLst/>
              <a:cxnLst/>
              <a:rect l="l" t="t" r="r" b="b"/>
              <a:pathLst>
                <a:path w="32345" h="14380" extrusionOk="0">
                  <a:moveTo>
                    <a:pt x="32344" y="91"/>
                  </a:moveTo>
                  <a:lnTo>
                    <a:pt x="32344" y="96"/>
                  </a:lnTo>
                  <a:lnTo>
                    <a:pt x="32344" y="96"/>
                  </a:lnTo>
                  <a:cubicBezTo>
                    <a:pt x="32344" y="95"/>
                    <a:pt x="32344" y="93"/>
                    <a:pt x="32344" y="91"/>
                  </a:cubicBezTo>
                  <a:close/>
                  <a:moveTo>
                    <a:pt x="24" y="0"/>
                  </a:moveTo>
                  <a:lnTo>
                    <a:pt x="1" y="4976"/>
                  </a:lnTo>
                  <a:cubicBezTo>
                    <a:pt x="1" y="7395"/>
                    <a:pt x="1598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94"/>
                    <a:pt x="6392" y="12440"/>
                  </a:cubicBezTo>
                  <a:cubicBezTo>
                    <a:pt x="6620" y="12554"/>
                    <a:pt x="6871" y="12668"/>
                    <a:pt x="7099" y="12759"/>
                  </a:cubicBezTo>
                  <a:cubicBezTo>
                    <a:pt x="7145" y="12782"/>
                    <a:pt x="7191" y="12805"/>
                    <a:pt x="7236" y="12805"/>
                  </a:cubicBezTo>
                  <a:cubicBezTo>
                    <a:pt x="7328" y="12851"/>
                    <a:pt x="7419" y="12873"/>
                    <a:pt x="7510" y="12919"/>
                  </a:cubicBezTo>
                  <a:cubicBezTo>
                    <a:pt x="7853" y="13033"/>
                    <a:pt x="8172" y="13147"/>
                    <a:pt x="8492" y="13239"/>
                  </a:cubicBezTo>
                  <a:cubicBezTo>
                    <a:pt x="8606" y="13284"/>
                    <a:pt x="8720" y="13330"/>
                    <a:pt x="8834" y="13353"/>
                  </a:cubicBezTo>
                  <a:cubicBezTo>
                    <a:pt x="8925" y="13376"/>
                    <a:pt x="8994" y="13398"/>
                    <a:pt x="9062" y="13421"/>
                  </a:cubicBezTo>
                  <a:cubicBezTo>
                    <a:pt x="9199" y="13467"/>
                    <a:pt x="9359" y="13490"/>
                    <a:pt x="9496" y="13535"/>
                  </a:cubicBezTo>
                  <a:cubicBezTo>
                    <a:pt x="9816" y="13604"/>
                    <a:pt x="10158" y="13695"/>
                    <a:pt x="10500" y="13764"/>
                  </a:cubicBezTo>
                  <a:cubicBezTo>
                    <a:pt x="10569" y="13786"/>
                    <a:pt x="10660" y="13809"/>
                    <a:pt x="10751" y="13832"/>
                  </a:cubicBezTo>
                  <a:cubicBezTo>
                    <a:pt x="10888" y="13878"/>
                    <a:pt x="11025" y="13878"/>
                    <a:pt x="11162" y="13901"/>
                  </a:cubicBezTo>
                  <a:cubicBezTo>
                    <a:pt x="11436" y="13969"/>
                    <a:pt x="11733" y="14015"/>
                    <a:pt x="12007" y="14060"/>
                  </a:cubicBezTo>
                  <a:cubicBezTo>
                    <a:pt x="12121" y="14083"/>
                    <a:pt x="12235" y="14106"/>
                    <a:pt x="12349" y="14106"/>
                  </a:cubicBezTo>
                  <a:cubicBezTo>
                    <a:pt x="12486" y="14129"/>
                    <a:pt x="12623" y="14152"/>
                    <a:pt x="12737" y="14152"/>
                  </a:cubicBezTo>
                  <a:cubicBezTo>
                    <a:pt x="13011" y="14197"/>
                    <a:pt x="13285" y="14220"/>
                    <a:pt x="13536" y="14243"/>
                  </a:cubicBezTo>
                  <a:cubicBezTo>
                    <a:pt x="13673" y="14266"/>
                    <a:pt x="13810" y="14289"/>
                    <a:pt x="13924" y="14289"/>
                  </a:cubicBezTo>
                  <a:cubicBezTo>
                    <a:pt x="14038" y="14311"/>
                    <a:pt x="14175" y="14311"/>
                    <a:pt x="14289" y="14311"/>
                  </a:cubicBezTo>
                  <a:cubicBezTo>
                    <a:pt x="14563" y="14334"/>
                    <a:pt x="14837" y="14334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7165" y="14380"/>
                  </a:lnTo>
                  <a:cubicBezTo>
                    <a:pt x="17257" y="14357"/>
                    <a:pt x="17348" y="14357"/>
                    <a:pt x="17439" y="14357"/>
                  </a:cubicBezTo>
                  <a:cubicBezTo>
                    <a:pt x="17804" y="14334"/>
                    <a:pt x="18170" y="14311"/>
                    <a:pt x="18535" y="14289"/>
                  </a:cubicBezTo>
                  <a:cubicBezTo>
                    <a:pt x="18672" y="14266"/>
                    <a:pt x="18832" y="14266"/>
                    <a:pt x="18969" y="14243"/>
                  </a:cubicBezTo>
                  <a:cubicBezTo>
                    <a:pt x="19037" y="14243"/>
                    <a:pt x="19105" y="14243"/>
                    <a:pt x="19174" y="14220"/>
                  </a:cubicBezTo>
                  <a:cubicBezTo>
                    <a:pt x="19288" y="14220"/>
                    <a:pt x="19402" y="14197"/>
                    <a:pt x="19516" y="14197"/>
                  </a:cubicBezTo>
                  <a:cubicBezTo>
                    <a:pt x="19882" y="14152"/>
                    <a:pt x="20247" y="14083"/>
                    <a:pt x="20635" y="14038"/>
                  </a:cubicBezTo>
                  <a:cubicBezTo>
                    <a:pt x="20726" y="14015"/>
                    <a:pt x="20817" y="13992"/>
                    <a:pt x="20909" y="13992"/>
                  </a:cubicBezTo>
                  <a:cubicBezTo>
                    <a:pt x="20931" y="13969"/>
                    <a:pt x="20977" y="13969"/>
                    <a:pt x="21023" y="13969"/>
                  </a:cubicBezTo>
                  <a:cubicBezTo>
                    <a:pt x="21205" y="13923"/>
                    <a:pt x="21388" y="13878"/>
                    <a:pt x="21548" y="13855"/>
                  </a:cubicBezTo>
                  <a:cubicBezTo>
                    <a:pt x="21845" y="13786"/>
                    <a:pt x="22141" y="13741"/>
                    <a:pt x="22438" y="13672"/>
                  </a:cubicBezTo>
                  <a:cubicBezTo>
                    <a:pt x="22666" y="13604"/>
                    <a:pt x="22872" y="13558"/>
                    <a:pt x="23077" y="13490"/>
                  </a:cubicBezTo>
                  <a:cubicBezTo>
                    <a:pt x="23351" y="13421"/>
                    <a:pt x="23648" y="13330"/>
                    <a:pt x="23922" y="13261"/>
                  </a:cubicBezTo>
                  <a:cubicBezTo>
                    <a:pt x="23967" y="13239"/>
                    <a:pt x="24036" y="13216"/>
                    <a:pt x="24081" y="13193"/>
                  </a:cubicBezTo>
                  <a:cubicBezTo>
                    <a:pt x="24424" y="13102"/>
                    <a:pt x="24743" y="12988"/>
                    <a:pt x="25063" y="12851"/>
                  </a:cubicBezTo>
                  <a:cubicBezTo>
                    <a:pt x="25109" y="12828"/>
                    <a:pt x="25154" y="12828"/>
                    <a:pt x="25200" y="12805"/>
                  </a:cubicBezTo>
                  <a:cubicBezTo>
                    <a:pt x="25565" y="12668"/>
                    <a:pt x="25907" y="12508"/>
                    <a:pt x="26250" y="12348"/>
                  </a:cubicBezTo>
                  <a:cubicBezTo>
                    <a:pt x="26341" y="12303"/>
                    <a:pt x="26432" y="12257"/>
                    <a:pt x="26547" y="12212"/>
                  </a:cubicBezTo>
                  <a:cubicBezTo>
                    <a:pt x="26912" y="12029"/>
                    <a:pt x="27277" y="11846"/>
                    <a:pt x="27619" y="11641"/>
                  </a:cubicBezTo>
                  <a:cubicBezTo>
                    <a:pt x="27688" y="11618"/>
                    <a:pt x="27756" y="11572"/>
                    <a:pt x="27825" y="11527"/>
                  </a:cubicBezTo>
                  <a:cubicBezTo>
                    <a:pt x="27893" y="11481"/>
                    <a:pt x="27939" y="11458"/>
                    <a:pt x="28007" y="11413"/>
                  </a:cubicBezTo>
                  <a:cubicBezTo>
                    <a:pt x="28099" y="11344"/>
                    <a:pt x="28190" y="11299"/>
                    <a:pt x="28304" y="11230"/>
                  </a:cubicBezTo>
                  <a:cubicBezTo>
                    <a:pt x="28395" y="11184"/>
                    <a:pt x="28464" y="11116"/>
                    <a:pt x="28555" y="11047"/>
                  </a:cubicBezTo>
                  <a:cubicBezTo>
                    <a:pt x="28646" y="11002"/>
                    <a:pt x="28738" y="10933"/>
                    <a:pt x="28829" y="10865"/>
                  </a:cubicBezTo>
                  <a:cubicBezTo>
                    <a:pt x="28920" y="10796"/>
                    <a:pt x="28989" y="10751"/>
                    <a:pt x="29080" y="10682"/>
                  </a:cubicBezTo>
                  <a:cubicBezTo>
                    <a:pt x="29149" y="10614"/>
                    <a:pt x="29240" y="10545"/>
                    <a:pt x="29331" y="10477"/>
                  </a:cubicBezTo>
                  <a:cubicBezTo>
                    <a:pt x="29400" y="10431"/>
                    <a:pt x="29468" y="10363"/>
                    <a:pt x="29537" y="10294"/>
                  </a:cubicBezTo>
                  <a:cubicBezTo>
                    <a:pt x="29628" y="10226"/>
                    <a:pt x="29696" y="10157"/>
                    <a:pt x="29788" y="10089"/>
                  </a:cubicBezTo>
                  <a:cubicBezTo>
                    <a:pt x="29811" y="10066"/>
                    <a:pt x="29833" y="10043"/>
                    <a:pt x="29879" y="10020"/>
                  </a:cubicBezTo>
                  <a:cubicBezTo>
                    <a:pt x="29902" y="9997"/>
                    <a:pt x="29925" y="9952"/>
                    <a:pt x="29947" y="9929"/>
                  </a:cubicBezTo>
                  <a:cubicBezTo>
                    <a:pt x="30084" y="9815"/>
                    <a:pt x="30199" y="9701"/>
                    <a:pt x="30313" y="9564"/>
                  </a:cubicBezTo>
                  <a:cubicBezTo>
                    <a:pt x="30358" y="9518"/>
                    <a:pt x="30404" y="9495"/>
                    <a:pt x="30450" y="9450"/>
                  </a:cubicBezTo>
                  <a:cubicBezTo>
                    <a:pt x="30587" y="9290"/>
                    <a:pt x="30724" y="9130"/>
                    <a:pt x="30861" y="8948"/>
                  </a:cubicBezTo>
                  <a:cubicBezTo>
                    <a:pt x="30861" y="8948"/>
                    <a:pt x="30861" y="8948"/>
                    <a:pt x="30883" y="8925"/>
                  </a:cubicBezTo>
                  <a:cubicBezTo>
                    <a:pt x="30906" y="8902"/>
                    <a:pt x="30929" y="8856"/>
                    <a:pt x="30952" y="8811"/>
                  </a:cubicBezTo>
                  <a:cubicBezTo>
                    <a:pt x="31043" y="8719"/>
                    <a:pt x="31112" y="8605"/>
                    <a:pt x="31180" y="8514"/>
                  </a:cubicBezTo>
                  <a:cubicBezTo>
                    <a:pt x="31226" y="8445"/>
                    <a:pt x="31271" y="8400"/>
                    <a:pt x="31294" y="8331"/>
                  </a:cubicBezTo>
                  <a:cubicBezTo>
                    <a:pt x="31363" y="8240"/>
                    <a:pt x="31431" y="8149"/>
                    <a:pt x="31477" y="8057"/>
                  </a:cubicBezTo>
                  <a:cubicBezTo>
                    <a:pt x="31500" y="8012"/>
                    <a:pt x="31500" y="7989"/>
                    <a:pt x="31522" y="7966"/>
                  </a:cubicBezTo>
                  <a:cubicBezTo>
                    <a:pt x="31545" y="7920"/>
                    <a:pt x="31568" y="7898"/>
                    <a:pt x="31591" y="7852"/>
                  </a:cubicBezTo>
                  <a:cubicBezTo>
                    <a:pt x="31637" y="7761"/>
                    <a:pt x="31682" y="7692"/>
                    <a:pt x="31705" y="7601"/>
                  </a:cubicBezTo>
                  <a:cubicBezTo>
                    <a:pt x="31751" y="7532"/>
                    <a:pt x="31774" y="7464"/>
                    <a:pt x="31796" y="7395"/>
                  </a:cubicBezTo>
                  <a:cubicBezTo>
                    <a:pt x="31842" y="7327"/>
                    <a:pt x="31888" y="7236"/>
                    <a:pt x="31910" y="7167"/>
                  </a:cubicBezTo>
                  <a:cubicBezTo>
                    <a:pt x="31933" y="7121"/>
                    <a:pt x="31933" y="7099"/>
                    <a:pt x="31956" y="7053"/>
                  </a:cubicBezTo>
                  <a:cubicBezTo>
                    <a:pt x="31979" y="7030"/>
                    <a:pt x="31979" y="6985"/>
                    <a:pt x="31979" y="6962"/>
                  </a:cubicBezTo>
                  <a:cubicBezTo>
                    <a:pt x="32025" y="6870"/>
                    <a:pt x="32047" y="6802"/>
                    <a:pt x="32070" y="6711"/>
                  </a:cubicBezTo>
                  <a:cubicBezTo>
                    <a:pt x="32093" y="6642"/>
                    <a:pt x="32116" y="6574"/>
                    <a:pt x="32139" y="6505"/>
                  </a:cubicBezTo>
                  <a:cubicBezTo>
                    <a:pt x="32139" y="6437"/>
                    <a:pt x="32162" y="6345"/>
                    <a:pt x="32184" y="6277"/>
                  </a:cubicBezTo>
                  <a:cubicBezTo>
                    <a:pt x="32207" y="6231"/>
                    <a:pt x="32207" y="6186"/>
                    <a:pt x="32207" y="6140"/>
                  </a:cubicBezTo>
                  <a:cubicBezTo>
                    <a:pt x="32230" y="6117"/>
                    <a:pt x="32230" y="6094"/>
                    <a:pt x="32230" y="6049"/>
                  </a:cubicBezTo>
                  <a:cubicBezTo>
                    <a:pt x="32253" y="5980"/>
                    <a:pt x="32253" y="5889"/>
                    <a:pt x="32276" y="5820"/>
                  </a:cubicBezTo>
                  <a:cubicBezTo>
                    <a:pt x="32276" y="5752"/>
                    <a:pt x="32299" y="5684"/>
                    <a:pt x="32299" y="5592"/>
                  </a:cubicBezTo>
                  <a:cubicBezTo>
                    <a:pt x="32299" y="5524"/>
                    <a:pt x="32299" y="5432"/>
                    <a:pt x="32321" y="5364"/>
                  </a:cubicBezTo>
                  <a:cubicBezTo>
                    <a:pt x="32321" y="5318"/>
                    <a:pt x="32321" y="5273"/>
                    <a:pt x="32321" y="5227"/>
                  </a:cubicBezTo>
                  <a:cubicBezTo>
                    <a:pt x="32321" y="5159"/>
                    <a:pt x="32321" y="5113"/>
                    <a:pt x="32321" y="5067"/>
                  </a:cubicBezTo>
                  <a:lnTo>
                    <a:pt x="32344" y="96"/>
                  </a:lnTo>
                  <a:lnTo>
                    <a:pt x="32344" y="96"/>
                  </a:lnTo>
                  <a:cubicBezTo>
                    <a:pt x="32343" y="186"/>
                    <a:pt x="32321" y="276"/>
                    <a:pt x="32321" y="388"/>
                  </a:cubicBezTo>
                  <a:cubicBezTo>
                    <a:pt x="32321" y="457"/>
                    <a:pt x="32321" y="548"/>
                    <a:pt x="32299" y="616"/>
                  </a:cubicBezTo>
                  <a:cubicBezTo>
                    <a:pt x="32299" y="685"/>
                    <a:pt x="32299" y="753"/>
                    <a:pt x="32276" y="845"/>
                  </a:cubicBezTo>
                  <a:cubicBezTo>
                    <a:pt x="32276" y="913"/>
                    <a:pt x="32253" y="1004"/>
                    <a:pt x="32253" y="1073"/>
                  </a:cubicBezTo>
                  <a:cubicBezTo>
                    <a:pt x="32230" y="1141"/>
                    <a:pt x="32207" y="1210"/>
                    <a:pt x="32207" y="1278"/>
                  </a:cubicBezTo>
                  <a:cubicBezTo>
                    <a:pt x="32184" y="1370"/>
                    <a:pt x="32162" y="1438"/>
                    <a:pt x="32139" y="1529"/>
                  </a:cubicBezTo>
                  <a:cubicBezTo>
                    <a:pt x="32116" y="1598"/>
                    <a:pt x="32093" y="1666"/>
                    <a:pt x="32070" y="1735"/>
                  </a:cubicBezTo>
                  <a:cubicBezTo>
                    <a:pt x="32047" y="1826"/>
                    <a:pt x="32025" y="1895"/>
                    <a:pt x="32002" y="1963"/>
                  </a:cubicBezTo>
                  <a:cubicBezTo>
                    <a:pt x="31979" y="2031"/>
                    <a:pt x="31956" y="2100"/>
                    <a:pt x="31933" y="2191"/>
                  </a:cubicBezTo>
                  <a:cubicBezTo>
                    <a:pt x="31888" y="2260"/>
                    <a:pt x="31865" y="2351"/>
                    <a:pt x="31819" y="2419"/>
                  </a:cubicBezTo>
                  <a:cubicBezTo>
                    <a:pt x="31796" y="2488"/>
                    <a:pt x="31751" y="2556"/>
                    <a:pt x="31728" y="2625"/>
                  </a:cubicBezTo>
                  <a:cubicBezTo>
                    <a:pt x="31682" y="2716"/>
                    <a:pt x="31637" y="2785"/>
                    <a:pt x="31591" y="2876"/>
                  </a:cubicBezTo>
                  <a:cubicBezTo>
                    <a:pt x="31568" y="2944"/>
                    <a:pt x="31522" y="3013"/>
                    <a:pt x="31500" y="3059"/>
                  </a:cubicBezTo>
                  <a:cubicBezTo>
                    <a:pt x="31431" y="3173"/>
                    <a:pt x="31385" y="3264"/>
                    <a:pt x="31317" y="3355"/>
                  </a:cubicBezTo>
                  <a:cubicBezTo>
                    <a:pt x="31271" y="3401"/>
                    <a:pt x="31249" y="3469"/>
                    <a:pt x="31203" y="3538"/>
                  </a:cubicBezTo>
                  <a:cubicBezTo>
                    <a:pt x="31134" y="3629"/>
                    <a:pt x="31043" y="3743"/>
                    <a:pt x="30975" y="3835"/>
                  </a:cubicBezTo>
                  <a:cubicBezTo>
                    <a:pt x="30929" y="3880"/>
                    <a:pt x="30906" y="3926"/>
                    <a:pt x="30861" y="3972"/>
                  </a:cubicBezTo>
                  <a:cubicBezTo>
                    <a:pt x="30746" y="4131"/>
                    <a:pt x="30609" y="4314"/>
                    <a:pt x="30450" y="4474"/>
                  </a:cubicBezTo>
                  <a:cubicBezTo>
                    <a:pt x="30404" y="4497"/>
                    <a:pt x="30381" y="4542"/>
                    <a:pt x="30336" y="4588"/>
                  </a:cubicBezTo>
                  <a:cubicBezTo>
                    <a:pt x="30221" y="4702"/>
                    <a:pt x="30084" y="4839"/>
                    <a:pt x="29970" y="4953"/>
                  </a:cubicBezTo>
                  <a:cubicBezTo>
                    <a:pt x="29902" y="4999"/>
                    <a:pt x="29856" y="5067"/>
                    <a:pt x="29788" y="5113"/>
                  </a:cubicBezTo>
                  <a:cubicBezTo>
                    <a:pt x="29719" y="5181"/>
                    <a:pt x="29628" y="5250"/>
                    <a:pt x="29559" y="5318"/>
                  </a:cubicBezTo>
                  <a:cubicBezTo>
                    <a:pt x="29491" y="5387"/>
                    <a:pt x="29423" y="5432"/>
                    <a:pt x="29331" y="5501"/>
                  </a:cubicBezTo>
                  <a:cubicBezTo>
                    <a:pt x="29263" y="5569"/>
                    <a:pt x="29171" y="5638"/>
                    <a:pt x="29080" y="5706"/>
                  </a:cubicBezTo>
                  <a:cubicBezTo>
                    <a:pt x="29012" y="5752"/>
                    <a:pt x="28920" y="5820"/>
                    <a:pt x="28852" y="5889"/>
                  </a:cubicBezTo>
                  <a:cubicBezTo>
                    <a:pt x="28761" y="5957"/>
                    <a:pt x="28669" y="6003"/>
                    <a:pt x="28578" y="6072"/>
                  </a:cubicBezTo>
                  <a:cubicBezTo>
                    <a:pt x="28487" y="6140"/>
                    <a:pt x="28395" y="6186"/>
                    <a:pt x="28304" y="6254"/>
                  </a:cubicBezTo>
                  <a:cubicBezTo>
                    <a:pt x="28213" y="6323"/>
                    <a:pt x="28121" y="6368"/>
                    <a:pt x="28007" y="6437"/>
                  </a:cubicBezTo>
                  <a:cubicBezTo>
                    <a:pt x="27893" y="6505"/>
                    <a:pt x="27779" y="6597"/>
                    <a:pt x="27642" y="6665"/>
                  </a:cubicBezTo>
                  <a:cubicBezTo>
                    <a:pt x="27300" y="6870"/>
                    <a:pt x="26935" y="7053"/>
                    <a:pt x="26547" y="7236"/>
                  </a:cubicBezTo>
                  <a:cubicBezTo>
                    <a:pt x="26455" y="7281"/>
                    <a:pt x="26364" y="7327"/>
                    <a:pt x="26250" y="7373"/>
                  </a:cubicBezTo>
                  <a:cubicBezTo>
                    <a:pt x="25930" y="7532"/>
                    <a:pt x="25565" y="7669"/>
                    <a:pt x="25223" y="7829"/>
                  </a:cubicBezTo>
                  <a:cubicBezTo>
                    <a:pt x="25177" y="7829"/>
                    <a:pt x="25131" y="7852"/>
                    <a:pt x="25086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74" y="8423"/>
                    <a:pt x="23100" y="8514"/>
                  </a:cubicBezTo>
                  <a:cubicBezTo>
                    <a:pt x="22872" y="8559"/>
                    <a:pt x="22666" y="8628"/>
                    <a:pt x="22461" y="8674"/>
                  </a:cubicBezTo>
                  <a:cubicBezTo>
                    <a:pt x="22164" y="8742"/>
                    <a:pt x="21867" y="8811"/>
                    <a:pt x="21571" y="8879"/>
                  </a:cubicBezTo>
                  <a:cubicBezTo>
                    <a:pt x="21342" y="8925"/>
                    <a:pt x="21137" y="8970"/>
                    <a:pt x="20909" y="8993"/>
                  </a:cubicBezTo>
                  <a:cubicBezTo>
                    <a:pt x="20817" y="9016"/>
                    <a:pt x="20726" y="9039"/>
                    <a:pt x="20635" y="9039"/>
                  </a:cubicBezTo>
                  <a:cubicBezTo>
                    <a:pt x="20270" y="9107"/>
                    <a:pt x="19904" y="9153"/>
                    <a:pt x="19516" y="9199"/>
                  </a:cubicBezTo>
                  <a:cubicBezTo>
                    <a:pt x="19402" y="9221"/>
                    <a:pt x="19311" y="9221"/>
                    <a:pt x="19197" y="9244"/>
                  </a:cubicBezTo>
                  <a:cubicBezTo>
                    <a:pt x="18969" y="9267"/>
                    <a:pt x="18763" y="9290"/>
                    <a:pt x="18535" y="9290"/>
                  </a:cubicBezTo>
                  <a:cubicBezTo>
                    <a:pt x="18170" y="9336"/>
                    <a:pt x="17827" y="9358"/>
                    <a:pt x="17462" y="9381"/>
                  </a:cubicBezTo>
                  <a:lnTo>
                    <a:pt x="16754" y="9381"/>
                  </a:lnTo>
                  <a:cubicBezTo>
                    <a:pt x="16458" y="9404"/>
                    <a:pt x="16161" y="9404"/>
                    <a:pt x="15864" y="9404"/>
                  </a:cubicBezTo>
                  <a:cubicBezTo>
                    <a:pt x="15613" y="9381"/>
                    <a:pt x="15362" y="9381"/>
                    <a:pt x="15134" y="9381"/>
                  </a:cubicBezTo>
                  <a:cubicBezTo>
                    <a:pt x="14860" y="9358"/>
                    <a:pt x="14586" y="9358"/>
                    <a:pt x="14312" y="9336"/>
                  </a:cubicBezTo>
                  <a:cubicBezTo>
                    <a:pt x="14061" y="9313"/>
                    <a:pt x="13810" y="9290"/>
                    <a:pt x="13559" y="9267"/>
                  </a:cubicBezTo>
                  <a:cubicBezTo>
                    <a:pt x="13285" y="9244"/>
                    <a:pt x="13011" y="9221"/>
                    <a:pt x="12760" y="9176"/>
                  </a:cubicBezTo>
                  <a:cubicBezTo>
                    <a:pt x="12509" y="9153"/>
                    <a:pt x="12281" y="9107"/>
                    <a:pt x="12030" y="9084"/>
                  </a:cubicBezTo>
                  <a:cubicBezTo>
                    <a:pt x="11733" y="9039"/>
                    <a:pt x="11459" y="8970"/>
                    <a:pt x="11185" y="8925"/>
                  </a:cubicBezTo>
                  <a:cubicBezTo>
                    <a:pt x="10957" y="8879"/>
                    <a:pt x="10729" y="8833"/>
                    <a:pt x="10500" y="8788"/>
                  </a:cubicBezTo>
                  <a:cubicBezTo>
                    <a:pt x="10158" y="8719"/>
                    <a:pt x="9838" y="8628"/>
                    <a:pt x="9496" y="8537"/>
                  </a:cubicBezTo>
                  <a:cubicBezTo>
                    <a:pt x="9291" y="8491"/>
                    <a:pt x="9062" y="8445"/>
                    <a:pt x="8857" y="8377"/>
                  </a:cubicBezTo>
                  <a:cubicBezTo>
                    <a:pt x="8743" y="8331"/>
                    <a:pt x="8629" y="8308"/>
                    <a:pt x="8515" y="8263"/>
                  </a:cubicBezTo>
                  <a:cubicBezTo>
                    <a:pt x="8195" y="8171"/>
                    <a:pt x="7853" y="8057"/>
                    <a:pt x="7533" y="7943"/>
                  </a:cubicBezTo>
                  <a:cubicBezTo>
                    <a:pt x="7442" y="7898"/>
                    <a:pt x="7350" y="7875"/>
                    <a:pt x="7259" y="7829"/>
                  </a:cubicBezTo>
                  <a:cubicBezTo>
                    <a:pt x="6962" y="7715"/>
                    <a:pt x="6689" y="7601"/>
                    <a:pt x="6392" y="7464"/>
                  </a:cubicBezTo>
                  <a:cubicBezTo>
                    <a:pt x="6255" y="7395"/>
                    <a:pt x="6118" y="7350"/>
                    <a:pt x="5981" y="7281"/>
                  </a:cubicBezTo>
                  <a:cubicBezTo>
                    <a:pt x="5570" y="7099"/>
                    <a:pt x="5182" y="6893"/>
                    <a:pt x="4794" y="6665"/>
                  </a:cubicBezTo>
                  <a:cubicBezTo>
                    <a:pt x="1598" y="4816"/>
                    <a:pt x="24" y="2419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54"/>
            <p:cNvSpPr/>
            <p:nvPr/>
          </p:nvSpPr>
          <p:spPr>
            <a:xfrm>
              <a:off x="5703263" y="2229075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707" y="0"/>
                  </a:moveTo>
                  <a:cubicBezTo>
                    <a:pt x="13570" y="0"/>
                    <a:pt x="9439" y="913"/>
                    <a:pt x="6301" y="2739"/>
                  </a:cubicBezTo>
                  <a:cubicBezTo>
                    <a:pt x="1" y="6391"/>
                    <a:pt x="46" y="12326"/>
                    <a:pt x="6369" y="15978"/>
                  </a:cubicBezTo>
                  <a:cubicBezTo>
                    <a:pt x="9530" y="17804"/>
                    <a:pt x="13673" y="18717"/>
                    <a:pt x="17810" y="18717"/>
                  </a:cubicBezTo>
                  <a:cubicBezTo>
                    <a:pt x="21947" y="18717"/>
                    <a:pt x="26079" y="17804"/>
                    <a:pt x="29217" y="15978"/>
                  </a:cubicBezTo>
                  <a:cubicBezTo>
                    <a:pt x="35517" y="12326"/>
                    <a:pt x="35471" y="6391"/>
                    <a:pt x="29149" y="2739"/>
                  </a:cubicBezTo>
                  <a:cubicBezTo>
                    <a:pt x="25987" y="913"/>
                    <a:pt x="21845" y="0"/>
                    <a:pt x="17707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54"/>
            <p:cNvSpPr/>
            <p:nvPr/>
          </p:nvSpPr>
          <p:spPr>
            <a:xfrm>
              <a:off x="5892713" y="2316225"/>
              <a:ext cx="505050" cy="266225"/>
            </a:xfrm>
            <a:custGeom>
              <a:avLst/>
              <a:gdLst/>
              <a:ahLst/>
              <a:cxnLst/>
              <a:rect l="l" t="t" r="r" b="b"/>
              <a:pathLst>
                <a:path w="20202" h="10649" extrusionOk="0">
                  <a:moveTo>
                    <a:pt x="10081" y="583"/>
                  </a:moveTo>
                  <a:cubicBezTo>
                    <a:pt x="12172" y="583"/>
                    <a:pt x="14267" y="1045"/>
                    <a:pt x="15864" y="1970"/>
                  </a:cubicBezTo>
                  <a:cubicBezTo>
                    <a:pt x="19083" y="3818"/>
                    <a:pt x="19083" y="6809"/>
                    <a:pt x="15910" y="8657"/>
                  </a:cubicBezTo>
                  <a:cubicBezTo>
                    <a:pt x="14324" y="9582"/>
                    <a:pt x="12229" y="10044"/>
                    <a:pt x="10132" y="10044"/>
                  </a:cubicBezTo>
                  <a:cubicBezTo>
                    <a:pt x="8035" y="10044"/>
                    <a:pt x="5935" y="9582"/>
                    <a:pt x="4338" y="8657"/>
                  </a:cubicBezTo>
                  <a:cubicBezTo>
                    <a:pt x="1142" y="6809"/>
                    <a:pt x="1119" y="3818"/>
                    <a:pt x="4315" y="1970"/>
                  </a:cubicBezTo>
                  <a:cubicBezTo>
                    <a:pt x="5901" y="1045"/>
                    <a:pt x="7990" y="583"/>
                    <a:pt x="10081" y="583"/>
                  </a:cubicBezTo>
                  <a:close/>
                  <a:moveTo>
                    <a:pt x="10072" y="1"/>
                  </a:moveTo>
                  <a:cubicBezTo>
                    <a:pt x="7716" y="1"/>
                    <a:pt x="5365" y="520"/>
                    <a:pt x="3584" y="1559"/>
                  </a:cubicBezTo>
                  <a:cubicBezTo>
                    <a:pt x="1" y="3636"/>
                    <a:pt x="24" y="7014"/>
                    <a:pt x="3630" y="9091"/>
                  </a:cubicBezTo>
                  <a:cubicBezTo>
                    <a:pt x="5422" y="10130"/>
                    <a:pt x="7778" y="10649"/>
                    <a:pt x="10135" y="10649"/>
                  </a:cubicBezTo>
                  <a:cubicBezTo>
                    <a:pt x="12492" y="10649"/>
                    <a:pt x="14849" y="10130"/>
                    <a:pt x="16640" y="9091"/>
                  </a:cubicBezTo>
                  <a:cubicBezTo>
                    <a:pt x="20201" y="7014"/>
                    <a:pt x="20201" y="3636"/>
                    <a:pt x="16595" y="1559"/>
                  </a:cubicBezTo>
                  <a:cubicBezTo>
                    <a:pt x="14792" y="520"/>
                    <a:pt x="12429" y="1"/>
                    <a:pt x="10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54"/>
            <p:cNvSpPr/>
            <p:nvPr/>
          </p:nvSpPr>
          <p:spPr>
            <a:xfrm>
              <a:off x="6127238" y="2459900"/>
              <a:ext cx="55375" cy="29125"/>
            </a:xfrm>
            <a:custGeom>
              <a:avLst/>
              <a:gdLst/>
              <a:ahLst/>
              <a:cxnLst/>
              <a:rect l="l" t="t" r="r" b="b"/>
              <a:pathLst>
                <a:path w="2215" h="1165" extrusionOk="0">
                  <a:moveTo>
                    <a:pt x="1119" y="314"/>
                  </a:moveTo>
                  <a:cubicBezTo>
                    <a:pt x="1234" y="314"/>
                    <a:pt x="1348" y="343"/>
                    <a:pt x="1439" y="400"/>
                  </a:cubicBezTo>
                  <a:cubicBezTo>
                    <a:pt x="1599" y="491"/>
                    <a:pt x="1599" y="651"/>
                    <a:pt x="1439" y="765"/>
                  </a:cubicBezTo>
                  <a:cubicBezTo>
                    <a:pt x="1348" y="810"/>
                    <a:pt x="1234" y="833"/>
                    <a:pt x="1119" y="833"/>
                  </a:cubicBezTo>
                  <a:cubicBezTo>
                    <a:pt x="1005" y="833"/>
                    <a:pt x="891" y="810"/>
                    <a:pt x="800" y="765"/>
                  </a:cubicBezTo>
                  <a:cubicBezTo>
                    <a:pt x="640" y="651"/>
                    <a:pt x="640" y="491"/>
                    <a:pt x="800" y="400"/>
                  </a:cubicBezTo>
                  <a:cubicBezTo>
                    <a:pt x="891" y="343"/>
                    <a:pt x="1005" y="314"/>
                    <a:pt x="1119" y="314"/>
                  </a:cubicBezTo>
                  <a:close/>
                  <a:moveTo>
                    <a:pt x="1119" y="0"/>
                  </a:moveTo>
                  <a:cubicBezTo>
                    <a:pt x="863" y="0"/>
                    <a:pt x="606" y="57"/>
                    <a:pt x="412" y="171"/>
                  </a:cubicBezTo>
                  <a:cubicBezTo>
                    <a:pt x="1" y="400"/>
                    <a:pt x="24" y="765"/>
                    <a:pt x="412" y="993"/>
                  </a:cubicBezTo>
                  <a:cubicBezTo>
                    <a:pt x="606" y="1107"/>
                    <a:pt x="863" y="1164"/>
                    <a:pt x="1119" y="1164"/>
                  </a:cubicBezTo>
                  <a:cubicBezTo>
                    <a:pt x="1376" y="1164"/>
                    <a:pt x="1633" y="1107"/>
                    <a:pt x="1827" y="993"/>
                  </a:cubicBezTo>
                  <a:cubicBezTo>
                    <a:pt x="2215" y="765"/>
                    <a:pt x="2215" y="400"/>
                    <a:pt x="1827" y="171"/>
                  </a:cubicBezTo>
                  <a:cubicBezTo>
                    <a:pt x="1633" y="57"/>
                    <a:pt x="1376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54"/>
            <p:cNvSpPr/>
            <p:nvPr/>
          </p:nvSpPr>
          <p:spPr>
            <a:xfrm>
              <a:off x="6098138" y="2437700"/>
              <a:ext cx="103325" cy="26300"/>
            </a:xfrm>
            <a:custGeom>
              <a:avLst/>
              <a:gdLst/>
              <a:ahLst/>
              <a:cxnLst/>
              <a:rect l="l" t="t" r="r" b="b"/>
              <a:pathLst>
                <a:path w="4133" h="1052" extrusionOk="0">
                  <a:moveTo>
                    <a:pt x="3799" y="0"/>
                  </a:moveTo>
                  <a:cubicBezTo>
                    <a:pt x="3772" y="0"/>
                    <a:pt x="3746" y="3"/>
                    <a:pt x="3721" y="9"/>
                  </a:cubicBezTo>
                  <a:lnTo>
                    <a:pt x="206" y="740"/>
                  </a:lnTo>
                  <a:cubicBezTo>
                    <a:pt x="161" y="763"/>
                    <a:pt x="138" y="763"/>
                    <a:pt x="92" y="785"/>
                  </a:cubicBezTo>
                  <a:cubicBezTo>
                    <a:pt x="24" y="831"/>
                    <a:pt x="1" y="900"/>
                    <a:pt x="47" y="945"/>
                  </a:cubicBezTo>
                  <a:cubicBezTo>
                    <a:pt x="47" y="968"/>
                    <a:pt x="69" y="991"/>
                    <a:pt x="115" y="1014"/>
                  </a:cubicBezTo>
                  <a:cubicBezTo>
                    <a:pt x="155" y="1040"/>
                    <a:pt x="211" y="1051"/>
                    <a:pt x="269" y="1051"/>
                  </a:cubicBezTo>
                  <a:cubicBezTo>
                    <a:pt x="309" y="1051"/>
                    <a:pt x="351" y="1046"/>
                    <a:pt x="389" y="1036"/>
                  </a:cubicBezTo>
                  <a:lnTo>
                    <a:pt x="3881" y="306"/>
                  </a:lnTo>
                  <a:cubicBezTo>
                    <a:pt x="3927" y="306"/>
                    <a:pt x="3950" y="283"/>
                    <a:pt x="3995" y="283"/>
                  </a:cubicBezTo>
                  <a:cubicBezTo>
                    <a:pt x="4109" y="215"/>
                    <a:pt x="4132" y="123"/>
                    <a:pt x="4018" y="55"/>
                  </a:cubicBezTo>
                  <a:cubicBezTo>
                    <a:pt x="3951" y="22"/>
                    <a:pt x="3872" y="0"/>
                    <a:pt x="3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54"/>
            <p:cNvSpPr/>
            <p:nvPr/>
          </p:nvSpPr>
          <p:spPr>
            <a:xfrm>
              <a:off x="5956638" y="2349475"/>
              <a:ext cx="377775" cy="199175"/>
            </a:xfrm>
            <a:custGeom>
              <a:avLst/>
              <a:gdLst/>
              <a:ahLst/>
              <a:cxnLst/>
              <a:rect l="l" t="t" r="r" b="b"/>
              <a:pathLst>
                <a:path w="15111" h="7967" extrusionOk="0">
                  <a:moveTo>
                    <a:pt x="7524" y="582"/>
                  </a:moveTo>
                  <a:cubicBezTo>
                    <a:pt x="9028" y="582"/>
                    <a:pt x="10534" y="913"/>
                    <a:pt x="11687" y="1575"/>
                  </a:cubicBezTo>
                  <a:cubicBezTo>
                    <a:pt x="13969" y="2899"/>
                    <a:pt x="13992" y="5068"/>
                    <a:pt x="11710" y="6392"/>
                  </a:cubicBezTo>
                  <a:cubicBezTo>
                    <a:pt x="10568" y="7053"/>
                    <a:pt x="9068" y="7384"/>
                    <a:pt x="7567" y="7384"/>
                  </a:cubicBezTo>
                  <a:cubicBezTo>
                    <a:pt x="6066" y="7384"/>
                    <a:pt x="4565" y="7053"/>
                    <a:pt x="3424" y="6392"/>
                  </a:cubicBezTo>
                  <a:cubicBezTo>
                    <a:pt x="1119" y="5068"/>
                    <a:pt x="1119" y="2899"/>
                    <a:pt x="3378" y="1575"/>
                  </a:cubicBezTo>
                  <a:cubicBezTo>
                    <a:pt x="4520" y="913"/>
                    <a:pt x="6020" y="582"/>
                    <a:pt x="7524" y="582"/>
                  </a:cubicBezTo>
                  <a:close/>
                  <a:moveTo>
                    <a:pt x="7527" y="0"/>
                  </a:moveTo>
                  <a:cubicBezTo>
                    <a:pt x="5764" y="0"/>
                    <a:pt x="4006" y="388"/>
                    <a:pt x="2671" y="1165"/>
                  </a:cubicBezTo>
                  <a:cubicBezTo>
                    <a:pt x="0" y="2717"/>
                    <a:pt x="0" y="5250"/>
                    <a:pt x="2694" y="6802"/>
                  </a:cubicBezTo>
                  <a:cubicBezTo>
                    <a:pt x="4040" y="7578"/>
                    <a:pt x="5809" y="7966"/>
                    <a:pt x="7575" y="7966"/>
                  </a:cubicBezTo>
                  <a:cubicBezTo>
                    <a:pt x="9341" y="7966"/>
                    <a:pt x="11105" y="7578"/>
                    <a:pt x="12440" y="6802"/>
                  </a:cubicBezTo>
                  <a:cubicBezTo>
                    <a:pt x="15111" y="5250"/>
                    <a:pt x="15111" y="2717"/>
                    <a:pt x="12417" y="1165"/>
                  </a:cubicBezTo>
                  <a:cubicBezTo>
                    <a:pt x="11059" y="388"/>
                    <a:pt x="9290" y="0"/>
                    <a:pt x="7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54"/>
            <p:cNvSpPr/>
            <p:nvPr/>
          </p:nvSpPr>
          <p:spPr>
            <a:xfrm>
              <a:off x="6116988" y="2413100"/>
              <a:ext cx="55375" cy="29125"/>
            </a:xfrm>
            <a:custGeom>
              <a:avLst/>
              <a:gdLst/>
              <a:ahLst/>
              <a:cxnLst/>
              <a:rect l="l" t="t" r="r" b="b"/>
              <a:pathLst>
                <a:path w="2215" h="1165" extrusionOk="0">
                  <a:moveTo>
                    <a:pt x="1099" y="331"/>
                  </a:moveTo>
                  <a:cubicBezTo>
                    <a:pt x="1210" y="331"/>
                    <a:pt x="1324" y="354"/>
                    <a:pt x="1415" y="400"/>
                  </a:cubicBezTo>
                  <a:cubicBezTo>
                    <a:pt x="1598" y="514"/>
                    <a:pt x="1598" y="674"/>
                    <a:pt x="1415" y="765"/>
                  </a:cubicBezTo>
                  <a:cubicBezTo>
                    <a:pt x="1335" y="822"/>
                    <a:pt x="1221" y="851"/>
                    <a:pt x="1107" y="851"/>
                  </a:cubicBezTo>
                  <a:cubicBezTo>
                    <a:pt x="993" y="851"/>
                    <a:pt x="879" y="822"/>
                    <a:pt x="799" y="765"/>
                  </a:cubicBezTo>
                  <a:cubicBezTo>
                    <a:pt x="616" y="674"/>
                    <a:pt x="616" y="514"/>
                    <a:pt x="799" y="400"/>
                  </a:cubicBezTo>
                  <a:cubicBezTo>
                    <a:pt x="879" y="354"/>
                    <a:pt x="987" y="331"/>
                    <a:pt x="1099" y="331"/>
                  </a:cubicBezTo>
                  <a:close/>
                  <a:moveTo>
                    <a:pt x="1099" y="0"/>
                  </a:moveTo>
                  <a:cubicBezTo>
                    <a:pt x="839" y="0"/>
                    <a:pt x="582" y="58"/>
                    <a:pt x="388" y="172"/>
                  </a:cubicBezTo>
                  <a:cubicBezTo>
                    <a:pt x="0" y="400"/>
                    <a:pt x="0" y="765"/>
                    <a:pt x="388" y="993"/>
                  </a:cubicBezTo>
                  <a:cubicBezTo>
                    <a:pt x="594" y="1107"/>
                    <a:pt x="856" y="1165"/>
                    <a:pt x="1116" y="1165"/>
                  </a:cubicBezTo>
                  <a:cubicBezTo>
                    <a:pt x="1375" y="1165"/>
                    <a:pt x="1632" y="1107"/>
                    <a:pt x="1826" y="993"/>
                  </a:cubicBezTo>
                  <a:cubicBezTo>
                    <a:pt x="2214" y="765"/>
                    <a:pt x="2214" y="400"/>
                    <a:pt x="1826" y="172"/>
                  </a:cubicBezTo>
                  <a:cubicBezTo>
                    <a:pt x="1621" y="58"/>
                    <a:pt x="1358" y="0"/>
                    <a:pt x="1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54"/>
            <p:cNvSpPr/>
            <p:nvPr/>
          </p:nvSpPr>
          <p:spPr>
            <a:xfrm>
              <a:off x="3403038" y="3868850"/>
              <a:ext cx="474800" cy="212950"/>
            </a:xfrm>
            <a:custGeom>
              <a:avLst/>
              <a:gdLst/>
              <a:ahLst/>
              <a:cxnLst/>
              <a:rect l="l" t="t" r="r" b="b"/>
              <a:pathLst>
                <a:path w="18992" h="8518" extrusionOk="0">
                  <a:moveTo>
                    <a:pt x="6849" y="557"/>
                  </a:moveTo>
                  <a:lnTo>
                    <a:pt x="13262" y="4255"/>
                  </a:lnTo>
                  <a:lnTo>
                    <a:pt x="12532" y="4529"/>
                  </a:lnTo>
                  <a:lnTo>
                    <a:pt x="8195" y="2018"/>
                  </a:lnTo>
                  <a:cubicBezTo>
                    <a:pt x="8127" y="1972"/>
                    <a:pt x="8030" y="1949"/>
                    <a:pt x="7933" y="1949"/>
                  </a:cubicBezTo>
                  <a:cubicBezTo>
                    <a:pt x="7836" y="1949"/>
                    <a:pt x="7739" y="1972"/>
                    <a:pt x="7670" y="2018"/>
                  </a:cubicBezTo>
                  <a:cubicBezTo>
                    <a:pt x="7510" y="2109"/>
                    <a:pt x="7533" y="2246"/>
                    <a:pt x="7670" y="2337"/>
                  </a:cubicBezTo>
                  <a:lnTo>
                    <a:pt x="11870" y="4757"/>
                  </a:lnTo>
                  <a:lnTo>
                    <a:pt x="11094" y="5031"/>
                  </a:lnTo>
                  <a:lnTo>
                    <a:pt x="8309" y="3433"/>
                  </a:lnTo>
                  <a:cubicBezTo>
                    <a:pt x="8241" y="3387"/>
                    <a:pt x="8144" y="3364"/>
                    <a:pt x="8047" y="3364"/>
                  </a:cubicBezTo>
                  <a:cubicBezTo>
                    <a:pt x="7950" y="3364"/>
                    <a:pt x="7853" y="3387"/>
                    <a:pt x="7784" y="3433"/>
                  </a:cubicBezTo>
                  <a:cubicBezTo>
                    <a:pt x="7625" y="3524"/>
                    <a:pt x="7625" y="3638"/>
                    <a:pt x="7784" y="3730"/>
                  </a:cubicBezTo>
                  <a:lnTo>
                    <a:pt x="10455" y="5282"/>
                  </a:lnTo>
                  <a:lnTo>
                    <a:pt x="9610" y="5556"/>
                  </a:lnTo>
                  <a:lnTo>
                    <a:pt x="4634" y="2680"/>
                  </a:lnTo>
                  <a:lnTo>
                    <a:pt x="6849" y="557"/>
                  </a:lnTo>
                  <a:close/>
                  <a:moveTo>
                    <a:pt x="6825" y="0"/>
                  </a:moveTo>
                  <a:cubicBezTo>
                    <a:pt x="6796" y="0"/>
                    <a:pt x="6765" y="3"/>
                    <a:pt x="6734" y="9"/>
                  </a:cubicBezTo>
                  <a:cubicBezTo>
                    <a:pt x="6620" y="9"/>
                    <a:pt x="6529" y="55"/>
                    <a:pt x="6460" y="100"/>
                  </a:cubicBezTo>
                  <a:lnTo>
                    <a:pt x="3836" y="2611"/>
                  </a:lnTo>
                  <a:cubicBezTo>
                    <a:pt x="3744" y="2702"/>
                    <a:pt x="3767" y="2794"/>
                    <a:pt x="3904" y="2885"/>
                  </a:cubicBezTo>
                  <a:lnTo>
                    <a:pt x="8971" y="5807"/>
                  </a:lnTo>
                  <a:lnTo>
                    <a:pt x="7762" y="6240"/>
                  </a:lnTo>
                  <a:lnTo>
                    <a:pt x="2786" y="3364"/>
                  </a:lnTo>
                  <a:cubicBezTo>
                    <a:pt x="2512" y="3205"/>
                    <a:pt x="2158" y="3125"/>
                    <a:pt x="1807" y="3125"/>
                  </a:cubicBezTo>
                  <a:cubicBezTo>
                    <a:pt x="1456" y="3125"/>
                    <a:pt x="1108" y="3205"/>
                    <a:pt x="845" y="3364"/>
                  </a:cubicBezTo>
                  <a:cubicBezTo>
                    <a:pt x="366" y="3638"/>
                    <a:pt x="343" y="4072"/>
                    <a:pt x="709" y="4369"/>
                  </a:cubicBezTo>
                  <a:cubicBezTo>
                    <a:pt x="572" y="4392"/>
                    <a:pt x="412" y="4437"/>
                    <a:pt x="298" y="4506"/>
                  </a:cubicBezTo>
                  <a:cubicBezTo>
                    <a:pt x="1" y="4688"/>
                    <a:pt x="1" y="4985"/>
                    <a:pt x="320" y="5168"/>
                  </a:cubicBezTo>
                  <a:cubicBezTo>
                    <a:pt x="474" y="5250"/>
                    <a:pt x="688" y="5296"/>
                    <a:pt x="900" y="5296"/>
                  </a:cubicBezTo>
                  <a:cubicBezTo>
                    <a:pt x="1099" y="5296"/>
                    <a:pt x="1295" y="5256"/>
                    <a:pt x="1439" y="5168"/>
                  </a:cubicBezTo>
                  <a:cubicBezTo>
                    <a:pt x="1553" y="5099"/>
                    <a:pt x="1622" y="5008"/>
                    <a:pt x="1667" y="4939"/>
                  </a:cubicBezTo>
                  <a:lnTo>
                    <a:pt x="5296" y="7016"/>
                  </a:lnTo>
                  <a:lnTo>
                    <a:pt x="5296" y="7473"/>
                  </a:lnTo>
                  <a:cubicBezTo>
                    <a:pt x="5182" y="7496"/>
                    <a:pt x="5068" y="7541"/>
                    <a:pt x="4977" y="7587"/>
                  </a:cubicBezTo>
                  <a:cubicBezTo>
                    <a:pt x="4612" y="7793"/>
                    <a:pt x="4612" y="8135"/>
                    <a:pt x="4977" y="8363"/>
                  </a:cubicBezTo>
                  <a:cubicBezTo>
                    <a:pt x="5159" y="8466"/>
                    <a:pt x="5399" y="8517"/>
                    <a:pt x="5639" y="8517"/>
                  </a:cubicBezTo>
                  <a:cubicBezTo>
                    <a:pt x="5878" y="8517"/>
                    <a:pt x="6118" y="8466"/>
                    <a:pt x="6301" y="8363"/>
                  </a:cubicBezTo>
                  <a:cubicBezTo>
                    <a:pt x="6666" y="8135"/>
                    <a:pt x="6666" y="7793"/>
                    <a:pt x="6301" y="7587"/>
                  </a:cubicBezTo>
                  <a:cubicBezTo>
                    <a:pt x="6209" y="7541"/>
                    <a:pt x="6141" y="7519"/>
                    <a:pt x="6027" y="7473"/>
                  </a:cubicBezTo>
                  <a:lnTo>
                    <a:pt x="6027" y="6925"/>
                  </a:lnTo>
                  <a:cubicBezTo>
                    <a:pt x="6027" y="6880"/>
                    <a:pt x="6004" y="6834"/>
                    <a:pt x="5913" y="6788"/>
                  </a:cubicBezTo>
                  <a:lnTo>
                    <a:pt x="1393" y="4163"/>
                  </a:lnTo>
                  <a:cubicBezTo>
                    <a:pt x="1142" y="4026"/>
                    <a:pt x="1142" y="3798"/>
                    <a:pt x="1393" y="3661"/>
                  </a:cubicBezTo>
                  <a:cubicBezTo>
                    <a:pt x="1507" y="3593"/>
                    <a:pt x="1661" y="3558"/>
                    <a:pt x="1816" y="3558"/>
                  </a:cubicBezTo>
                  <a:cubicBezTo>
                    <a:pt x="1970" y="3558"/>
                    <a:pt x="2124" y="3593"/>
                    <a:pt x="2238" y="3661"/>
                  </a:cubicBezTo>
                  <a:lnTo>
                    <a:pt x="7442" y="6651"/>
                  </a:lnTo>
                  <a:cubicBezTo>
                    <a:pt x="7509" y="6705"/>
                    <a:pt x="7607" y="6727"/>
                    <a:pt x="7704" y="6727"/>
                  </a:cubicBezTo>
                  <a:cubicBezTo>
                    <a:pt x="7773" y="6727"/>
                    <a:pt x="7842" y="6716"/>
                    <a:pt x="7898" y="6697"/>
                  </a:cubicBezTo>
                  <a:lnTo>
                    <a:pt x="13765" y="4597"/>
                  </a:lnTo>
                  <a:lnTo>
                    <a:pt x="14061" y="4483"/>
                  </a:lnTo>
                  <a:lnTo>
                    <a:pt x="16800" y="3501"/>
                  </a:lnTo>
                  <a:lnTo>
                    <a:pt x="18307" y="4369"/>
                  </a:lnTo>
                  <a:cubicBezTo>
                    <a:pt x="18387" y="4414"/>
                    <a:pt x="18484" y="4437"/>
                    <a:pt x="18578" y="4437"/>
                  </a:cubicBezTo>
                  <a:cubicBezTo>
                    <a:pt x="18672" y="4437"/>
                    <a:pt x="18763" y="4414"/>
                    <a:pt x="18832" y="4369"/>
                  </a:cubicBezTo>
                  <a:cubicBezTo>
                    <a:pt x="18992" y="4277"/>
                    <a:pt x="18992" y="4140"/>
                    <a:pt x="18832" y="4072"/>
                  </a:cubicBezTo>
                  <a:lnTo>
                    <a:pt x="17120" y="3068"/>
                  </a:lnTo>
                  <a:cubicBezTo>
                    <a:pt x="17057" y="3030"/>
                    <a:pt x="16974" y="3013"/>
                    <a:pt x="16884" y="3013"/>
                  </a:cubicBezTo>
                  <a:cubicBezTo>
                    <a:pt x="16812" y="3013"/>
                    <a:pt x="16735" y="3024"/>
                    <a:pt x="16663" y="3045"/>
                  </a:cubicBezTo>
                  <a:lnTo>
                    <a:pt x="13902" y="4026"/>
                  </a:lnTo>
                  <a:lnTo>
                    <a:pt x="7031" y="55"/>
                  </a:lnTo>
                  <a:cubicBezTo>
                    <a:pt x="6981" y="21"/>
                    <a:pt x="6906" y="0"/>
                    <a:pt x="6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54"/>
            <p:cNvSpPr/>
            <p:nvPr/>
          </p:nvSpPr>
          <p:spPr>
            <a:xfrm>
              <a:off x="4313213" y="2358600"/>
              <a:ext cx="808600" cy="359525"/>
            </a:xfrm>
            <a:custGeom>
              <a:avLst/>
              <a:gdLst/>
              <a:ahLst/>
              <a:cxnLst/>
              <a:rect l="l" t="t" r="r" b="b"/>
              <a:pathLst>
                <a:path w="32344" h="14381" extrusionOk="0">
                  <a:moveTo>
                    <a:pt x="23" y="4977"/>
                  </a:moveTo>
                  <a:cubicBezTo>
                    <a:pt x="0" y="7373"/>
                    <a:pt x="1598" y="9793"/>
                    <a:pt x="4771" y="11642"/>
                  </a:cubicBezTo>
                  <a:lnTo>
                    <a:pt x="4771" y="11642"/>
                  </a:lnTo>
                  <a:cubicBezTo>
                    <a:pt x="5159" y="11847"/>
                    <a:pt x="5547" y="12052"/>
                    <a:pt x="5958" y="12258"/>
                  </a:cubicBezTo>
                  <a:lnTo>
                    <a:pt x="5958" y="12258"/>
                  </a:lnTo>
                  <a:cubicBezTo>
                    <a:pt x="6095" y="12326"/>
                    <a:pt x="6254" y="12372"/>
                    <a:pt x="6391" y="12440"/>
                  </a:cubicBezTo>
                  <a:lnTo>
                    <a:pt x="6391" y="12440"/>
                  </a:lnTo>
                  <a:cubicBezTo>
                    <a:pt x="6620" y="12555"/>
                    <a:pt x="6871" y="12646"/>
                    <a:pt x="7122" y="12760"/>
                  </a:cubicBezTo>
                  <a:lnTo>
                    <a:pt x="7122" y="12760"/>
                  </a:lnTo>
                  <a:cubicBezTo>
                    <a:pt x="7145" y="12760"/>
                    <a:pt x="7190" y="12783"/>
                    <a:pt x="7236" y="12806"/>
                  </a:cubicBezTo>
                  <a:lnTo>
                    <a:pt x="7236" y="12806"/>
                  </a:lnTo>
                  <a:cubicBezTo>
                    <a:pt x="7327" y="12828"/>
                    <a:pt x="7419" y="12874"/>
                    <a:pt x="7533" y="12897"/>
                  </a:cubicBezTo>
                  <a:lnTo>
                    <a:pt x="7533" y="12897"/>
                  </a:lnTo>
                  <a:cubicBezTo>
                    <a:pt x="7852" y="13034"/>
                    <a:pt x="8172" y="13125"/>
                    <a:pt x="8514" y="13239"/>
                  </a:cubicBezTo>
                  <a:lnTo>
                    <a:pt x="8514" y="13239"/>
                  </a:lnTo>
                  <a:cubicBezTo>
                    <a:pt x="8628" y="13285"/>
                    <a:pt x="8720" y="13308"/>
                    <a:pt x="8857" y="13353"/>
                  </a:cubicBezTo>
                  <a:lnTo>
                    <a:pt x="8857" y="13353"/>
                  </a:lnTo>
                  <a:cubicBezTo>
                    <a:pt x="8925" y="13376"/>
                    <a:pt x="8993" y="13399"/>
                    <a:pt x="9062" y="13422"/>
                  </a:cubicBezTo>
                  <a:lnTo>
                    <a:pt x="9062" y="13422"/>
                  </a:lnTo>
                  <a:cubicBezTo>
                    <a:pt x="9199" y="13445"/>
                    <a:pt x="9359" y="13490"/>
                    <a:pt x="9496" y="13513"/>
                  </a:cubicBezTo>
                  <a:lnTo>
                    <a:pt x="9496" y="13513"/>
                  </a:lnTo>
                  <a:cubicBezTo>
                    <a:pt x="9815" y="13605"/>
                    <a:pt x="10158" y="13696"/>
                    <a:pt x="10500" y="13764"/>
                  </a:cubicBezTo>
                  <a:lnTo>
                    <a:pt x="10500" y="13764"/>
                  </a:lnTo>
                  <a:cubicBezTo>
                    <a:pt x="10591" y="13787"/>
                    <a:pt x="10660" y="13810"/>
                    <a:pt x="10751" y="13833"/>
                  </a:cubicBezTo>
                  <a:lnTo>
                    <a:pt x="10751" y="13833"/>
                  </a:lnTo>
                  <a:cubicBezTo>
                    <a:pt x="10888" y="13856"/>
                    <a:pt x="11025" y="13878"/>
                    <a:pt x="11162" y="13901"/>
                  </a:cubicBezTo>
                  <a:lnTo>
                    <a:pt x="11162" y="13901"/>
                  </a:lnTo>
                  <a:cubicBezTo>
                    <a:pt x="11436" y="13947"/>
                    <a:pt x="11733" y="13993"/>
                    <a:pt x="12006" y="14038"/>
                  </a:cubicBezTo>
                  <a:lnTo>
                    <a:pt x="12006" y="14038"/>
                  </a:lnTo>
                  <a:cubicBezTo>
                    <a:pt x="12143" y="14061"/>
                    <a:pt x="12235" y="14084"/>
                    <a:pt x="12349" y="14107"/>
                  </a:cubicBezTo>
                  <a:lnTo>
                    <a:pt x="12349" y="14107"/>
                  </a:lnTo>
                  <a:cubicBezTo>
                    <a:pt x="12486" y="14129"/>
                    <a:pt x="12623" y="14129"/>
                    <a:pt x="12737" y="14152"/>
                  </a:cubicBezTo>
                  <a:lnTo>
                    <a:pt x="12737" y="14152"/>
                  </a:lnTo>
                  <a:cubicBezTo>
                    <a:pt x="13011" y="14175"/>
                    <a:pt x="13285" y="14221"/>
                    <a:pt x="13536" y="14244"/>
                  </a:cubicBezTo>
                  <a:lnTo>
                    <a:pt x="13536" y="14244"/>
                  </a:lnTo>
                  <a:cubicBezTo>
                    <a:pt x="13673" y="14244"/>
                    <a:pt x="13810" y="14266"/>
                    <a:pt x="13924" y="14289"/>
                  </a:cubicBezTo>
                  <a:lnTo>
                    <a:pt x="13924" y="14289"/>
                  </a:lnTo>
                  <a:cubicBezTo>
                    <a:pt x="14061" y="14289"/>
                    <a:pt x="14175" y="14289"/>
                    <a:pt x="14289" y="14312"/>
                  </a:cubicBezTo>
                  <a:lnTo>
                    <a:pt x="14289" y="14312"/>
                  </a:lnTo>
                  <a:cubicBezTo>
                    <a:pt x="14563" y="14312"/>
                    <a:pt x="14837" y="14335"/>
                    <a:pt x="15111" y="14358"/>
                  </a:cubicBezTo>
                  <a:lnTo>
                    <a:pt x="15111" y="14358"/>
                  </a:lnTo>
                  <a:cubicBezTo>
                    <a:pt x="15248" y="14358"/>
                    <a:pt x="15385" y="14358"/>
                    <a:pt x="15522" y="14358"/>
                  </a:cubicBezTo>
                  <a:lnTo>
                    <a:pt x="15522" y="14358"/>
                  </a:lnTo>
                  <a:cubicBezTo>
                    <a:pt x="15590" y="14381"/>
                    <a:pt x="15636" y="14381"/>
                    <a:pt x="15704" y="14358"/>
                  </a:cubicBezTo>
                  <a:lnTo>
                    <a:pt x="15704" y="14358"/>
                  </a:lnTo>
                  <a:cubicBezTo>
                    <a:pt x="15750" y="14358"/>
                    <a:pt x="15795" y="14358"/>
                    <a:pt x="15841" y="14358"/>
                  </a:cubicBezTo>
                  <a:lnTo>
                    <a:pt x="15841" y="14358"/>
                  </a:lnTo>
                  <a:cubicBezTo>
                    <a:pt x="16138" y="14381"/>
                    <a:pt x="16435" y="14358"/>
                    <a:pt x="16731" y="14358"/>
                  </a:cubicBezTo>
                  <a:lnTo>
                    <a:pt x="16731" y="14358"/>
                  </a:lnTo>
                  <a:cubicBezTo>
                    <a:pt x="16800" y="14358"/>
                    <a:pt x="16868" y="14358"/>
                    <a:pt x="16937" y="14358"/>
                  </a:cubicBezTo>
                  <a:lnTo>
                    <a:pt x="16937" y="14358"/>
                  </a:lnTo>
                  <a:cubicBezTo>
                    <a:pt x="17005" y="14358"/>
                    <a:pt x="17096" y="14358"/>
                    <a:pt x="17188" y="14358"/>
                  </a:cubicBezTo>
                  <a:lnTo>
                    <a:pt x="17188" y="14358"/>
                  </a:lnTo>
                  <a:cubicBezTo>
                    <a:pt x="17256" y="14358"/>
                    <a:pt x="17348" y="14358"/>
                    <a:pt x="17439" y="14335"/>
                  </a:cubicBezTo>
                  <a:lnTo>
                    <a:pt x="17439" y="14335"/>
                  </a:lnTo>
                  <a:cubicBezTo>
                    <a:pt x="17804" y="14335"/>
                    <a:pt x="18169" y="14312"/>
                    <a:pt x="18534" y="14266"/>
                  </a:cubicBezTo>
                  <a:lnTo>
                    <a:pt x="18534" y="14266"/>
                  </a:lnTo>
                  <a:cubicBezTo>
                    <a:pt x="18671" y="14266"/>
                    <a:pt x="18831" y="14266"/>
                    <a:pt x="18968" y="14244"/>
                  </a:cubicBezTo>
                  <a:lnTo>
                    <a:pt x="18968" y="14244"/>
                  </a:lnTo>
                  <a:cubicBezTo>
                    <a:pt x="19037" y="14244"/>
                    <a:pt x="19105" y="14221"/>
                    <a:pt x="19174" y="14221"/>
                  </a:cubicBezTo>
                  <a:lnTo>
                    <a:pt x="19174" y="14221"/>
                  </a:lnTo>
                  <a:cubicBezTo>
                    <a:pt x="19288" y="14198"/>
                    <a:pt x="19402" y="14198"/>
                    <a:pt x="19516" y="14175"/>
                  </a:cubicBezTo>
                  <a:lnTo>
                    <a:pt x="19516" y="14175"/>
                  </a:lnTo>
                  <a:cubicBezTo>
                    <a:pt x="19881" y="14129"/>
                    <a:pt x="20269" y="14084"/>
                    <a:pt x="20634" y="14015"/>
                  </a:cubicBezTo>
                  <a:lnTo>
                    <a:pt x="20634" y="14015"/>
                  </a:lnTo>
                  <a:cubicBezTo>
                    <a:pt x="20726" y="13993"/>
                    <a:pt x="20817" y="13993"/>
                    <a:pt x="20908" y="13970"/>
                  </a:cubicBezTo>
                  <a:lnTo>
                    <a:pt x="20908" y="13970"/>
                  </a:lnTo>
                  <a:cubicBezTo>
                    <a:pt x="20954" y="13970"/>
                    <a:pt x="20977" y="13970"/>
                    <a:pt x="21022" y="13947"/>
                  </a:cubicBezTo>
                  <a:lnTo>
                    <a:pt x="21022" y="13947"/>
                  </a:lnTo>
                  <a:cubicBezTo>
                    <a:pt x="21205" y="13924"/>
                    <a:pt x="21388" y="13878"/>
                    <a:pt x="21547" y="13833"/>
                  </a:cubicBezTo>
                  <a:lnTo>
                    <a:pt x="21547" y="13833"/>
                  </a:lnTo>
                  <a:cubicBezTo>
                    <a:pt x="21844" y="13787"/>
                    <a:pt x="22141" y="13719"/>
                    <a:pt x="22438" y="13650"/>
                  </a:cubicBezTo>
                  <a:lnTo>
                    <a:pt x="22438" y="13650"/>
                  </a:lnTo>
                  <a:cubicBezTo>
                    <a:pt x="22666" y="13605"/>
                    <a:pt x="22871" y="13536"/>
                    <a:pt x="23077" y="13490"/>
                  </a:cubicBezTo>
                  <a:lnTo>
                    <a:pt x="23077" y="13490"/>
                  </a:lnTo>
                  <a:cubicBezTo>
                    <a:pt x="23351" y="13399"/>
                    <a:pt x="23647" y="13331"/>
                    <a:pt x="23921" y="13239"/>
                  </a:cubicBezTo>
                  <a:lnTo>
                    <a:pt x="23921" y="13239"/>
                  </a:lnTo>
                  <a:cubicBezTo>
                    <a:pt x="23967" y="13216"/>
                    <a:pt x="24035" y="13216"/>
                    <a:pt x="24081" y="13194"/>
                  </a:cubicBezTo>
                  <a:lnTo>
                    <a:pt x="24081" y="13194"/>
                  </a:lnTo>
                  <a:cubicBezTo>
                    <a:pt x="24423" y="13080"/>
                    <a:pt x="24743" y="12965"/>
                    <a:pt x="25062" y="12851"/>
                  </a:cubicBezTo>
                  <a:lnTo>
                    <a:pt x="25062" y="12851"/>
                  </a:lnTo>
                  <a:cubicBezTo>
                    <a:pt x="25108" y="12828"/>
                    <a:pt x="25154" y="12806"/>
                    <a:pt x="25199" y="12783"/>
                  </a:cubicBezTo>
                  <a:lnTo>
                    <a:pt x="25199" y="12783"/>
                  </a:lnTo>
                  <a:cubicBezTo>
                    <a:pt x="25565" y="12646"/>
                    <a:pt x="25907" y="12509"/>
                    <a:pt x="26249" y="12349"/>
                  </a:cubicBezTo>
                  <a:lnTo>
                    <a:pt x="26249" y="12349"/>
                  </a:lnTo>
                  <a:cubicBezTo>
                    <a:pt x="26341" y="12303"/>
                    <a:pt x="26432" y="12258"/>
                    <a:pt x="26546" y="12212"/>
                  </a:cubicBezTo>
                  <a:lnTo>
                    <a:pt x="26546" y="12212"/>
                  </a:lnTo>
                  <a:cubicBezTo>
                    <a:pt x="26911" y="12030"/>
                    <a:pt x="27277" y="11847"/>
                    <a:pt x="27642" y="11642"/>
                  </a:cubicBezTo>
                  <a:lnTo>
                    <a:pt x="27642" y="11642"/>
                  </a:lnTo>
                  <a:cubicBezTo>
                    <a:pt x="27687" y="11596"/>
                    <a:pt x="27756" y="11550"/>
                    <a:pt x="27824" y="11527"/>
                  </a:cubicBezTo>
                  <a:lnTo>
                    <a:pt x="27824" y="11527"/>
                  </a:lnTo>
                  <a:cubicBezTo>
                    <a:pt x="27893" y="11482"/>
                    <a:pt x="27938" y="11436"/>
                    <a:pt x="28007" y="11413"/>
                  </a:cubicBezTo>
                  <a:lnTo>
                    <a:pt x="28007" y="11413"/>
                  </a:lnTo>
                  <a:cubicBezTo>
                    <a:pt x="28098" y="11345"/>
                    <a:pt x="28212" y="11276"/>
                    <a:pt x="28304" y="11231"/>
                  </a:cubicBezTo>
                  <a:lnTo>
                    <a:pt x="28304" y="11231"/>
                  </a:lnTo>
                  <a:cubicBezTo>
                    <a:pt x="28395" y="11162"/>
                    <a:pt x="28463" y="11117"/>
                    <a:pt x="28555" y="11048"/>
                  </a:cubicBezTo>
                  <a:lnTo>
                    <a:pt x="28555" y="11048"/>
                  </a:lnTo>
                  <a:cubicBezTo>
                    <a:pt x="28646" y="10980"/>
                    <a:pt x="28737" y="10911"/>
                    <a:pt x="28829" y="10865"/>
                  </a:cubicBezTo>
                  <a:lnTo>
                    <a:pt x="28829" y="10865"/>
                  </a:lnTo>
                  <a:cubicBezTo>
                    <a:pt x="28920" y="10797"/>
                    <a:pt x="28988" y="10729"/>
                    <a:pt x="29080" y="10683"/>
                  </a:cubicBezTo>
                  <a:lnTo>
                    <a:pt x="29080" y="10683"/>
                  </a:lnTo>
                  <a:cubicBezTo>
                    <a:pt x="29148" y="10614"/>
                    <a:pt x="29240" y="10546"/>
                    <a:pt x="29331" y="10477"/>
                  </a:cubicBezTo>
                  <a:lnTo>
                    <a:pt x="29331" y="10477"/>
                  </a:lnTo>
                  <a:cubicBezTo>
                    <a:pt x="29399" y="10409"/>
                    <a:pt x="29468" y="10363"/>
                    <a:pt x="29536" y="10295"/>
                  </a:cubicBezTo>
                  <a:lnTo>
                    <a:pt x="29536" y="10295"/>
                  </a:lnTo>
                  <a:cubicBezTo>
                    <a:pt x="29628" y="10226"/>
                    <a:pt x="29696" y="10158"/>
                    <a:pt x="29787" y="10089"/>
                  </a:cubicBezTo>
                  <a:lnTo>
                    <a:pt x="29787" y="10089"/>
                  </a:lnTo>
                  <a:cubicBezTo>
                    <a:pt x="29810" y="10067"/>
                    <a:pt x="29856" y="10021"/>
                    <a:pt x="29879" y="9998"/>
                  </a:cubicBezTo>
                  <a:lnTo>
                    <a:pt x="29879" y="9998"/>
                  </a:lnTo>
                  <a:cubicBezTo>
                    <a:pt x="29901" y="9975"/>
                    <a:pt x="29924" y="9952"/>
                    <a:pt x="29947" y="9930"/>
                  </a:cubicBezTo>
                  <a:lnTo>
                    <a:pt x="29947" y="9930"/>
                  </a:lnTo>
                  <a:cubicBezTo>
                    <a:pt x="30084" y="9793"/>
                    <a:pt x="30198" y="9679"/>
                    <a:pt x="30312" y="9564"/>
                  </a:cubicBezTo>
                  <a:lnTo>
                    <a:pt x="30312" y="9564"/>
                  </a:lnTo>
                  <a:cubicBezTo>
                    <a:pt x="30358" y="9519"/>
                    <a:pt x="30404" y="9473"/>
                    <a:pt x="30449" y="9427"/>
                  </a:cubicBezTo>
                  <a:lnTo>
                    <a:pt x="30449" y="9427"/>
                  </a:lnTo>
                  <a:cubicBezTo>
                    <a:pt x="30586" y="9268"/>
                    <a:pt x="30723" y="9108"/>
                    <a:pt x="30860" y="8948"/>
                  </a:cubicBezTo>
                  <a:lnTo>
                    <a:pt x="30860" y="8948"/>
                  </a:lnTo>
                  <a:cubicBezTo>
                    <a:pt x="30860" y="8948"/>
                    <a:pt x="30883" y="8925"/>
                    <a:pt x="30883" y="8925"/>
                  </a:cubicBezTo>
                  <a:lnTo>
                    <a:pt x="30883" y="8925"/>
                  </a:lnTo>
                  <a:cubicBezTo>
                    <a:pt x="30906" y="8880"/>
                    <a:pt x="30929" y="8857"/>
                    <a:pt x="30951" y="8811"/>
                  </a:cubicBezTo>
                  <a:lnTo>
                    <a:pt x="30951" y="8811"/>
                  </a:lnTo>
                  <a:cubicBezTo>
                    <a:pt x="31043" y="8697"/>
                    <a:pt x="31111" y="8606"/>
                    <a:pt x="31180" y="8492"/>
                  </a:cubicBezTo>
                  <a:lnTo>
                    <a:pt x="31180" y="8492"/>
                  </a:lnTo>
                  <a:cubicBezTo>
                    <a:pt x="31225" y="8446"/>
                    <a:pt x="31271" y="8378"/>
                    <a:pt x="31294" y="8332"/>
                  </a:cubicBezTo>
                  <a:lnTo>
                    <a:pt x="31294" y="8332"/>
                  </a:lnTo>
                  <a:cubicBezTo>
                    <a:pt x="31362" y="8241"/>
                    <a:pt x="31431" y="8126"/>
                    <a:pt x="31476" y="8035"/>
                  </a:cubicBezTo>
                  <a:lnTo>
                    <a:pt x="31476" y="8035"/>
                  </a:lnTo>
                  <a:cubicBezTo>
                    <a:pt x="31499" y="8012"/>
                    <a:pt x="31522" y="7989"/>
                    <a:pt x="31522" y="7967"/>
                  </a:cubicBezTo>
                  <a:lnTo>
                    <a:pt x="31522" y="7967"/>
                  </a:lnTo>
                  <a:cubicBezTo>
                    <a:pt x="31545" y="7921"/>
                    <a:pt x="31568" y="7875"/>
                    <a:pt x="31591" y="7853"/>
                  </a:cubicBezTo>
                  <a:lnTo>
                    <a:pt x="31591" y="7853"/>
                  </a:lnTo>
                  <a:cubicBezTo>
                    <a:pt x="31636" y="7761"/>
                    <a:pt x="31682" y="7693"/>
                    <a:pt x="31705" y="7601"/>
                  </a:cubicBezTo>
                  <a:lnTo>
                    <a:pt x="31705" y="7601"/>
                  </a:lnTo>
                  <a:cubicBezTo>
                    <a:pt x="31750" y="7533"/>
                    <a:pt x="31773" y="7465"/>
                    <a:pt x="31819" y="7396"/>
                  </a:cubicBezTo>
                  <a:lnTo>
                    <a:pt x="31819" y="7396"/>
                  </a:lnTo>
                  <a:cubicBezTo>
                    <a:pt x="31842" y="7305"/>
                    <a:pt x="31887" y="7236"/>
                    <a:pt x="31910" y="7145"/>
                  </a:cubicBezTo>
                  <a:lnTo>
                    <a:pt x="31910" y="7145"/>
                  </a:lnTo>
                  <a:cubicBezTo>
                    <a:pt x="31933" y="7122"/>
                    <a:pt x="31933" y="7076"/>
                    <a:pt x="31956" y="7054"/>
                  </a:cubicBezTo>
                  <a:lnTo>
                    <a:pt x="31956" y="7054"/>
                  </a:lnTo>
                  <a:cubicBezTo>
                    <a:pt x="31979" y="7008"/>
                    <a:pt x="31979" y="6985"/>
                    <a:pt x="32001" y="6940"/>
                  </a:cubicBezTo>
                  <a:lnTo>
                    <a:pt x="32001" y="6940"/>
                  </a:lnTo>
                  <a:cubicBezTo>
                    <a:pt x="32024" y="6871"/>
                    <a:pt x="32047" y="6780"/>
                    <a:pt x="32070" y="6711"/>
                  </a:cubicBezTo>
                  <a:lnTo>
                    <a:pt x="32070" y="6711"/>
                  </a:lnTo>
                  <a:cubicBezTo>
                    <a:pt x="32093" y="6643"/>
                    <a:pt x="32116" y="6574"/>
                    <a:pt x="32138" y="6506"/>
                  </a:cubicBezTo>
                  <a:lnTo>
                    <a:pt x="32138" y="6506"/>
                  </a:lnTo>
                  <a:cubicBezTo>
                    <a:pt x="32161" y="6415"/>
                    <a:pt x="32161" y="6346"/>
                    <a:pt x="32184" y="6255"/>
                  </a:cubicBezTo>
                  <a:lnTo>
                    <a:pt x="32184" y="6255"/>
                  </a:lnTo>
                  <a:cubicBezTo>
                    <a:pt x="32207" y="6209"/>
                    <a:pt x="32207" y="6186"/>
                    <a:pt x="32230" y="6141"/>
                  </a:cubicBezTo>
                  <a:lnTo>
                    <a:pt x="32230" y="6141"/>
                  </a:lnTo>
                  <a:cubicBezTo>
                    <a:pt x="32230" y="6095"/>
                    <a:pt x="32230" y="6072"/>
                    <a:pt x="32230" y="6049"/>
                  </a:cubicBezTo>
                  <a:lnTo>
                    <a:pt x="32230" y="6049"/>
                  </a:lnTo>
                  <a:cubicBezTo>
                    <a:pt x="32252" y="5958"/>
                    <a:pt x="32252" y="5890"/>
                    <a:pt x="32275" y="5798"/>
                  </a:cubicBezTo>
                  <a:lnTo>
                    <a:pt x="32275" y="5798"/>
                  </a:lnTo>
                  <a:cubicBezTo>
                    <a:pt x="32275" y="5730"/>
                    <a:pt x="32298" y="5661"/>
                    <a:pt x="32298" y="5593"/>
                  </a:cubicBezTo>
                  <a:lnTo>
                    <a:pt x="32298" y="5593"/>
                  </a:lnTo>
                  <a:cubicBezTo>
                    <a:pt x="32298" y="5502"/>
                    <a:pt x="32321" y="5433"/>
                    <a:pt x="32321" y="5342"/>
                  </a:cubicBezTo>
                  <a:lnTo>
                    <a:pt x="32321" y="5342"/>
                  </a:lnTo>
                  <a:cubicBezTo>
                    <a:pt x="32321" y="5296"/>
                    <a:pt x="32321" y="5250"/>
                    <a:pt x="32321" y="5205"/>
                  </a:cubicBezTo>
                  <a:lnTo>
                    <a:pt x="32321" y="5205"/>
                  </a:lnTo>
                  <a:cubicBezTo>
                    <a:pt x="32321" y="5159"/>
                    <a:pt x="32321" y="5114"/>
                    <a:pt x="32321" y="5068"/>
                  </a:cubicBezTo>
                  <a:lnTo>
                    <a:pt x="32321" y="5068"/>
                  </a:lnTo>
                  <a:lnTo>
                    <a:pt x="32344" y="92"/>
                  </a:lnTo>
                  <a:cubicBezTo>
                    <a:pt x="32344" y="183"/>
                    <a:pt x="32344" y="275"/>
                    <a:pt x="32321" y="366"/>
                  </a:cubicBezTo>
                  <a:lnTo>
                    <a:pt x="32321" y="366"/>
                  </a:lnTo>
                  <a:cubicBezTo>
                    <a:pt x="32321" y="457"/>
                    <a:pt x="32321" y="526"/>
                    <a:pt x="32321" y="617"/>
                  </a:cubicBezTo>
                  <a:lnTo>
                    <a:pt x="32321" y="617"/>
                  </a:lnTo>
                  <a:cubicBezTo>
                    <a:pt x="32298" y="685"/>
                    <a:pt x="32298" y="754"/>
                    <a:pt x="32275" y="822"/>
                  </a:cubicBezTo>
                  <a:lnTo>
                    <a:pt x="32275" y="822"/>
                  </a:lnTo>
                  <a:cubicBezTo>
                    <a:pt x="32275" y="914"/>
                    <a:pt x="32252" y="982"/>
                    <a:pt x="32252" y="1073"/>
                  </a:cubicBezTo>
                  <a:lnTo>
                    <a:pt x="32252" y="1073"/>
                  </a:lnTo>
                  <a:cubicBezTo>
                    <a:pt x="32230" y="1142"/>
                    <a:pt x="32207" y="1210"/>
                    <a:pt x="32207" y="1279"/>
                  </a:cubicBezTo>
                  <a:lnTo>
                    <a:pt x="32207" y="1279"/>
                  </a:lnTo>
                  <a:cubicBezTo>
                    <a:pt x="32184" y="1347"/>
                    <a:pt x="32161" y="1439"/>
                    <a:pt x="32138" y="1507"/>
                  </a:cubicBezTo>
                  <a:lnTo>
                    <a:pt x="32138" y="1507"/>
                  </a:lnTo>
                  <a:cubicBezTo>
                    <a:pt x="32116" y="1576"/>
                    <a:pt x="32116" y="1667"/>
                    <a:pt x="32093" y="1735"/>
                  </a:cubicBezTo>
                  <a:lnTo>
                    <a:pt x="32093" y="1735"/>
                  </a:lnTo>
                  <a:cubicBezTo>
                    <a:pt x="32047" y="1804"/>
                    <a:pt x="32024" y="1895"/>
                    <a:pt x="32001" y="1964"/>
                  </a:cubicBezTo>
                  <a:lnTo>
                    <a:pt x="32001" y="1964"/>
                  </a:lnTo>
                  <a:cubicBezTo>
                    <a:pt x="31979" y="2032"/>
                    <a:pt x="31956" y="2101"/>
                    <a:pt x="31933" y="2169"/>
                  </a:cubicBezTo>
                  <a:lnTo>
                    <a:pt x="31933" y="2169"/>
                  </a:lnTo>
                  <a:cubicBezTo>
                    <a:pt x="31887" y="2260"/>
                    <a:pt x="31864" y="2329"/>
                    <a:pt x="31819" y="2420"/>
                  </a:cubicBezTo>
                  <a:lnTo>
                    <a:pt x="31819" y="2420"/>
                  </a:lnTo>
                  <a:cubicBezTo>
                    <a:pt x="31796" y="2489"/>
                    <a:pt x="31750" y="2557"/>
                    <a:pt x="31727" y="2626"/>
                  </a:cubicBezTo>
                  <a:lnTo>
                    <a:pt x="31727" y="2626"/>
                  </a:lnTo>
                  <a:cubicBezTo>
                    <a:pt x="31682" y="2694"/>
                    <a:pt x="31636" y="2785"/>
                    <a:pt x="31613" y="2854"/>
                  </a:cubicBezTo>
                  <a:lnTo>
                    <a:pt x="31613" y="2854"/>
                  </a:lnTo>
                  <a:cubicBezTo>
                    <a:pt x="31568" y="2922"/>
                    <a:pt x="31522" y="2991"/>
                    <a:pt x="31499" y="3059"/>
                  </a:cubicBezTo>
                  <a:lnTo>
                    <a:pt x="31499" y="3059"/>
                  </a:lnTo>
                  <a:cubicBezTo>
                    <a:pt x="31431" y="3151"/>
                    <a:pt x="31385" y="3242"/>
                    <a:pt x="31317" y="3333"/>
                  </a:cubicBezTo>
                  <a:lnTo>
                    <a:pt x="31317" y="3333"/>
                  </a:lnTo>
                  <a:cubicBezTo>
                    <a:pt x="31271" y="3402"/>
                    <a:pt x="31248" y="3470"/>
                    <a:pt x="31202" y="3516"/>
                  </a:cubicBezTo>
                  <a:lnTo>
                    <a:pt x="31202" y="3516"/>
                  </a:lnTo>
                  <a:cubicBezTo>
                    <a:pt x="31134" y="3630"/>
                    <a:pt x="31066" y="3721"/>
                    <a:pt x="30974" y="3835"/>
                  </a:cubicBezTo>
                  <a:lnTo>
                    <a:pt x="30974" y="3835"/>
                  </a:lnTo>
                  <a:cubicBezTo>
                    <a:pt x="30951" y="3881"/>
                    <a:pt x="30906" y="3927"/>
                    <a:pt x="30883" y="3972"/>
                  </a:cubicBezTo>
                  <a:lnTo>
                    <a:pt x="30883" y="3972"/>
                  </a:lnTo>
                  <a:cubicBezTo>
                    <a:pt x="30746" y="4132"/>
                    <a:pt x="30609" y="4292"/>
                    <a:pt x="30449" y="4452"/>
                  </a:cubicBezTo>
                  <a:lnTo>
                    <a:pt x="30449" y="4452"/>
                  </a:lnTo>
                  <a:cubicBezTo>
                    <a:pt x="30426" y="4497"/>
                    <a:pt x="30381" y="4543"/>
                    <a:pt x="30335" y="4589"/>
                  </a:cubicBezTo>
                  <a:lnTo>
                    <a:pt x="30335" y="4589"/>
                  </a:lnTo>
                  <a:cubicBezTo>
                    <a:pt x="30221" y="4703"/>
                    <a:pt x="30107" y="4817"/>
                    <a:pt x="29970" y="4931"/>
                  </a:cubicBezTo>
                  <a:lnTo>
                    <a:pt x="29970" y="4931"/>
                  </a:lnTo>
                  <a:cubicBezTo>
                    <a:pt x="29901" y="4999"/>
                    <a:pt x="29856" y="5045"/>
                    <a:pt x="29787" y="5114"/>
                  </a:cubicBezTo>
                  <a:lnTo>
                    <a:pt x="29787" y="5114"/>
                  </a:lnTo>
                  <a:cubicBezTo>
                    <a:pt x="29719" y="5182"/>
                    <a:pt x="29650" y="5250"/>
                    <a:pt x="29559" y="5319"/>
                  </a:cubicBezTo>
                  <a:lnTo>
                    <a:pt x="29559" y="5319"/>
                  </a:lnTo>
                  <a:cubicBezTo>
                    <a:pt x="29491" y="5365"/>
                    <a:pt x="29422" y="5433"/>
                    <a:pt x="29331" y="5502"/>
                  </a:cubicBezTo>
                  <a:lnTo>
                    <a:pt x="29331" y="5502"/>
                  </a:lnTo>
                  <a:cubicBezTo>
                    <a:pt x="29262" y="5570"/>
                    <a:pt x="29171" y="5638"/>
                    <a:pt x="29080" y="5684"/>
                  </a:cubicBezTo>
                  <a:lnTo>
                    <a:pt x="29080" y="5684"/>
                  </a:lnTo>
                  <a:cubicBezTo>
                    <a:pt x="29011" y="5753"/>
                    <a:pt x="28920" y="5821"/>
                    <a:pt x="28851" y="5867"/>
                  </a:cubicBezTo>
                  <a:lnTo>
                    <a:pt x="28851" y="5867"/>
                  </a:lnTo>
                  <a:cubicBezTo>
                    <a:pt x="28760" y="5935"/>
                    <a:pt x="28669" y="6004"/>
                    <a:pt x="28578" y="6072"/>
                  </a:cubicBezTo>
                  <a:lnTo>
                    <a:pt x="28578" y="6072"/>
                  </a:lnTo>
                  <a:cubicBezTo>
                    <a:pt x="28486" y="6118"/>
                    <a:pt x="28395" y="6186"/>
                    <a:pt x="28304" y="6232"/>
                  </a:cubicBezTo>
                  <a:lnTo>
                    <a:pt x="28304" y="6232"/>
                  </a:lnTo>
                  <a:cubicBezTo>
                    <a:pt x="28212" y="6300"/>
                    <a:pt x="28121" y="6369"/>
                    <a:pt x="28030" y="6437"/>
                  </a:cubicBezTo>
                  <a:lnTo>
                    <a:pt x="28030" y="6437"/>
                  </a:lnTo>
                  <a:cubicBezTo>
                    <a:pt x="27893" y="6506"/>
                    <a:pt x="27779" y="6574"/>
                    <a:pt x="27642" y="6666"/>
                  </a:cubicBezTo>
                  <a:lnTo>
                    <a:pt x="27642" y="6666"/>
                  </a:lnTo>
                  <a:cubicBezTo>
                    <a:pt x="27299" y="6848"/>
                    <a:pt x="26934" y="7054"/>
                    <a:pt x="26546" y="7236"/>
                  </a:cubicBezTo>
                  <a:lnTo>
                    <a:pt x="26546" y="7236"/>
                  </a:lnTo>
                  <a:cubicBezTo>
                    <a:pt x="26455" y="7282"/>
                    <a:pt x="26364" y="7328"/>
                    <a:pt x="26249" y="7373"/>
                  </a:cubicBezTo>
                  <a:lnTo>
                    <a:pt x="26249" y="7373"/>
                  </a:lnTo>
                  <a:cubicBezTo>
                    <a:pt x="25930" y="7533"/>
                    <a:pt x="25587" y="7670"/>
                    <a:pt x="25222" y="7807"/>
                  </a:cubicBezTo>
                  <a:lnTo>
                    <a:pt x="25222" y="7807"/>
                  </a:lnTo>
                  <a:cubicBezTo>
                    <a:pt x="25177" y="7830"/>
                    <a:pt x="25131" y="7853"/>
                    <a:pt x="25085" y="7875"/>
                  </a:cubicBezTo>
                  <a:lnTo>
                    <a:pt x="25085" y="7875"/>
                  </a:lnTo>
                  <a:cubicBezTo>
                    <a:pt x="24697" y="8012"/>
                    <a:pt x="24309" y="8149"/>
                    <a:pt x="23921" y="8263"/>
                  </a:cubicBezTo>
                  <a:lnTo>
                    <a:pt x="23921" y="8263"/>
                  </a:lnTo>
                  <a:cubicBezTo>
                    <a:pt x="23647" y="8355"/>
                    <a:pt x="23373" y="8423"/>
                    <a:pt x="23100" y="8492"/>
                  </a:cubicBezTo>
                  <a:lnTo>
                    <a:pt x="23100" y="8492"/>
                  </a:lnTo>
                  <a:cubicBezTo>
                    <a:pt x="22894" y="8560"/>
                    <a:pt x="22666" y="8629"/>
                    <a:pt x="22460" y="8674"/>
                  </a:cubicBezTo>
                  <a:lnTo>
                    <a:pt x="22460" y="8674"/>
                  </a:lnTo>
                  <a:cubicBezTo>
                    <a:pt x="22164" y="8743"/>
                    <a:pt x="21867" y="8811"/>
                    <a:pt x="21570" y="8857"/>
                  </a:cubicBezTo>
                  <a:lnTo>
                    <a:pt x="21570" y="8857"/>
                  </a:lnTo>
                  <a:cubicBezTo>
                    <a:pt x="21342" y="8902"/>
                    <a:pt x="21137" y="8948"/>
                    <a:pt x="20908" y="8994"/>
                  </a:cubicBezTo>
                  <a:lnTo>
                    <a:pt x="20908" y="8994"/>
                  </a:lnTo>
                  <a:cubicBezTo>
                    <a:pt x="20817" y="9017"/>
                    <a:pt x="20726" y="9017"/>
                    <a:pt x="20634" y="9039"/>
                  </a:cubicBezTo>
                  <a:lnTo>
                    <a:pt x="20634" y="9039"/>
                  </a:lnTo>
                  <a:cubicBezTo>
                    <a:pt x="20269" y="9108"/>
                    <a:pt x="19904" y="9154"/>
                    <a:pt x="19516" y="9199"/>
                  </a:cubicBezTo>
                  <a:lnTo>
                    <a:pt x="19516" y="9199"/>
                  </a:lnTo>
                  <a:cubicBezTo>
                    <a:pt x="19425" y="9199"/>
                    <a:pt x="19311" y="9222"/>
                    <a:pt x="19196" y="9245"/>
                  </a:cubicBezTo>
                  <a:lnTo>
                    <a:pt x="19196" y="9245"/>
                  </a:lnTo>
                  <a:cubicBezTo>
                    <a:pt x="18968" y="9268"/>
                    <a:pt x="18763" y="9268"/>
                    <a:pt x="18534" y="9291"/>
                  </a:cubicBezTo>
                  <a:lnTo>
                    <a:pt x="18534" y="9291"/>
                  </a:lnTo>
                  <a:cubicBezTo>
                    <a:pt x="18169" y="9313"/>
                    <a:pt x="17827" y="9336"/>
                    <a:pt x="17462" y="9359"/>
                  </a:cubicBezTo>
                  <a:lnTo>
                    <a:pt x="17462" y="9359"/>
                  </a:lnTo>
                  <a:cubicBezTo>
                    <a:pt x="17211" y="9382"/>
                    <a:pt x="16982" y="9382"/>
                    <a:pt x="16754" y="9382"/>
                  </a:cubicBezTo>
                  <a:lnTo>
                    <a:pt x="16754" y="9382"/>
                  </a:lnTo>
                  <a:cubicBezTo>
                    <a:pt x="16457" y="9382"/>
                    <a:pt x="16161" y="9382"/>
                    <a:pt x="15864" y="9382"/>
                  </a:cubicBezTo>
                  <a:lnTo>
                    <a:pt x="15864" y="9382"/>
                  </a:lnTo>
                  <a:cubicBezTo>
                    <a:pt x="15613" y="9382"/>
                    <a:pt x="15362" y="9382"/>
                    <a:pt x="15133" y="9359"/>
                  </a:cubicBezTo>
                  <a:lnTo>
                    <a:pt x="15133" y="9359"/>
                  </a:lnTo>
                  <a:cubicBezTo>
                    <a:pt x="14860" y="9359"/>
                    <a:pt x="14586" y="9336"/>
                    <a:pt x="14312" y="9313"/>
                  </a:cubicBezTo>
                  <a:lnTo>
                    <a:pt x="14312" y="9313"/>
                  </a:lnTo>
                  <a:cubicBezTo>
                    <a:pt x="14061" y="9313"/>
                    <a:pt x="13810" y="9291"/>
                    <a:pt x="13559" y="9268"/>
                  </a:cubicBezTo>
                  <a:lnTo>
                    <a:pt x="13559" y="9268"/>
                  </a:lnTo>
                  <a:cubicBezTo>
                    <a:pt x="13285" y="9222"/>
                    <a:pt x="13011" y="9199"/>
                    <a:pt x="12760" y="9176"/>
                  </a:cubicBezTo>
                  <a:lnTo>
                    <a:pt x="12760" y="9176"/>
                  </a:lnTo>
                  <a:cubicBezTo>
                    <a:pt x="12509" y="9131"/>
                    <a:pt x="12280" y="9108"/>
                    <a:pt x="12029" y="9062"/>
                  </a:cubicBezTo>
                  <a:lnTo>
                    <a:pt x="12029" y="9062"/>
                  </a:lnTo>
                  <a:cubicBezTo>
                    <a:pt x="11733" y="9017"/>
                    <a:pt x="11459" y="8971"/>
                    <a:pt x="11185" y="8925"/>
                  </a:cubicBezTo>
                  <a:lnTo>
                    <a:pt x="11185" y="8925"/>
                  </a:lnTo>
                  <a:cubicBezTo>
                    <a:pt x="10956" y="8880"/>
                    <a:pt x="10728" y="8834"/>
                    <a:pt x="10500" y="8788"/>
                  </a:cubicBezTo>
                  <a:lnTo>
                    <a:pt x="10500" y="8788"/>
                  </a:lnTo>
                  <a:cubicBezTo>
                    <a:pt x="10158" y="8697"/>
                    <a:pt x="9838" y="8629"/>
                    <a:pt x="9496" y="8537"/>
                  </a:cubicBezTo>
                  <a:lnTo>
                    <a:pt x="9496" y="8537"/>
                  </a:lnTo>
                  <a:cubicBezTo>
                    <a:pt x="9290" y="8469"/>
                    <a:pt x="9062" y="8423"/>
                    <a:pt x="8857" y="8355"/>
                  </a:cubicBezTo>
                  <a:lnTo>
                    <a:pt x="8857" y="8355"/>
                  </a:lnTo>
                  <a:cubicBezTo>
                    <a:pt x="8742" y="8332"/>
                    <a:pt x="8628" y="8286"/>
                    <a:pt x="8514" y="8263"/>
                  </a:cubicBezTo>
                  <a:lnTo>
                    <a:pt x="8514" y="8263"/>
                  </a:lnTo>
                  <a:cubicBezTo>
                    <a:pt x="8195" y="8149"/>
                    <a:pt x="7852" y="8035"/>
                    <a:pt x="7533" y="7921"/>
                  </a:cubicBezTo>
                  <a:lnTo>
                    <a:pt x="7533" y="7921"/>
                  </a:lnTo>
                  <a:cubicBezTo>
                    <a:pt x="7441" y="7898"/>
                    <a:pt x="7350" y="7853"/>
                    <a:pt x="7259" y="7830"/>
                  </a:cubicBezTo>
                  <a:lnTo>
                    <a:pt x="7259" y="7830"/>
                  </a:lnTo>
                  <a:cubicBezTo>
                    <a:pt x="6962" y="7716"/>
                    <a:pt x="6688" y="7579"/>
                    <a:pt x="6391" y="7465"/>
                  </a:cubicBezTo>
                  <a:lnTo>
                    <a:pt x="6391" y="7465"/>
                  </a:lnTo>
                  <a:cubicBezTo>
                    <a:pt x="6254" y="7396"/>
                    <a:pt x="6117" y="7328"/>
                    <a:pt x="5981" y="7282"/>
                  </a:cubicBezTo>
                  <a:lnTo>
                    <a:pt x="5981" y="7282"/>
                  </a:lnTo>
                  <a:cubicBezTo>
                    <a:pt x="5570" y="7076"/>
                    <a:pt x="5182" y="6871"/>
                    <a:pt x="4794" y="6666"/>
                  </a:cubicBezTo>
                  <a:lnTo>
                    <a:pt x="4794" y="6666"/>
                  </a:lnTo>
                  <a:cubicBezTo>
                    <a:pt x="1621" y="4817"/>
                    <a:pt x="23" y="2397"/>
                    <a:pt x="23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54"/>
            <p:cNvSpPr/>
            <p:nvPr/>
          </p:nvSpPr>
          <p:spPr>
            <a:xfrm>
              <a:off x="4273838" y="2125775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713" y="1"/>
                  </a:moveTo>
                  <a:cubicBezTo>
                    <a:pt x="13559" y="1"/>
                    <a:pt x="9450" y="914"/>
                    <a:pt x="6300" y="2740"/>
                  </a:cubicBezTo>
                  <a:cubicBezTo>
                    <a:pt x="0" y="6392"/>
                    <a:pt x="46" y="12304"/>
                    <a:pt x="6369" y="15979"/>
                  </a:cubicBezTo>
                  <a:cubicBezTo>
                    <a:pt x="9530" y="17805"/>
                    <a:pt x="13673" y="18718"/>
                    <a:pt x="17810" y="18718"/>
                  </a:cubicBezTo>
                  <a:cubicBezTo>
                    <a:pt x="21947" y="18718"/>
                    <a:pt x="26078" y="17805"/>
                    <a:pt x="29217" y="15979"/>
                  </a:cubicBezTo>
                  <a:cubicBezTo>
                    <a:pt x="35517" y="12304"/>
                    <a:pt x="35471" y="6392"/>
                    <a:pt x="29148" y="2740"/>
                  </a:cubicBezTo>
                  <a:cubicBezTo>
                    <a:pt x="25976" y="914"/>
                    <a:pt x="21844" y="1"/>
                    <a:pt x="17713" y="1"/>
                  </a:cubicBez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54"/>
            <p:cNvSpPr/>
            <p:nvPr/>
          </p:nvSpPr>
          <p:spPr>
            <a:xfrm>
              <a:off x="4472988" y="3241375"/>
              <a:ext cx="808600" cy="359525"/>
            </a:xfrm>
            <a:custGeom>
              <a:avLst/>
              <a:gdLst/>
              <a:ahLst/>
              <a:cxnLst/>
              <a:rect l="l" t="t" r="r" b="b"/>
              <a:pathLst>
                <a:path w="32344" h="14381" extrusionOk="0">
                  <a:moveTo>
                    <a:pt x="32344" y="92"/>
                  </a:moveTo>
                  <a:lnTo>
                    <a:pt x="32344" y="97"/>
                  </a:lnTo>
                  <a:lnTo>
                    <a:pt x="32344" y="97"/>
                  </a:lnTo>
                  <a:cubicBezTo>
                    <a:pt x="32344" y="95"/>
                    <a:pt x="32344" y="93"/>
                    <a:pt x="32344" y="92"/>
                  </a:cubicBezTo>
                  <a:close/>
                  <a:moveTo>
                    <a:pt x="23" y="0"/>
                  </a:moveTo>
                  <a:lnTo>
                    <a:pt x="0" y="4976"/>
                  </a:lnTo>
                  <a:cubicBezTo>
                    <a:pt x="0" y="7396"/>
                    <a:pt x="1598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94"/>
                    <a:pt x="6391" y="12463"/>
                  </a:cubicBezTo>
                  <a:cubicBezTo>
                    <a:pt x="6620" y="12554"/>
                    <a:pt x="6848" y="12668"/>
                    <a:pt x="7099" y="12760"/>
                  </a:cubicBezTo>
                  <a:cubicBezTo>
                    <a:pt x="7145" y="12782"/>
                    <a:pt x="7190" y="12805"/>
                    <a:pt x="7236" y="12805"/>
                  </a:cubicBezTo>
                  <a:cubicBezTo>
                    <a:pt x="7327" y="12851"/>
                    <a:pt x="7419" y="12874"/>
                    <a:pt x="7510" y="12919"/>
                  </a:cubicBezTo>
                  <a:cubicBezTo>
                    <a:pt x="7852" y="13034"/>
                    <a:pt x="8172" y="13148"/>
                    <a:pt x="8491" y="13262"/>
                  </a:cubicBezTo>
                  <a:cubicBezTo>
                    <a:pt x="8606" y="13285"/>
                    <a:pt x="8720" y="13330"/>
                    <a:pt x="8834" y="13353"/>
                  </a:cubicBezTo>
                  <a:cubicBezTo>
                    <a:pt x="8925" y="13376"/>
                    <a:pt x="8994" y="13399"/>
                    <a:pt x="9062" y="13422"/>
                  </a:cubicBezTo>
                  <a:cubicBezTo>
                    <a:pt x="9199" y="13467"/>
                    <a:pt x="9336" y="13490"/>
                    <a:pt x="9473" y="13536"/>
                  </a:cubicBezTo>
                  <a:cubicBezTo>
                    <a:pt x="9815" y="13627"/>
                    <a:pt x="10158" y="13695"/>
                    <a:pt x="10477" y="13787"/>
                  </a:cubicBezTo>
                  <a:cubicBezTo>
                    <a:pt x="10569" y="13787"/>
                    <a:pt x="10660" y="13832"/>
                    <a:pt x="10751" y="13832"/>
                  </a:cubicBezTo>
                  <a:cubicBezTo>
                    <a:pt x="10888" y="13878"/>
                    <a:pt x="11025" y="13878"/>
                    <a:pt x="11162" y="13924"/>
                  </a:cubicBezTo>
                  <a:cubicBezTo>
                    <a:pt x="11436" y="13969"/>
                    <a:pt x="11733" y="14015"/>
                    <a:pt x="12007" y="14061"/>
                  </a:cubicBezTo>
                  <a:cubicBezTo>
                    <a:pt x="12121" y="14084"/>
                    <a:pt x="12235" y="14106"/>
                    <a:pt x="12349" y="14129"/>
                  </a:cubicBezTo>
                  <a:cubicBezTo>
                    <a:pt x="12486" y="14129"/>
                    <a:pt x="12600" y="14152"/>
                    <a:pt x="12737" y="14175"/>
                  </a:cubicBezTo>
                  <a:cubicBezTo>
                    <a:pt x="13011" y="14198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312"/>
                    <a:pt x="14175" y="14312"/>
                    <a:pt x="14289" y="14312"/>
                  </a:cubicBezTo>
                  <a:cubicBezTo>
                    <a:pt x="14563" y="14335"/>
                    <a:pt x="14837" y="14357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7165" y="14380"/>
                  </a:lnTo>
                  <a:cubicBezTo>
                    <a:pt x="17256" y="14380"/>
                    <a:pt x="17348" y="14357"/>
                    <a:pt x="17439" y="14357"/>
                  </a:cubicBezTo>
                  <a:cubicBezTo>
                    <a:pt x="17804" y="14335"/>
                    <a:pt x="18169" y="14312"/>
                    <a:pt x="18535" y="14289"/>
                  </a:cubicBezTo>
                  <a:cubicBezTo>
                    <a:pt x="18671" y="14266"/>
                    <a:pt x="18808" y="14266"/>
                    <a:pt x="18968" y="14266"/>
                  </a:cubicBezTo>
                  <a:cubicBezTo>
                    <a:pt x="19037" y="14243"/>
                    <a:pt x="19105" y="14243"/>
                    <a:pt x="19174" y="14220"/>
                  </a:cubicBezTo>
                  <a:cubicBezTo>
                    <a:pt x="19288" y="14220"/>
                    <a:pt x="19402" y="14198"/>
                    <a:pt x="19493" y="14198"/>
                  </a:cubicBezTo>
                  <a:cubicBezTo>
                    <a:pt x="19881" y="14152"/>
                    <a:pt x="20246" y="14084"/>
                    <a:pt x="20634" y="14038"/>
                  </a:cubicBezTo>
                  <a:cubicBezTo>
                    <a:pt x="20726" y="14015"/>
                    <a:pt x="20817" y="14015"/>
                    <a:pt x="20886" y="13992"/>
                  </a:cubicBezTo>
                  <a:cubicBezTo>
                    <a:pt x="20931" y="13992"/>
                    <a:pt x="20977" y="13969"/>
                    <a:pt x="21022" y="13969"/>
                  </a:cubicBezTo>
                  <a:cubicBezTo>
                    <a:pt x="21205" y="13947"/>
                    <a:pt x="21388" y="13901"/>
                    <a:pt x="21547" y="13855"/>
                  </a:cubicBezTo>
                  <a:cubicBezTo>
                    <a:pt x="21844" y="13787"/>
                    <a:pt x="22141" y="13741"/>
                    <a:pt x="22438" y="13673"/>
                  </a:cubicBezTo>
                  <a:cubicBezTo>
                    <a:pt x="22666" y="13604"/>
                    <a:pt x="22871" y="13559"/>
                    <a:pt x="23077" y="13490"/>
                  </a:cubicBezTo>
                  <a:cubicBezTo>
                    <a:pt x="23351" y="13422"/>
                    <a:pt x="23625" y="13353"/>
                    <a:pt x="23898" y="13262"/>
                  </a:cubicBezTo>
                  <a:cubicBezTo>
                    <a:pt x="23967" y="13239"/>
                    <a:pt x="24035" y="13216"/>
                    <a:pt x="24081" y="13216"/>
                  </a:cubicBezTo>
                  <a:cubicBezTo>
                    <a:pt x="24423" y="13102"/>
                    <a:pt x="24743" y="12988"/>
                    <a:pt x="25063" y="12851"/>
                  </a:cubicBezTo>
                  <a:cubicBezTo>
                    <a:pt x="25108" y="12851"/>
                    <a:pt x="25154" y="12828"/>
                    <a:pt x="25200" y="12805"/>
                  </a:cubicBezTo>
                  <a:cubicBezTo>
                    <a:pt x="25565" y="12668"/>
                    <a:pt x="25907" y="12509"/>
                    <a:pt x="26249" y="12372"/>
                  </a:cubicBezTo>
                  <a:cubicBezTo>
                    <a:pt x="26341" y="12326"/>
                    <a:pt x="26432" y="12280"/>
                    <a:pt x="26546" y="12212"/>
                  </a:cubicBezTo>
                  <a:cubicBezTo>
                    <a:pt x="26911" y="12052"/>
                    <a:pt x="27277" y="11847"/>
                    <a:pt x="27619" y="11641"/>
                  </a:cubicBezTo>
                  <a:cubicBezTo>
                    <a:pt x="27687" y="11618"/>
                    <a:pt x="27756" y="11573"/>
                    <a:pt x="27824" y="11527"/>
                  </a:cubicBezTo>
                  <a:cubicBezTo>
                    <a:pt x="27893" y="11504"/>
                    <a:pt x="27939" y="11459"/>
                    <a:pt x="28007" y="11413"/>
                  </a:cubicBezTo>
                  <a:cubicBezTo>
                    <a:pt x="28098" y="11367"/>
                    <a:pt x="28190" y="11299"/>
                    <a:pt x="28304" y="11230"/>
                  </a:cubicBezTo>
                  <a:cubicBezTo>
                    <a:pt x="28372" y="11185"/>
                    <a:pt x="28464" y="11116"/>
                    <a:pt x="28555" y="11071"/>
                  </a:cubicBezTo>
                  <a:cubicBezTo>
                    <a:pt x="28646" y="11002"/>
                    <a:pt x="28737" y="10934"/>
                    <a:pt x="28829" y="10865"/>
                  </a:cubicBezTo>
                  <a:cubicBezTo>
                    <a:pt x="28897" y="10819"/>
                    <a:pt x="28989" y="10751"/>
                    <a:pt x="29057" y="10683"/>
                  </a:cubicBezTo>
                  <a:cubicBezTo>
                    <a:pt x="29148" y="10614"/>
                    <a:pt x="29240" y="10568"/>
                    <a:pt x="29308" y="10500"/>
                  </a:cubicBezTo>
                  <a:cubicBezTo>
                    <a:pt x="29399" y="10431"/>
                    <a:pt x="29468" y="10363"/>
                    <a:pt x="29536" y="10295"/>
                  </a:cubicBezTo>
                  <a:cubicBezTo>
                    <a:pt x="29628" y="10226"/>
                    <a:pt x="29696" y="10180"/>
                    <a:pt x="29765" y="10112"/>
                  </a:cubicBezTo>
                  <a:cubicBezTo>
                    <a:pt x="29810" y="10066"/>
                    <a:pt x="29833" y="10043"/>
                    <a:pt x="29879" y="10021"/>
                  </a:cubicBezTo>
                  <a:cubicBezTo>
                    <a:pt x="29902" y="9998"/>
                    <a:pt x="29924" y="9975"/>
                    <a:pt x="29947" y="9929"/>
                  </a:cubicBezTo>
                  <a:cubicBezTo>
                    <a:pt x="30084" y="9815"/>
                    <a:pt x="30198" y="9701"/>
                    <a:pt x="30312" y="9564"/>
                  </a:cubicBezTo>
                  <a:cubicBezTo>
                    <a:pt x="30358" y="9541"/>
                    <a:pt x="30404" y="9496"/>
                    <a:pt x="30427" y="9450"/>
                  </a:cubicBezTo>
                  <a:cubicBezTo>
                    <a:pt x="30586" y="9290"/>
                    <a:pt x="30723" y="9130"/>
                    <a:pt x="30860" y="8971"/>
                  </a:cubicBezTo>
                  <a:cubicBezTo>
                    <a:pt x="30860" y="8948"/>
                    <a:pt x="30860" y="8948"/>
                    <a:pt x="30883" y="8948"/>
                  </a:cubicBezTo>
                  <a:cubicBezTo>
                    <a:pt x="30906" y="8902"/>
                    <a:pt x="30929" y="8857"/>
                    <a:pt x="30952" y="8834"/>
                  </a:cubicBezTo>
                  <a:cubicBezTo>
                    <a:pt x="31043" y="8720"/>
                    <a:pt x="31111" y="8628"/>
                    <a:pt x="31180" y="8514"/>
                  </a:cubicBezTo>
                  <a:cubicBezTo>
                    <a:pt x="31225" y="8446"/>
                    <a:pt x="31271" y="8400"/>
                    <a:pt x="31294" y="8332"/>
                  </a:cubicBezTo>
                  <a:cubicBezTo>
                    <a:pt x="31362" y="8240"/>
                    <a:pt x="31408" y="8149"/>
                    <a:pt x="31476" y="8058"/>
                  </a:cubicBezTo>
                  <a:cubicBezTo>
                    <a:pt x="31499" y="8035"/>
                    <a:pt x="31499" y="8012"/>
                    <a:pt x="31522" y="7966"/>
                  </a:cubicBezTo>
                  <a:cubicBezTo>
                    <a:pt x="31545" y="7944"/>
                    <a:pt x="31568" y="7898"/>
                    <a:pt x="31591" y="7852"/>
                  </a:cubicBezTo>
                  <a:cubicBezTo>
                    <a:pt x="31636" y="7784"/>
                    <a:pt x="31659" y="7692"/>
                    <a:pt x="31705" y="7624"/>
                  </a:cubicBezTo>
                  <a:cubicBezTo>
                    <a:pt x="31750" y="7555"/>
                    <a:pt x="31773" y="7487"/>
                    <a:pt x="31796" y="7419"/>
                  </a:cubicBezTo>
                  <a:cubicBezTo>
                    <a:pt x="31842" y="7327"/>
                    <a:pt x="31865" y="7259"/>
                    <a:pt x="31910" y="7167"/>
                  </a:cubicBezTo>
                  <a:cubicBezTo>
                    <a:pt x="31933" y="7122"/>
                    <a:pt x="31933" y="7099"/>
                    <a:pt x="31956" y="7053"/>
                  </a:cubicBezTo>
                  <a:cubicBezTo>
                    <a:pt x="31956" y="7031"/>
                    <a:pt x="31979" y="6985"/>
                    <a:pt x="31979" y="6962"/>
                  </a:cubicBezTo>
                  <a:cubicBezTo>
                    <a:pt x="32024" y="6871"/>
                    <a:pt x="32047" y="6802"/>
                    <a:pt x="32070" y="6734"/>
                  </a:cubicBezTo>
                  <a:cubicBezTo>
                    <a:pt x="32093" y="6642"/>
                    <a:pt x="32116" y="6574"/>
                    <a:pt x="32116" y="6506"/>
                  </a:cubicBezTo>
                  <a:cubicBezTo>
                    <a:pt x="32138" y="6437"/>
                    <a:pt x="32161" y="6346"/>
                    <a:pt x="32184" y="6277"/>
                  </a:cubicBezTo>
                  <a:cubicBezTo>
                    <a:pt x="32184" y="6232"/>
                    <a:pt x="32207" y="6186"/>
                    <a:pt x="32207" y="6140"/>
                  </a:cubicBezTo>
                  <a:cubicBezTo>
                    <a:pt x="32230" y="6117"/>
                    <a:pt x="32230" y="6095"/>
                    <a:pt x="32230" y="6072"/>
                  </a:cubicBezTo>
                  <a:cubicBezTo>
                    <a:pt x="32253" y="5981"/>
                    <a:pt x="32253" y="5889"/>
                    <a:pt x="32275" y="5821"/>
                  </a:cubicBezTo>
                  <a:cubicBezTo>
                    <a:pt x="32275" y="5752"/>
                    <a:pt x="32275" y="5684"/>
                    <a:pt x="32298" y="5615"/>
                  </a:cubicBezTo>
                  <a:cubicBezTo>
                    <a:pt x="32298" y="5524"/>
                    <a:pt x="32298" y="5456"/>
                    <a:pt x="32321" y="5364"/>
                  </a:cubicBezTo>
                  <a:cubicBezTo>
                    <a:pt x="32321" y="5319"/>
                    <a:pt x="32321" y="5273"/>
                    <a:pt x="32321" y="5227"/>
                  </a:cubicBezTo>
                  <a:cubicBezTo>
                    <a:pt x="32321" y="5182"/>
                    <a:pt x="32321" y="5136"/>
                    <a:pt x="32321" y="5068"/>
                  </a:cubicBezTo>
                  <a:lnTo>
                    <a:pt x="32344" y="97"/>
                  </a:lnTo>
                  <a:lnTo>
                    <a:pt x="32344" y="97"/>
                  </a:lnTo>
                  <a:cubicBezTo>
                    <a:pt x="32343" y="187"/>
                    <a:pt x="32321" y="299"/>
                    <a:pt x="32321" y="388"/>
                  </a:cubicBezTo>
                  <a:cubicBezTo>
                    <a:pt x="32321" y="457"/>
                    <a:pt x="32321" y="548"/>
                    <a:pt x="32298" y="617"/>
                  </a:cubicBezTo>
                  <a:cubicBezTo>
                    <a:pt x="32298" y="685"/>
                    <a:pt x="32298" y="776"/>
                    <a:pt x="32275" y="845"/>
                  </a:cubicBezTo>
                  <a:cubicBezTo>
                    <a:pt x="32275" y="913"/>
                    <a:pt x="32253" y="1005"/>
                    <a:pt x="32253" y="1073"/>
                  </a:cubicBezTo>
                  <a:cubicBezTo>
                    <a:pt x="32230" y="1142"/>
                    <a:pt x="32207" y="1233"/>
                    <a:pt x="32207" y="1301"/>
                  </a:cubicBezTo>
                  <a:cubicBezTo>
                    <a:pt x="32184" y="1370"/>
                    <a:pt x="32161" y="1461"/>
                    <a:pt x="32138" y="1530"/>
                  </a:cubicBezTo>
                  <a:cubicBezTo>
                    <a:pt x="32116" y="1598"/>
                    <a:pt x="32093" y="1667"/>
                    <a:pt x="32070" y="1735"/>
                  </a:cubicBezTo>
                  <a:cubicBezTo>
                    <a:pt x="32047" y="1826"/>
                    <a:pt x="32024" y="1895"/>
                    <a:pt x="32001" y="1986"/>
                  </a:cubicBezTo>
                  <a:cubicBezTo>
                    <a:pt x="31979" y="2055"/>
                    <a:pt x="31956" y="2123"/>
                    <a:pt x="31910" y="2192"/>
                  </a:cubicBezTo>
                  <a:cubicBezTo>
                    <a:pt x="31887" y="2260"/>
                    <a:pt x="31865" y="2351"/>
                    <a:pt x="31819" y="2420"/>
                  </a:cubicBezTo>
                  <a:cubicBezTo>
                    <a:pt x="31796" y="2488"/>
                    <a:pt x="31750" y="2557"/>
                    <a:pt x="31728" y="2625"/>
                  </a:cubicBezTo>
                  <a:cubicBezTo>
                    <a:pt x="31682" y="2717"/>
                    <a:pt x="31636" y="2785"/>
                    <a:pt x="31591" y="2876"/>
                  </a:cubicBezTo>
                  <a:cubicBezTo>
                    <a:pt x="31568" y="2945"/>
                    <a:pt x="31522" y="3013"/>
                    <a:pt x="31499" y="3082"/>
                  </a:cubicBezTo>
                  <a:cubicBezTo>
                    <a:pt x="31431" y="3173"/>
                    <a:pt x="31385" y="3264"/>
                    <a:pt x="31317" y="3356"/>
                  </a:cubicBezTo>
                  <a:cubicBezTo>
                    <a:pt x="31271" y="3424"/>
                    <a:pt x="31248" y="3470"/>
                    <a:pt x="31203" y="3538"/>
                  </a:cubicBezTo>
                  <a:cubicBezTo>
                    <a:pt x="31134" y="3630"/>
                    <a:pt x="31043" y="3744"/>
                    <a:pt x="30974" y="3835"/>
                  </a:cubicBezTo>
                  <a:cubicBezTo>
                    <a:pt x="30929" y="3881"/>
                    <a:pt x="30906" y="3926"/>
                    <a:pt x="30860" y="3972"/>
                  </a:cubicBezTo>
                  <a:cubicBezTo>
                    <a:pt x="30746" y="4155"/>
                    <a:pt x="30609" y="4314"/>
                    <a:pt x="30449" y="4474"/>
                  </a:cubicBezTo>
                  <a:cubicBezTo>
                    <a:pt x="30404" y="4520"/>
                    <a:pt x="30381" y="4543"/>
                    <a:pt x="30335" y="4588"/>
                  </a:cubicBezTo>
                  <a:cubicBezTo>
                    <a:pt x="30221" y="4725"/>
                    <a:pt x="30084" y="4839"/>
                    <a:pt x="29970" y="4953"/>
                  </a:cubicBezTo>
                  <a:cubicBezTo>
                    <a:pt x="29902" y="5022"/>
                    <a:pt x="29856" y="5068"/>
                    <a:pt x="29787" y="5113"/>
                  </a:cubicBezTo>
                  <a:cubicBezTo>
                    <a:pt x="29719" y="5182"/>
                    <a:pt x="29628" y="5250"/>
                    <a:pt x="29559" y="5319"/>
                  </a:cubicBezTo>
                  <a:cubicBezTo>
                    <a:pt x="29491" y="5387"/>
                    <a:pt x="29399" y="5456"/>
                    <a:pt x="29331" y="5501"/>
                  </a:cubicBezTo>
                  <a:cubicBezTo>
                    <a:pt x="29240" y="5570"/>
                    <a:pt x="29171" y="5638"/>
                    <a:pt x="29080" y="5707"/>
                  </a:cubicBezTo>
                  <a:cubicBezTo>
                    <a:pt x="29011" y="5775"/>
                    <a:pt x="28920" y="5821"/>
                    <a:pt x="28829" y="5889"/>
                  </a:cubicBezTo>
                  <a:cubicBezTo>
                    <a:pt x="28760" y="5958"/>
                    <a:pt x="28669" y="6026"/>
                    <a:pt x="28578" y="6072"/>
                  </a:cubicBezTo>
                  <a:cubicBezTo>
                    <a:pt x="28486" y="6140"/>
                    <a:pt x="28395" y="6186"/>
                    <a:pt x="28304" y="6254"/>
                  </a:cubicBezTo>
                  <a:cubicBezTo>
                    <a:pt x="28212" y="6323"/>
                    <a:pt x="28121" y="6369"/>
                    <a:pt x="28007" y="6437"/>
                  </a:cubicBezTo>
                  <a:cubicBezTo>
                    <a:pt x="27893" y="6506"/>
                    <a:pt x="27779" y="6597"/>
                    <a:pt x="27642" y="6665"/>
                  </a:cubicBezTo>
                  <a:cubicBezTo>
                    <a:pt x="27299" y="6871"/>
                    <a:pt x="26934" y="7053"/>
                    <a:pt x="26546" y="7236"/>
                  </a:cubicBezTo>
                  <a:cubicBezTo>
                    <a:pt x="26455" y="7282"/>
                    <a:pt x="26364" y="7327"/>
                    <a:pt x="26249" y="7373"/>
                  </a:cubicBezTo>
                  <a:cubicBezTo>
                    <a:pt x="25907" y="7533"/>
                    <a:pt x="25565" y="7692"/>
                    <a:pt x="25222" y="7829"/>
                  </a:cubicBezTo>
                  <a:cubicBezTo>
                    <a:pt x="25177" y="7829"/>
                    <a:pt x="25131" y="7852"/>
                    <a:pt x="25085" y="7875"/>
                  </a:cubicBezTo>
                  <a:cubicBezTo>
                    <a:pt x="24697" y="8012"/>
                    <a:pt x="24309" y="8149"/>
                    <a:pt x="23921" y="8286"/>
                  </a:cubicBezTo>
                  <a:cubicBezTo>
                    <a:pt x="23647" y="8354"/>
                    <a:pt x="23374" y="8446"/>
                    <a:pt x="23100" y="8514"/>
                  </a:cubicBezTo>
                  <a:cubicBezTo>
                    <a:pt x="22871" y="8583"/>
                    <a:pt x="22666" y="8628"/>
                    <a:pt x="22460" y="8674"/>
                  </a:cubicBezTo>
                  <a:cubicBezTo>
                    <a:pt x="22164" y="8765"/>
                    <a:pt x="21867" y="8811"/>
                    <a:pt x="21570" y="8879"/>
                  </a:cubicBezTo>
                  <a:cubicBezTo>
                    <a:pt x="21342" y="8925"/>
                    <a:pt x="21137" y="8971"/>
                    <a:pt x="20908" y="9016"/>
                  </a:cubicBezTo>
                  <a:cubicBezTo>
                    <a:pt x="20817" y="9016"/>
                    <a:pt x="20726" y="9039"/>
                    <a:pt x="20634" y="9062"/>
                  </a:cubicBezTo>
                  <a:cubicBezTo>
                    <a:pt x="20269" y="9108"/>
                    <a:pt x="19904" y="9176"/>
                    <a:pt x="19516" y="9199"/>
                  </a:cubicBezTo>
                  <a:cubicBezTo>
                    <a:pt x="19402" y="9222"/>
                    <a:pt x="19311" y="9245"/>
                    <a:pt x="19196" y="9245"/>
                  </a:cubicBezTo>
                  <a:cubicBezTo>
                    <a:pt x="18968" y="9267"/>
                    <a:pt x="18763" y="9290"/>
                    <a:pt x="18535" y="9313"/>
                  </a:cubicBezTo>
                  <a:cubicBezTo>
                    <a:pt x="18169" y="9336"/>
                    <a:pt x="17804" y="9359"/>
                    <a:pt x="17439" y="9382"/>
                  </a:cubicBezTo>
                  <a:cubicBezTo>
                    <a:pt x="17211" y="9382"/>
                    <a:pt x="16982" y="9382"/>
                    <a:pt x="16754" y="9404"/>
                  </a:cubicBezTo>
                  <a:lnTo>
                    <a:pt x="15864" y="9404"/>
                  </a:lnTo>
                  <a:cubicBezTo>
                    <a:pt x="15613" y="9404"/>
                    <a:pt x="15362" y="9382"/>
                    <a:pt x="15134" y="9382"/>
                  </a:cubicBezTo>
                  <a:cubicBezTo>
                    <a:pt x="14860" y="9359"/>
                    <a:pt x="14586" y="9359"/>
                    <a:pt x="14312" y="9336"/>
                  </a:cubicBezTo>
                  <a:cubicBezTo>
                    <a:pt x="14061" y="9313"/>
                    <a:pt x="13810" y="9290"/>
                    <a:pt x="13559" y="9267"/>
                  </a:cubicBezTo>
                  <a:cubicBezTo>
                    <a:pt x="13285" y="9245"/>
                    <a:pt x="13011" y="9222"/>
                    <a:pt x="12760" y="9176"/>
                  </a:cubicBezTo>
                  <a:cubicBezTo>
                    <a:pt x="12509" y="9153"/>
                    <a:pt x="12258" y="9108"/>
                    <a:pt x="12029" y="9085"/>
                  </a:cubicBezTo>
                  <a:cubicBezTo>
                    <a:pt x="11733" y="9039"/>
                    <a:pt x="11459" y="8993"/>
                    <a:pt x="11162" y="8925"/>
                  </a:cubicBezTo>
                  <a:cubicBezTo>
                    <a:pt x="10957" y="8879"/>
                    <a:pt x="10728" y="8834"/>
                    <a:pt x="10500" y="8788"/>
                  </a:cubicBezTo>
                  <a:cubicBezTo>
                    <a:pt x="10158" y="8720"/>
                    <a:pt x="9838" y="8628"/>
                    <a:pt x="9496" y="8560"/>
                  </a:cubicBezTo>
                  <a:cubicBezTo>
                    <a:pt x="9290" y="8491"/>
                    <a:pt x="9062" y="8446"/>
                    <a:pt x="8857" y="8377"/>
                  </a:cubicBezTo>
                  <a:cubicBezTo>
                    <a:pt x="8742" y="8354"/>
                    <a:pt x="8628" y="8309"/>
                    <a:pt x="8514" y="8263"/>
                  </a:cubicBezTo>
                  <a:cubicBezTo>
                    <a:pt x="8172" y="8172"/>
                    <a:pt x="7852" y="8058"/>
                    <a:pt x="7533" y="7944"/>
                  </a:cubicBezTo>
                  <a:cubicBezTo>
                    <a:pt x="7441" y="7898"/>
                    <a:pt x="7350" y="7875"/>
                    <a:pt x="7259" y="7829"/>
                  </a:cubicBezTo>
                  <a:cubicBezTo>
                    <a:pt x="6962" y="7715"/>
                    <a:pt x="6665" y="7601"/>
                    <a:pt x="6391" y="7464"/>
                  </a:cubicBezTo>
                  <a:cubicBezTo>
                    <a:pt x="6255" y="7419"/>
                    <a:pt x="6118" y="7350"/>
                    <a:pt x="5981" y="7282"/>
                  </a:cubicBezTo>
                  <a:cubicBezTo>
                    <a:pt x="5570" y="7099"/>
                    <a:pt x="5182" y="6894"/>
                    <a:pt x="4794" y="6665"/>
                  </a:cubicBezTo>
                  <a:cubicBezTo>
                    <a:pt x="1598" y="4839"/>
                    <a:pt x="23" y="242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54"/>
            <p:cNvSpPr/>
            <p:nvPr/>
          </p:nvSpPr>
          <p:spPr>
            <a:xfrm>
              <a:off x="4433613" y="3008550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699" y="1"/>
                  </a:moveTo>
                  <a:cubicBezTo>
                    <a:pt x="13564" y="1"/>
                    <a:pt x="9439" y="914"/>
                    <a:pt x="6300" y="2740"/>
                  </a:cubicBezTo>
                  <a:cubicBezTo>
                    <a:pt x="0" y="6392"/>
                    <a:pt x="46" y="12326"/>
                    <a:pt x="6369" y="15978"/>
                  </a:cubicBezTo>
                  <a:cubicBezTo>
                    <a:pt x="9530" y="17804"/>
                    <a:pt x="13673" y="18717"/>
                    <a:pt x="17810" y="18717"/>
                  </a:cubicBezTo>
                  <a:cubicBezTo>
                    <a:pt x="21947" y="18717"/>
                    <a:pt x="26078" y="17804"/>
                    <a:pt x="29217" y="15978"/>
                  </a:cubicBezTo>
                  <a:cubicBezTo>
                    <a:pt x="35517" y="12326"/>
                    <a:pt x="35471" y="6392"/>
                    <a:pt x="29148" y="2740"/>
                  </a:cubicBezTo>
                  <a:cubicBezTo>
                    <a:pt x="25976" y="914"/>
                    <a:pt x="21833" y="1"/>
                    <a:pt x="17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54"/>
            <p:cNvSpPr/>
            <p:nvPr/>
          </p:nvSpPr>
          <p:spPr>
            <a:xfrm>
              <a:off x="4624213" y="3163625"/>
              <a:ext cx="145525" cy="83050"/>
            </a:xfrm>
            <a:custGeom>
              <a:avLst/>
              <a:gdLst/>
              <a:ahLst/>
              <a:cxnLst/>
              <a:rect l="l" t="t" r="r" b="b"/>
              <a:pathLst>
                <a:path w="5821" h="3322" extrusionOk="0">
                  <a:moveTo>
                    <a:pt x="4109" y="485"/>
                  </a:moveTo>
                  <a:lnTo>
                    <a:pt x="4908" y="965"/>
                  </a:lnTo>
                  <a:lnTo>
                    <a:pt x="1712" y="2814"/>
                  </a:lnTo>
                  <a:lnTo>
                    <a:pt x="890" y="2357"/>
                  </a:lnTo>
                  <a:lnTo>
                    <a:pt x="4109" y="485"/>
                  </a:lnTo>
                  <a:close/>
                  <a:moveTo>
                    <a:pt x="4109" y="0"/>
                  </a:moveTo>
                  <a:cubicBezTo>
                    <a:pt x="4017" y="0"/>
                    <a:pt x="3926" y="18"/>
                    <a:pt x="3858" y="52"/>
                  </a:cubicBezTo>
                  <a:lnTo>
                    <a:pt x="137" y="2220"/>
                  </a:lnTo>
                  <a:cubicBezTo>
                    <a:pt x="0" y="2289"/>
                    <a:pt x="0" y="2426"/>
                    <a:pt x="137" y="2517"/>
                  </a:cubicBezTo>
                  <a:lnTo>
                    <a:pt x="1461" y="3270"/>
                  </a:lnTo>
                  <a:cubicBezTo>
                    <a:pt x="1529" y="3304"/>
                    <a:pt x="1621" y="3321"/>
                    <a:pt x="1712" y="3321"/>
                  </a:cubicBezTo>
                  <a:cubicBezTo>
                    <a:pt x="1803" y="3321"/>
                    <a:pt x="1895" y="3304"/>
                    <a:pt x="1963" y="3270"/>
                  </a:cubicBezTo>
                  <a:lnTo>
                    <a:pt x="5684" y="1102"/>
                  </a:lnTo>
                  <a:cubicBezTo>
                    <a:pt x="5821" y="1010"/>
                    <a:pt x="5821" y="896"/>
                    <a:pt x="5684" y="805"/>
                  </a:cubicBezTo>
                  <a:lnTo>
                    <a:pt x="4360" y="52"/>
                  </a:lnTo>
                  <a:cubicBezTo>
                    <a:pt x="4291" y="18"/>
                    <a:pt x="4200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54"/>
            <p:cNvSpPr/>
            <p:nvPr/>
          </p:nvSpPr>
          <p:spPr>
            <a:xfrm>
              <a:off x="4688113" y="3185450"/>
              <a:ext cx="170075" cy="97750"/>
            </a:xfrm>
            <a:custGeom>
              <a:avLst/>
              <a:gdLst/>
              <a:ahLst/>
              <a:cxnLst/>
              <a:rect l="l" t="t" r="r" b="b"/>
              <a:pathLst>
                <a:path w="6803" h="3910" extrusionOk="0">
                  <a:moveTo>
                    <a:pt x="5113" y="503"/>
                  </a:moveTo>
                  <a:lnTo>
                    <a:pt x="5912" y="959"/>
                  </a:lnTo>
                  <a:lnTo>
                    <a:pt x="1690" y="3424"/>
                  </a:lnTo>
                  <a:lnTo>
                    <a:pt x="891" y="2945"/>
                  </a:lnTo>
                  <a:lnTo>
                    <a:pt x="5113" y="503"/>
                  </a:lnTo>
                  <a:close/>
                  <a:moveTo>
                    <a:pt x="5113" y="0"/>
                  </a:moveTo>
                  <a:cubicBezTo>
                    <a:pt x="5022" y="0"/>
                    <a:pt x="4931" y="23"/>
                    <a:pt x="4862" y="69"/>
                  </a:cubicBezTo>
                  <a:lnTo>
                    <a:pt x="137" y="2808"/>
                  </a:lnTo>
                  <a:cubicBezTo>
                    <a:pt x="1" y="2899"/>
                    <a:pt x="1" y="3013"/>
                    <a:pt x="137" y="3105"/>
                  </a:cubicBezTo>
                  <a:lnTo>
                    <a:pt x="1439" y="3858"/>
                  </a:lnTo>
                  <a:cubicBezTo>
                    <a:pt x="1507" y="3892"/>
                    <a:pt x="1598" y="3909"/>
                    <a:pt x="1690" y="3909"/>
                  </a:cubicBezTo>
                  <a:cubicBezTo>
                    <a:pt x="1781" y="3909"/>
                    <a:pt x="1872" y="3892"/>
                    <a:pt x="1941" y="3858"/>
                  </a:cubicBezTo>
                  <a:lnTo>
                    <a:pt x="6666" y="1119"/>
                  </a:lnTo>
                  <a:cubicBezTo>
                    <a:pt x="6802" y="1028"/>
                    <a:pt x="6802" y="891"/>
                    <a:pt x="6666" y="822"/>
                  </a:cubicBezTo>
                  <a:lnTo>
                    <a:pt x="5364" y="69"/>
                  </a:lnTo>
                  <a:cubicBezTo>
                    <a:pt x="5296" y="23"/>
                    <a:pt x="5205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54"/>
            <p:cNvSpPr/>
            <p:nvPr/>
          </p:nvSpPr>
          <p:spPr>
            <a:xfrm>
              <a:off x="4814788" y="3219550"/>
              <a:ext cx="238550" cy="137125"/>
            </a:xfrm>
            <a:custGeom>
              <a:avLst/>
              <a:gdLst/>
              <a:ahLst/>
              <a:cxnLst/>
              <a:rect l="l" t="t" r="r" b="b"/>
              <a:pathLst>
                <a:path w="9542" h="5485" extrusionOk="0">
                  <a:moveTo>
                    <a:pt x="7830" y="485"/>
                  </a:moveTo>
                  <a:lnTo>
                    <a:pt x="8629" y="965"/>
                  </a:lnTo>
                  <a:lnTo>
                    <a:pt x="1713" y="4982"/>
                  </a:lnTo>
                  <a:lnTo>
                    <a:pt x="891" y="4525"/>
                  </a:lnTo>
                  <a:lnTo>
                    <a:pt x="7830" y="485"/>
                  </a:lnTo>
                  <a:close/>
                  <a:moveTo>
                    <a:pt x="7830" y="0"/>
                  </a:moveTo>
                  <a:cubicBezTo>
                    <a:pt x="7739" y="0"/>
                    <a:pt x="7647" y="17"/>
                    <a:pt x="7579" y="52"/>
                  </a:cubicBezTo>
                  <a:lnTo>
                    <a:pt x="138" y="4388"/>
                  </a:lnTo>
                  <a:cubicBezTo>
                    <a:pt x="1" y="4457"/>
                    <a:pt x="1" y="4594"/>
                    <a:pt x="138" y="4662"/>
                  </a:cubicBezTo>
                  <a:lnTo>
                    <a:pt x="1462" y="5416"/>
                  </a:lnTo>
                  <a:cubicBezTo>
                    <a:pt x="1530" y="5461"/>
                    <a:pt x="1621" y="5484"/>
                    <a:pt x="1713" y="5484"/>
                  </a:cubicBezTo>
                  <a:cubicBezTo>
                    <a:pt x="1804" y="5484"/>
                    <a:pt x="1895" y="5461"/>
                    <a:pt x="1964" y="5416"/>
                  </a:cubicBezTo>
                  <a:lnTo>
                    <a:pt x="9405" y="1102"/>
                  </a:lnTo>
                  <a:cubicBezTo>
                    <a:pt x="9542" y="1033"/>
                    <a:pt x="9542" y="896"/>
                    <a:pt x="9382" y="805"/>
                  </a:cubicBezTo>
                  <a:lnTo>
                    <a:pt x="8081" y="52"/>
                  </a:lnTo>
                  <a:cubicBezTo>
                    <a:pt x="8012" y="17"/>
                    <a:pt x="7921" y="0"/>
                    <a:pt x="7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54"/>
            <p:cNvSpPr/>
            <p:nvPr/>
          </p:nvSpPr>
          <p:spPr>
            <a:xfrm>
              <a:off x="4751463" y="3206550"/>
              <a:ext cx="196875" cy="113600"/>
            </a:xfrm>
            <a:custGeom>
              <a:avLst/>
              <a:gdLst/>
              <a:ahLst/>
              <a:cxnLst/>
              <a:rect l="l" t="t" r="r" b="b"/>
              <a:pathLst>
                <a:path w="7875" h="4544" extrusionOk="0">
                  <a:moveTo>
                    <a:pt x="6186" y="503"/>
                  </a:moveTo>
                  <a:lnTo>
                    <a:pt x="6985" y="960"/>
                  </a:lnTo>
                  <a:lnTo>
                    <a:pt x="1689" y="4041"/>
                  </a:lnTo>
                  <a:lnTo>
                    <a:pt x="890" y="3585"/>
                  </a:lnTo>
                  <a:lnTo>
                    <a:pt x="6186" y="503"/>
                  </a:lnTo>
                  <a:close/>
                  <a:moveTo>
                    <a:pt x="6186" y="1"/>
                  </a:moveTo>
                  <a:cubicBezTo>
                    <a:pt x="6094" y="1"/>
                    <a:pt x="6003" y="24"/>
                    <a:pt x="5935" y="69"/>
                  </a:cubicBezTo>
                  <a:lnTo>
                    <a:pt x="137" y="3425"/>
                  </a:lnTo>
                  <a:cubicBezTo>
                    <a:pt x="0" y="3516"/>
                    <a:pt x="0" y="3653"/>
                    <a:pt x="137" y="3721"/>
                  </a:cubicBezTo>
                  <a:lnTo>
                    <a:pt x="1438" y="4475"/>
                  </a:lnTo>
                  <a:cubicBezTo>
                    <a:pt x="1507" y="4520"/>
                    <a:pt x="1598" y="4543"/>
                    <a:pt x="1689" y="4543"/>
                  </a:cubicBezTo>
                  <a:cubicBezTo>
                    <a:pt x="1781" y="4543"/>
                    <a:pt x="1872" y="4520"/>
                    <a:pt x="1940" y="4475"/>
                  </a:cubicBezTo>
                  <a:lnTo>
                    <a:pt x="7738" y="1097"/>
                  </a:lnTo>
                  <a:cubicBezTo>
                    <a:pt x="7875" y="1028"/>
                    <a:pt x="7875" y="891"/>
                    <a:pt x="7738" y="823"/>
                  </a:cubicBezTo>
                  <a:lnTo>
                    <a:pt x="6437" y="69"/>
                  </a:lnTo>
                  <a:cubicBezTo>
                    <a:pt x="6368" y="24"/>
                    <a:pt x="6277" y="1"/>
                    <a:pt x="6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54"/>
            <p:cNvSpPr/>
            <p:nvPr/>
          </p:nvSpPr>
          <p:spPr>
            <a:xfrm>
              <a:off x="4783988" y="3124825"/>
              <a:ext cx="357800" cy="92025"/>
            </a:xfrm>
            <a:custGeom>
              <a:avLst/>
              <a:gdLst/>
              <a:ahLst/>
              <a:cxnLst/>
              <a:rect l="l" t="t" r="r" b="b"/>
              <a:pathLst>
                <a:path w="14312" h="3681" extrusionOk="0">
                  <a:moveTo>
                    <a:pt x="388" y="0"/>
                  </a:moveTo>
                  <a:cubicBezTo>
                    <a:pt x="297" y="0"/>
                    <a:pt x="206" y="17"/>
                    <a:pt x="137" y="52"/>
                  </a:cubicBezTo>
                  <a:cubicBezTo>
                    <a:pt x="0" y="143"/>
                    <a:pt x="0" y="280"/>
                    <a:pt x="137" y="348"/>
                  </a:cubicBezTo>
                  <a:cubicBezTo>
                    <a:pt x="3810" y="2465"/>
                    <a:pt x="7211" y="2904"/>
                    <a:pt x="10475" y="2904"/>
                  </a:cubicBezTo>
                  <a:cubicBezTo>
                    <a:pt x="11329" y="2904"/>
                    <a:pt x="12173" y="2874"/>
                    <a:pt x="13011" y="2836"/>
                  </a:cubicBezTo>
                  <a:lnTo>
                    <a:pt x="13011" y="2836"/>
                  </a:lnTo>
                  <a:lnTo>
                    <a:pt x="12189" y="3316"/>
                  </a:lnTo>
                  <a:cubicBezTo>
                    <a:pt x="12052" y="3407"/>
                    <a:pt x="12052" y="3544"/>
                    <a:pt x="12189" y="3612"/>
                  </a:cubicBezTo>
                  <a:cubicBezTo>
                    <a:pt x="12257" y="3658"/>
                    <a:pt x="12349" y="3681"/>
                    <a:pt x="12440" y="3681"/>
                  </a:cubicBezTo>
                  <a:cubicBezTo>
                    <a:pt x="12531" y="3681"/>
                    <a:pt x="12623" y="3658"/>
                    <a:pt x="12691" y="3612"/>
                  </a:cubicBezTo>
                  <a:lnTo>
                    <a:pt x="14198" y="2745"/>
                  </a:lnTo>
                  <a:cubicBezTo>
                    <a:pt x="14289" y="2699"/>
                    <a:pt x="14312" y="2631"/>
                    <a:pt x="14312" y="2562"/>
                  </a:cubicBezTo>
                  <a:cubicBezTo>
                    <a:pt x="14312" y="2562"/>
                    <a:pt x="14312" y="2562"/>
                    <a:pt x="14312" y="2540"/>
                  </a:cubicBezTo>
                  <a:lnTo>
                    <a:pt x="14289" y="2540"/>
                  </a:lnTo>
                  <a:cubicBezTo>
                    <a:pt x="14289" y="2540"/>
                    <a:pt x="14289" y="2517"/>
                    <a:pt x="14289" y="2517"/>
                  </a:cubicBezTo>
                  <a:cubicBezTo>
                    <a:pt x="14266" y="2494"/>
                    <a:pt x="14266" y="2494"/>
                    <a:pt x="14266" y="2494"/>
                  </a:cubicBezTo>
                  <a:cubicBezTo>
                    <a:pt x="14266" y="2494"/>
                    <a:pt x="14243" y="2471"/>
                    <a:pt x="14243" y="2471"/>
                  </a:cubicBezTo>
                  <a:lnTo>
                    <a:pt x="14220" y="2471"/>
                  </a:lnTo>
                  <a:lnTo>
                    <a:pt x="14220" y="2448"/>
                  </a:lnTo>
                  <a:lnTo>
                    <a:pt x="14198" y="2448"/>
                  </a:lnTo>
                  <a:lnTo>
                    <a:pt x="12668" y="1558"/>
                  </a:lnTo>
                  <a:cubicBezTo>
                    <a:pt x="12600" y="1524"/>
                    <a:pt x="12508" y="1507"/>
                    <a:pt x="12417" y="1507"/>
                  </a:cubicBezTo>
                  <a:cubicBezTo>
                    <a:pt x="12326" y="1507"/>
                    <a:pt x="12235" y="1524"/>
                    <a:pt x="12166" y="1558"/>
                  </a:cubicBezTo>
                  <a:cubicBezTo>
                    <a:pt x="12029" y="1649"/>
                    <a:pt x="12029" y="1764"/>
                    <a:pt x="12166" y="1855"/>
                  </a:cubicBezTo>
                  <a:lnTo>
                    <a:pt x="13170" y="2425"/>
                  </a:lnTo>
                  <a:cubicBezTo>
                    <a:pt x="12264" y="2466"/>
                    <a:pt x="11367" y="2499"/>
                    <a:pt x="10470" y="2499"/>
                  </a:cubicBezTo>
                  <a:cubicBezTo>
                    <a:pt x="7302" y="2499"/>
                    <a:pt x="4144" y="2080"/>
                    <a:pt x="639" y="52"/>
                  </a:cubicBezTo>
                  <a:cubicBezTo>
                    <a:pt x="571" y="17"/>
                    <a:pt x="480" y="0"/>
                    <a:pt x="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54"/>
            <p:cNvSpPr/>
            <p:nvPr/>
          </p:nvSpPr>
          <p:spPr>
            <a:xfrm>
              <a:off x="3876663" y="4226275"/>
              <a:ext cx="445700" cy="198050"/>
            </a:xfrm>
            <a:custGeom>
              <a:avLst/>
              <a:gdLst/>
              <a:ahLst/>
              <a:cxnLst/>
              <a:rect l="l" t="t" r="r" b="b"/>
              <a:pathLst>
                <a:path w="17828" h="7922" extrusionOk="0">
                  <a:moveTo>
                    <a:pt x="1" y="2740"/>
                  </a:moveTo>
                  <a:cubicBezTo>
                    <a:pt x="1" y="4064"/>
                    <a:pt x="868" y="5387"/>
                    <a:pt x="2626" y="6415"/>
                  </a:cubicBezTo>
                  <a:lnTo>
                    <a:pt x="2626" y="6415"/>
                  </a:lnTo>
                  <a:cubicBezTo>
                    <a:pt x="2831" y="6529"/>
                    <a:pt x="3060" y="6643"/>
                    <a:pt x="3288" y="6757"/>
                  </a:cubicBezTo>
                  <a:lnTo>
                    <a:pt x="3288" y="6757"/>
                  </a:lnTo>
                  <a:cubicBezTo>
                    <a:pt x="3356" y="6780"/>
                    <a:pt x="3448" y="6803"/>
                    <a:pt x="3516" y="6848"/>
                  </a:cubicBezTo>
                  <a:lnTo>
                    <a:pt x="3516" y="6848"/>
                  </a:lnTo>
                  <a:cubicBezTo>
                    <a:pt x="3653" y="6917"/>
                    <a:pt x="3790" y="6962"/>
                    <a:pt x="3927" y="7031"/>
                  </a:cubicBezTo>
                  <a:lnTo>
                    <a:pt x="3927" y="7031"/>
                  </a:lnTo>
                  <a:cubicBezTo>
                    <a:pt x="3950" y="7031"/>
                    <a:pt x="3973" y="7031"/>
                    <a:pt x="3995" y="7054"/>
                  </a:cubicBezTo>
                  <a:lnTo>
                    <a:pt x="3995" y="7054"/>
                  </a:lnTo>
                  <a:cubicBezTo>
                    <a:pt x="4041" y="7077"/>
                    <a:pt x="4087" y="7077"/>
                    <a:pt x="4132" y="7099"/>
                  </a:cubicBezTo>
                  <a:lnTo>
                    <a:pt x="4132" y="7099"/>
                  </a:lnTo>
                  <a:cubicBezTo>
                    <a:pt x="4315" y="7168"/>
                    <a:pt x="4498" y="7236"/>
                    <a:pt x="4680" y="7282"/>
                  </a:cubicBezTo>
                  <a:lnTo>
                    <a:pt x="4680" y="7282"/>
                  </a:lnTo>
                  <a:cubicBezTo>
                    <a:pt x="4749" y="7305"/>
                    <a:pt x="4817" y="7328"/>
                    <a:pt x="4863" y="7350"/>
                  </a:cubicBezTo>
                  <a:lnTo>
                    <a:pt x="4863" y="7350"/>
                  </a:lnTo>
                  <a:cubicBezTo>
                    <a:pt x="4908" y="7350"/>
                    <a:pt x="4954" y="7373"/>
                    <a:pt x="5000" y="7396"/>
                  </a:cubicBezTo>
                  <a:lnTo>
                    <a:pt x="5000" y="7396"/>
                  </a:lnTo>
                  <a:cubicBezTo>
                    <a:pt x="5068" y="7419"/>
                    <a:pt x="5159" y="7419"/>
                    <a:pt x="5228" y="7442"/>
                  </a:cubicBezTo>
                  <a:lnTo>
                    <a:pt x="5228" y="7442"/>
                  </a:lnTo>
                  <a:cubicBezTo>
                    <a:pt x="5411" y="7487"/>
                    <a:pt x="5593" y="7533"/>
                    <a:pt x="5776" y="7579"/>
                  </a:cubicBezTo>
                  <a:lnTo>
                    <a:pt x="5776" y="7579"/>
                  </a:lnTo>
                  <a:cubicBezTo>
                    <a:pt x="5821" y="7579"/>
                    <a:pt x="5867" y="7602"/>
                    <a:pt x="5936" y="7624"/>
                  </a:cubicBezTo>
                  <a:lnTo>
                    <a:pt x="5936" y="7624"/>
                  </a:lnTo>
                  <a:cubicBezTo>
                    <a:pt x="6004" y="7624"/>
                    <a:pt x="6072" y="7647"/>
                    <a:pt x="6141" y="7647"/>
                  </a:cubicBezTo>
                  <a:lnTo>
                    <a:pt x="6141" y="7647"/>
                  </a:lnTo>
                  <a:cubicBezTo>
                    <a:pt x="6301" y="7693"/>
                    <a:pt x="6461" y="7716"/>
                    <a:pt x="6620" y="7738"/>
                  </a:cubicBezTo>
                  <a:lnTo>
                    <a:pt x="6620" y="7738"/>
                  </a:lnTo>
                  <a:cubicBezTo>
                    <a:pt x="6689" y="7738"/>
                    <a:pt x="6734" y="7761"/>
                    <a:pt x="6803" y="7761"/>
                  </a:cubicBezTo>
                  <a:lnTo>
                    <a:pt x="6803" y="7761"/>
                  </a:lnTo>
                  <a:cubicBezTo>
                    <a:pt x="6871" y="7784"/>
                    <a:pt x="6940" y="7784"/>
                    <a:pt x="7008" y="7784"/>
                  </a:cubicBezTo>
                  <a:lnTo>
                    <a:pt x="7008" y="7784"/>
                  </a:lnTo>
                  <a:cubicBezTo>
                    <a:pt x="7168" y="7807"/>
                    <a:pt x="7305" y="7830"/>
                    <a:pt x="7465" y="7830"/>
                  </a:cubicBezTo>
                  <a:lnTo>
                    <a:pt x="7465" y="7830"/>
                  </a:lnTo>
                  <a:cubicBezTo>
                    <a:pt x="7533" y="7853"/>
                    <a:pt x="7602" y="7853"/>
                    <a:pt x="7670" y="7875"/>
                  </a:cubicBezTo>
                  <a:lnTo>
                    <a:pt x="7670" y="7875"/>
                  </a:lnTo>
                  <a:cubicBezTo>
                    <a:pt x="7739" y="7875"/>
                    <a:pt x="7807" y="7875"/>
                    <a:pt x="7876" y="7875"/>
                  </a:cubicBezTo>
                  <a:lnTo>
                    <a:pt x="7876" y="7875"/>
                  </a:lnTo>
                  <a:cubicBezTo>
                    <a:pt x="8013" y="7875"/>
                    <a:pt x="8172" y="7898"/>
                    <a:pt x="8332" y="7898"/>
                  </a:cubicBezTo>
                  <a:lnTo>
                    <a:pt x="8332" y="7898"/>
                  </a:lnTo>
                  <a:cubicBezTo>
                    <a:pt x="8401" y="7898"/>
                    <a:pt x="8469" y="7921"/>
                    <a:pt x="8560" y="7921"/>
                  </a:cubicBezTo>
                  <a:lnTo>
                    <a:pt x="8560" y="7921"/>
                  </a:lnTo>
                  <a:cubicBezTo>
                    <a:pt x="8583" y="7921"/>
                    <a:pt x="8629" y="7921"/>
                    <a:pt x="8652" y="7921"/>
                  </a:cubicBezTo>
                  <a:lnTo>
                    <a:pt x="8652" y="7921"/>
                  </a:lnTo>
                  <a:cubicBezTo>
                    <a:pt x="8675" y="7921"/>
                    <a:pt x="8697" y="7921"/>
                    <a:pt x="8743" y="7921"/>
                  </a:cubicBezTo>
                  <a:lnTo>
                    <a:pt x="8743" y="7921"/>
                  </a:lnTo>
                  <a:cubicBezTo>
                    <a:pt x="8903" y="7921"/>
                    <a:pt x="9063" y="7921"/>
                    <a:pt x="9222" y="7898"/>
                  </a:cubicBezTo>
                  <a:lnTo>
                    <a:pt x="9222" y="7898"/>
                  </a:lnTo>
                  <a:cubicBezTo>
                    <a:pt x="9245" y="7898"/>
                    <a:pt x="9291" y="7898"/>
                    <a:pt x="9314" y="7898"/>
                  </a:cubicBezTo>
                  <a:lnTo>
                    <a:pt x="9314" y="7898"/>
                  </a:lnTo>
                  <a:cubicBezTo>
                    <a:pt x="9359" y="7898"/>
                    <a:pt x="9405" y="7898"/>
                    <a:pt x="9473" y="7898"/>
                  </a:cubicBezTo>
                  <a:lnTo>
                    <a:pt x="9473" y="7898"/>
                  </a:lnTo>
                  <a:cubicBezTo>
                    <a:pt x="9519" y="7898"/>
                    <a:pt x="9565" y="7898"/>
                    <a:pt x="9610" y="7898"/>
                  </a:cubicBezTo>
                  <a:lnTo>
                    <a:pt x="9610" y="7898"/>
                  </a:lnTo>
                  <a:cubicBezTo>
                    <a:pt x="9816" y="7898"/>
                    <a:pt x="9998" y="7875"/>
                    <a:pt x="10204" y="7853"/>
                  </a:cubicBezTo>
                  <a:lnTo>
                    <a:pt x="10204" y="7853"/>
                  </a:lnTo>
                  <a:cubicBezTo>
                    <a:pt x="10295" y="7853"/>
                    <a:pt x="10364" y="7853"/>
                    <a:pt x="10455" y="7853"/>
                  </a:cubicBezTo>
                  <a:lnTo>
                    <a:pt x="10455" y="7853"/>
                  </a:lnTo>
                  <a:cubicBezTo>
                    <a:pt x="10478" y="7830"/>
                    <a:pt x="10523" y="7830"/>
                    <a:pt x="10569" y="7830"/>
                  </a:cubicBezTo>
                  <a:lnTo>
                    <a:pt x="10569" y="7830"/>
                  </a:lnTo>
                  <a:cubicBezTo>
                    <a:pt x="10638" y="7830"/>
                    <a:pt x="10683" y="7807"/>
                    <a:pt x="10752" y="7807"/>
                  </a:cubicBezTo>
                  <a:lnTo>
                    <a:pt x="10752" y="7807"/>
                  </a:lnTo>
                  <a:cubicBezTo>
                    <a:pt x="10957" y="7784"/>
                    <a:pt x="11163" y="7761"/>
                    <a:pt x="11368" y="7716"/>
                  </a:cubicBezTo>
                  <a:lnTo>
                    <a:pt x="11368" y="7716"/>
                  </a:lnTo>
                  <a:cubicBezTo>
                    <a:pt x="11414" y="7716"/>
                    <a:pt x="11459" y="7693"/>
                    <a:pt x="11505" y="7693"/>
                  </a:cubicBezTo>
                  <a:lnTo>
                    <a:pt x="11505" y="7693"/>
                  </a:lnTo>
                  <a:cubicBezTo>
                    <a:pt x="11528" y="7693"/>
                    <a:pt x="11551" y="7693"/>
                    <a:pt x="11596" y="7693"/>
                  </a:cubicBezTo>
                  <a:lnTo>
                    <a:pt x="11596" y="7693"/>
                  </a:lnTo>
                  <a:cubicBezTo>
                    <a:pt x="11688" y="7670"/>
                    <a:pt x="11779" y="7647"/>
                    <a:pt x="11870" y="7624"/>
                  </a:cubicBezTo>
                  <a:lnTo>
                    <a:pt x="11870" y="7624"/>
                  </a:lnTo>
                  <a:cubicBezTo>
                    <a:pt x="12030" y="7579"/>
                    <a:pt x="12212" y="7556"/>
                    <a:pt x="12372" y="7510"/>
                  </a:cubicBezTo>
                  <a:lnTo>
                    <a:pt x="12372" y="7510"/>
                  </a:lnTo>
                  <a:cubicBezTo>
                    <a:pt x="12486" y="7487"/>
                    <a:pt x="12601" y="7465"/>
                    <a:pt x="12715" y="7419"/>
                  </a:cubicBezTo>
                  <a:lnTo>
                    <a:pt x="12715" y="7419"/>
                  </a:lnTo>
                  <a:cubicBezTo>
                    <a:pt x="12874" y="7373"/>
                    <a:pt x="13011" y="7350"/>
                    <a:pt x="13171" y="7282"/>
                  </a:cubicBezTo>
                  <a:lnTo>
                    <a:pt x="13171" y="7282"/>
                  </a:lnTo>
                  <a:cubicBezTo>
                    <a:pt x="13194" y="7282"/>
                    <a:pt x="13240" y="7282"/>
                    <a:pt x="13262" y="7259"/>
                  </a:cubicBezTo>
                  <a:lnTo>
                    <a:pt x="13262" y="7259"/>
                  </a:lnTo>
                  <a:cubicBezTo>
                    <a:pt x="13445" y="7214"/>
                    <a:pt x="13628" y="7145"/>
                    <a:pt x="13810" y="7077"/>
                  </a:cubicBezTo>
                  <a:lnTo>
                    <a:pt x="13810" y="7077"/>
                  </a:lnTo>
                  <a:cubicBezTo>
                    <a:pt x="13833" y="7054"/>
                    <a:pt x="13856" y="7054"/>
                    <a:pt x="13879" y="7031"/>
                  </a:cubicBezTo>
                  <a:lnTo>
                    <a:pt x="13879" y="7031"/>
                  </a:lnTo>
                  <a:cubicBezTo>
                    <a:pt x="14084" y="6962"/>
                    <a:pt x="14267" y="6894"/>
                    <a:pt x="14449" y="6803"/>
                  </a:cubicBezTo>
                  <a:lnTo>
                    <a:pt x="14449" y="6803"/>
                  </a:lnTo>
                  <a:cubicBezTo>
                    <a:pt x="14518" y="6780"/>
                    <a:pt x="14563" y="6757"/>
                    <a:pt x="14632" y="6711"/>
                  </a:cubicBezTo>
                  <a:lnTo>
                    <a:pt x="14632" y="6711"/>
                  </a:lnTo>
                  <a:cubicBezTo>
                    <a:pt x="14837" y="6620"/>
                    <a:pt x="15020" y="6529"/>
                    <a:pt x="15225" y="6415"/>
                  </a:cubicBezTo>
                  <a:lnTo>
                    <a:pt x="15225" y="6415"/>
                  </a:lnTo>
                  <a:cubicBezTo>
                    <a:pt x="15248" y="6392"/>
                    <a:pt x="15294" y="6369"/>
                    <a:pt x="15340" y="6346"/>
                  </a:cubicBezTo>
                  <a:lnTo>
                    <a:pt x="15340" y="6346"/>
                  </a:lnTo>
                  <a:cubicBezTo>
                    <a:pt x="15362" y="6323"/>
                    <a:pt x="15385" y="6300"/>
                    <a:pt x="15431" y="6278"/>
                  </a:cubicBezTo>
                  <a:lnTo>
                    <a:pt x="15431" y="6278"/>
                  </a:lnTo>
                  <a:cubicBezTo>
                    <a:pt x="15477" y="6255"/>
                    <a:pt x="15545" y="6209"/>
                    <a:pt x="15591" y="6186"/>
                  </a:cubicBezTo>
                  <a:lnTo>
                    <a:pt x="15591" y="6186"/>
                  </a:lnTo>
                  <a:cubicBezTo>
                    <a:pt x="15636" y="6141"/>
                    <a:pt x="15682" y="6118"/>
                    <a:pt x="15728" y="6072"/>
                  </a:cubicBezTo>
                  <a:lnTo>
                    <a:pt x="15728" y="6072"/>
                  </a:lnTo>
                  <a:cubicBezTo>
                    <a:pt x="15773" y="6049"/>
                    <a:pt x="15842" y="6004"/>
                    <a:pt x="15887" y="5981"/>
                  </a:cubicBezTo>
                  <a:lnTo>
                    <a:pt x="15887" y="5981"/>
                  </a:lnTo>
                  <a:cubicBezTo>
                    <a:pt x="15933" y="5935"/>
                    <a:pt x="15979" y="5912"/>
                    <a:pt x="16024" y="5867"/>
                  </a:cubicBezTo>
                  <a:lnTo>
                    <a:pt x="16024" y="5867"/>
                  </a:lnTo>
                  <a:cubicBezTo>
                    <a:pt x="16070" y="5844"/>
                    <a:pt x="16116" y="5798"/>
                    <a:pt x="16161" y="5776"/>
                  </a:cubicBezTo>
                  <a:lnTo>
                    <a:pt x="16161" y="5776"/>
                  </a:lnTo>
                  <a:cubicBezTo>
                    <a:pt x="16184" y="5730"/>
                    <a:pt x="16230" y="5707"/>
                    <a:pt x="16275" y="5661"/>
                  </a:cubicBezTo>
                  <a:lnTo>
                    <a:pt x="16275" y="5661"/>
                  </a:lnTo>
                  <a:cubicBezTo>
                    <a:pt x="16321" y="5639"/>
                    <a:pt x="16367" y="5593"/>
                    <a:pt x="16412" y="5547"/>
                  </a:cubicBezTo>
                  <a:lnTo>
                    <a:pt x="16412" y="5547"/>
                  </a:lnTo>
                  <a:cubicBezTo>
                    <a:pt x="16412" y="5547"/>
                    <a:pt x="16435" y="5524"/>
                    <a:pt x="16458" y="5502"/>
                  </a:cubicBezTo>
                  <a:lnTo>
                    <a:pt x="16458" y="5502"/>
                  </a:lnTo>
                  <a:cubicBezTo>
                    <a:pt x="16481" y="5502"/>
                    <a:pt x="16481" y="5479"/>
                    <a:pt x="16504" y="5456"/>
                  </a:cubicBezTo>
                  <a:lnTo>
                    <a:pt x="16504" y="5456"/>
                  </a:lnTo>
                  <a:cubicBezTo>
                    <a:pt x="16572" y="5387"/>
                    <a:pt x="16641" y="5319"/>
                    <a:pt x="16709" y="5273"/>
                  </a:cubicBezTo>
                  <a:lnTo>
                    <a:pt x="16709" y="5273"/>
                  </a:lnTo>
                  <a:cubicBezTo>
                    <a:pt x="16732" y="5251"/>
                    <a:pt x="16755" y="5228"/>
                    <a:pt x="16778" y="5205"/>
                  </a:cubicBezTo>
                  <a:lnTo>
                    <a:pt x="16778" y="5205"/>
                  </a:lnTo>
                  <a:cubicBezTo>
                    <a:pt x="16846" y="5114"/>
                    <a:pt x="16937" y="5022"/>
                    <a:pt x="17006" y="4931"/>
                  </a:cubicBezTo>
                  <a:lnTo>
                    <a:pt x="17006" y="4931"/>
                  </a:lnTo>
                  <a:cubicBezTo>
                    <a:pt x="17006" y="4931"/>
                    <a:pt x="17006" y="4908"/>
                    <a:pt x="17006" y="4908"/>
                  </a:cubicBezTo>
                  <a:lnTo>
                    <a:pt x="17006" y="4908"/>
                  </a:lnTo>
                  <a:cubicBezTo>
                    <a:pt x="17029" y="4885"/>
                    <a:pt x="17051" y="4863"/>
                    <a:pt x="17051" y="4840"/>
                  </a:cubicBezTo>
                  <a:lnTo>
                    <a:pt x="17051" y="4840"/>
                  </a:lnTo>
                  <a:cubicBezTo>
                    <a:pt x="17097" y="4794"/>
                    <a:pt x="17143" y="4726"/>
                    <a:pt x="17188" y="4680"/>
                  </a:cubicBezTo>
                  <a:lnTo>
                    <a:pt x="17188" y="4680"/>
                  </a:lnTo>
                  <a:cubicBezTo>
                    <a:pt x="17211" y="4657"/>
                    <a:pt x="17234" y="4611"/>
                    <a:pt x="17234" y="4589"/>
                  </a:cubicBezTo>
                  <a:lnTo>
                    <a:pt x="17234" y="4589"/>
                  </a:lnTo>
                  <a:cubicBezTo>
                    <a:pt x="17280" y="4520"/>
                    <a:pt x="17303" y="4474"/>
                    <a:pt x="17348" y="4429"/>
                  </a:cubicBezTo>
                  <a:lnTo>
                    <a:pt x="17348" y="4429"/>
                  </a:lnTo>
                  <a:cubicBezTo>
                    <a:pt x="17348" y="4406"/>
                    <a:pt x="17371" y="4406"/>
                    <a:pt x="17371" y="4383"/>
                  </a:cubicBezTo>
                  <a:lnTo>
                    <a:pt x="17371" y="4383"/>
                  </a:lnTo>
                  <a:cubicBezTo>
                    <a:pt x="17371" y="4360"/>
                    <a:pt x="17394" y="4338"/>
                    <a:pt x="17394" y="4315"/>
                  </a:cubicBezTo>
                  <a:lnTo>
                    <a:pt x="17394" y="4315"/>
                  </a:lnTo>
                  <a:cubicBezTo>
                    <a:pt x="17417" y="4269"/>
                    <a:pt x="17439" y="4223"/>
                    <a:pt x="17462" y="4178"/>
                  </a:cubicBezTo>
                  <a:lnTo>
                    <a:pt x="17462" y="4178"/>
                  </a:lnTo>
                  <a:cubicBezTo>
                    <a:pt x="17485" y="4155"/>
                    <a:pt x="17508" y="4109"/>
                    <a:pt x="17531" y="4064"/>
                  </a:cubicBezTo>
                  <a:lnTo>
                    <a:pt x="17531" y="4064"/>
                  </a:lnTo>
                  <a:cubicBezTo>
                    <a:pt x="17554" y="4018"/>
                    <a:pt x="17554" y="3972"/>
                    <a:pt x="17576" y="3927"/>
                  </a:cubicBezTo>
                  <a:lnTo>
                    <a:pt x="17576" y="3927"/>
                  </a:lnTo>
                  <a:cubicBezTo>
                    <a:pt x="17576" y="3927"/>
                    <a:pt x="17599" y="3904"/>
                    <a:pt x="17599" y="3881"/>
                  </a:cubicBezTo>
                  <a:lnTo>
                    <a:pt x="17599" y="3881"/>
                  </a:lnTo>
                  <a:cubicBezTo>
                    <a:pt x="17622" y="3858"/>
                    <a:pt x="17622" y="3835"/>
                    <a:pt x="17622" y="3813"/>
                  </a:cubicBezTo>
                  <a:lnTo>
                    <a:pt x="17622" y="3813"/>
                  </a:lnTo>
                  <a:cubicBezTo>
                    <a:pt x="17645" y="3767"/>
                    <a:pt x="17645" y="3744"/>
                    <a:pt x="17668" y="3698"/>
                  </a:cubicBezTo>
                  <a:lnTo>
                    <a:pt x="17668" y="3698"/>
                  </a:lnTo>
                  <a:cubicBezTo>
                    <a:pt x="17668" y="3653"/>
                    <a:pt x="17691" y="3607"/>
                    <a:pt x="17691" y="3584"/>
                  </a:cubicBezTo>
                  <a:lnTo>
                    <a:pt x="17691" y="3584"/>
                  </a:lnTo>
                  <a:cubicBezTo>
                    <a:pt x="17713" y="3539"/>
                    <a:pt x="17713" y="3493"/>
                    <a:pt x="17736" y="3447"/>
                  </a:cubicBezTo>
                  <a:lnTo>
                    <a:pt x="17736" y="3447"/>
                  </a:lnTo>
                  <a:cubicBezTo>
                    <a:pt x="17736" y="3425"/>
                    <a:pt x="17736" y="3402"/>
                    <a:pt x="17759" y="3379"/>
                  </a:cubicBezTo>
                  <a:lnTo>
                    <a:pt x="17759" y="3379"/>
                  </a:lnTo>
                  <a:cubicBezTo>
                    <a:pt x="17759" y="3356"/>
                    <a:pt x="17759" y="3333"/>
                    <a:pt x="17759" y="3333"/>
                  </a:cubicBezTo>
                  <a:lnTo>
                    <a:pt x="17759" y="3333"/>
                  </a:lnTo>
                  <a:cubicBezTo>
                    <a:pt x="17759" y="3288"/>
                    <a:pt x="17782" y="3242"/>
                    <a:pt x="17782" y="3196"/>
                  </a:cubicBezTo>
                  <a:lnTo>
                    <a:pt x="17782" y="3196"/>
                  </a:lnTo>
                  <a:cubicBezTo>
                    <a:pt x="17782" y="3151"/>
                    <a:pt x="17782" y="3105"/>
                    <a:pt x="17782" y="3082"/>
                  </a:cubicBezTo>
                  <a:lnTo>
                    <a:pt x="17782" y="3082"/>
                  </a:lnTo>
                  <a:cubicBezTo>
                    <a:pt x="17805" y="3036"/>
                    <a:pt x="17805" y="2991"/>
                    <a:pt x="17805" y="2945"/>
                  </a:cubicBezTo>
                  <a:lnTo>
                    <a:pt x="17805" y="2945"/>
                  </a:lnTo>
                  <a:cubicBezTo>
                    <a:pt x="17805" y="2922"/>
                    <a:pt x="17805" y="2900"/>
                    <a:pt x="17805" y="2854"/>
                  </a:cubicBezTo>
                  <a:lnTo>
                    <a:pt x="17805" y="2854"/>
                  </a:lnTo>
                  <a:cubicBezTo>
                    <a:pt x="17805" y="2831"/>
                    <a:pt x="17805" y="2808"/>
                    <a:pt x="17805" y="2785"/>
                  </a:cubicBezTo>
                  <a:lnTo>
                    <a:pt x="17805" y="2785"/>
                  </a:lnTo>
                  <a:lnTo>
                    <a:pt x="17828" y="46"/>
                  </a:lnTo>
                  <a:cubicBezTo>
                    <a:pt x="17805" y="92"/>
                    <a:pt x="17805" y="138"/>
                    <a:pt x="17805" y="206"/>
                  </a:cubicBezTo>
                  <a:lnTo>
                    <a:pt x="17805" y="206"/>
                  </a:lnTo>
                  <a:cubicBezTo>
                    <a:pt x="17805" y="252"/>
                    <a:pt x="17805" y="297"/>
                    <a:pt x="17805" y="343"/>
                  </a:cubicBezTo>
                  <a:lnTo>
                    <a:pt x="17805" y="343"/>
                  </a:lnTo>
                  <a:cubicBezTo>
                    <a:pt x="17805" y="366"/>
                    <a:pt x="17782" y="412"/>
                    <a:pt x="17782" y="457"/>
                  </a:cubicBezTo>
                  <a:lnTo>
                    <a:pt x="17782" y="457"/>
                  </a:lnTo>
                  <a:cubicBezTo>
                    <a:pt x="17782" y="503"/>
                    <a:pt x="17782" y="549"/>
                    <a:pt x="17759" y="571"/>
                  </a:cubicBezTo>
                  <a:lnTo>
                    <a:pt x="17759" y="571"/>
                  </a:lnTo>
                  <a:cubicBezTo>
                    <a:pt x="17759" y="617"/>
                    <a:pt x="17759" y="663"/>
                    <a:pt x="17736" y="708"/>
                  </a:cubicBezTo>
                  <a:lnTo>
                    <a:pt x="17736" y="708"/>
                  </a:lnTo>
                  <a:cubicBezTo>
                    <a:pt x="17736" y="754"/>
                    <a:pt x="17713" y="777"/>
                    <a:pt x="17713" y="822"/>
                  </a:cubicBezTo>
                  <a:lnTo>
                    <a:pt x="17713" y="822"/>
                  </a:lnTo>
                  <a:cubicBezTo>
                    <a:pt x="17691" y="868"/>
                    <a:pt x="17691" y="914"/>
                    <a:pt x="17668" y="959"/>
                  </a:cubicBezTo>
                  <a:lnTo>
                    <a:pt x="17668" y="959"/>
                  </a:lnTo>
                  <a:cubicBezTo>
                    <a:pt x="17668" y="982"/>
                    <a:pt x="17645" y="1028"/>
                    <a:pt x="17622" y="1074"/>
                  </a:cubicBezTo>
                  <a:lnTo>
                    <a:pt x="17622" y="1074"/>
                  </a:lnTo>
                  <a:cubicBezTo>
                    <a:pt x="17622" y="1119"/>
                    <a:pt x="17599" y="1165"/>
                    <a:pt x="17576" y="1188"/>
                  </a:cubicBezTo>
                  <a:lnTo>
                    <a:pt x="17576" y="1188"/>
                  </a:lnTo>
                  <a:cubicBezTo>
                    <a:pt x="17576" y="1233"/>
                    <a:pt x="17554" y="1279"/>
                    <a:pt x="17531" y="1325"/>
                  </a:cubicBezTo>
                  <a:lnTo>
                    <a:pt x="17531" y="1325"/>
                  </a:lnTo>
                  <a:cubicBezTo>
                    <a:pt x="17508" y="1370"/>
                    <a:pt x="17485" y="1393"/>
                    <a:pt x="17485" y="1439"/>
                  </a:cubicBezTo>
                  <a:lnTo>
                    <a:pt x="17485" y="1439"/>
                  </a:lnTo>
                  <a:cubicBezTo>
                    <a:pt x="17462" y="1484"/>
                    <a:pt x="17439" y="1530"/>
                    <a:pt x="17417" y="1576"/>
                  </a:cubicBezTo>
                  <a:lnTo>
                    <a:pt x="17417" y="1576"/>
                  </a:lnTo>
                  <a:cubicBezTo>
                    <a:pt x="17394" y="1598"/>
                    <a:pt x="17371" y="1644"/>
                    <a:pt x="17348" y="1690"/>
                  </a:cubicBezTo>
                  <a:lnTo>
                    <a:pt x="17348" y="1690"/>
                  </a:lnTo>
                  <a:cubicBezTo>
                    <a:pt x="17325" y="1735"/>
                    <a:pt x="17280" y="1781"/>
                    <a:pt x="17257" y="1827"/>
                  </a:cubicBezTo>
                  <a:lnTo>
                    <a:pt x="17257" y="1827"/>
                  </a:lnTo>
                  <a:cubicBezTo>
                    <a:pt x="17234" y="1872"/>
                    <a:pt x="17211" y="1895"/>
                    <a:pt x="17188" y="1941"/>
                  </a:cubicBezTo>
                  <a:lnTo>
                    <a:pt x="17188" y="1941"/>
                  </a:lnTo>
                  <a:cubicBezTo>
                    <a:pt x="17143" y="1987"/>
                    <a:pt x="17097" y="2055"/>
                    <a:pt x="17074" y="2101"/>
                  </a:cubicBezTo>
                  <a:lnTo>
                    <a:pt x="17074" y="2101"/>
                  </a:lnTo>
                  <a:cubicBezTo>
                    <a:pt x="17051" y="2123"/>
                    <a:pt x="17029" y="2146"/>
                    <a:pt x="17006" y="2192"/>
                  </a:cubicBezTo>
                  <a:lnTo>
                    <a:pt x="17006" y="2192"/>
                  </a:lnTo>
                  <a:cubicBezTo>
                    <a:pt x="16937" y="2260"/>
                    <a:pt x="16869" y="2352"/>
                    <a:pt x="16778" y="2443"/>
                  </a:cubicBezTo>
                  <a:lnTo>
                    <a:pt x="16778" y="2443"/>
                  </a:lnTo>
                  <a:cubicBezTo>
                    <a:pt x="16755" y="2466"/>
                    <a:pt x="16732" y="2489"/>
                    <a:pt x="16709" y="2512"/>
                  </a:cubicBezTo>
                  <a:lnTo>
                    <a:pt x="16709" y="2512"/>
                  </a:lnTo>
                  <a:cubicBezTo>
                    <a:pt x="16641" y="2580"/>
                    <a:pt x="16572" y="2648"/>
                    <a:pt x="16504" y="2717"/>
                  </a:cubicBezTo>
                  <a:lnTo>
                    <a:pt x="16504" y="2717"/>
                  </a:lnTo>
                  <a:cubicBezTo>
                    <a:pt x="16481" y="2740"/>
                    <a:pt x="16435" y="2785"/>
                    <a:pt x="16412" y="2808"/>
                  </a:cubicBezTo>
                  <a:lnTo>
                    <a:pt x="16412" y="2808"/>
                  </a:lnTo>
                  <a:cubicBezTo>
                    <a:pt x="16367" y="2854"/>
                    <a:pt x="16321" y="2877"/>
                    <a:pt x="16275" y="2922"/>
                  </a:cubicBezTo>
                  <a:lnTo>
                    <a:pt x="16275" y="2922"/>
                  </a:lnTo>
                  <a:cubicBezTo>
                    <a:pt x="16253" y="2945"/>
                    <a:pt x="16207" y="2991"/>
                    <a:pt x="16161" y="3014"/>
                  </a:cubicBezTo>
                  <a:lnTo>
                    <a:pt x="16161" y="3014"/>
                  </a:lnTo>
                  <a:cubicBezTo>
                    <a:pt x="16116" y="3059"/>
                    <a:pt x="16070" y="3105"/>
                    <a:pt x="16024" y="3128"/>
                  </a:cubicBezTo>
                  <a:lnTo>
                    <a:pt x="16024" y="3128"/>
                  </a:lnTo>
                  <a:cubicBezTo>
                    <a:pt x="15979" y="3173"/>
                    <a:pt x="15933" y="3196"/>
                    <a:pt x="15887" y="3242"/>
                  </a:cubicBezTo>
                  <a:lnTo>
                    <a:pt x="15887" y="3242"/>
                  </a:lnTo>
                  <a:cubicBezTo>
                    <a:pt x="15842" y="3265"/>
                    <a:pt x="15796" y="3310"/>
                    <a:pt x="15750" y="3333"/>
                  </a:cubicBezTo>
                  <a:lnTo>
                    <a:pt x="15750" y="3333"/>
                  </a:lnTo>
                  <a:cubicBezTo>
                    <a:pt x="15682" y="3379"/>
                    <a:pt x="15636" y="3402"/>
                    <a:pt x="15591" y="3425"/>
                  </a:cubicBezTo>
                  <a:lnTo>
                    <a:pt x="15591" y="3425"/>
                  </a:lnTo>
                  <a:cubicBezTo>
                    <a:pt x="15545" y="3470"/>
                    <a:pt x="15499" y="3493"/>
                    <a:pt x="15431" y="3539"/>
                  </a:cubicBezTo>
                  <a:lnTo>
                    <a:pt x="15431" y="3539"/>
                  </a:lnTo>
                  <a:cubicBezTo>
                    <a:pt x="15362" y="3584"/>
                    <a:pt x="15294" y="3630"/>
                    <a:pt x="15225" y="3653"/>
                  </a:cubicBezTo>
                  <a:lnTo>
                    <a:pt x="15225" y="3653"/>
                  </a:lnTo>
                  <a:cubicBezTo>
                    <a:pt x="15043" y="3767"/>
                    <a:pt x="14837" y="3881"/>
                    <a:pt x="14632" y="3972"/>
                  </a:cubicBezTo>
                  <a:lnTo>
                    <a:pt x="14632" y="3972"/>
                  </a:lnTo>
                  <a:cubicBezTo>
                    <a:pt x="14563" y="3995"/>
                    <a:pt x="14518" y="4018"/>
                    <a:pt x="14472" y="4064"/>
                  </a:cubicBezTo>
                  <a:lnTo>
                    <a:pt x="14472" y="4064"/>
                  </a:lnTo>
                  <a:cubicBezTo>
                    <a:pt x="14290" y="4132"/>
                    <a:pt x="14084" y="4223"/>
                    <a:pt x="13902" y="4292"/>
                  </a:cubicBezTo>
                  <a:lnTo>
                    <a:pt x="13902" y="4292"/>
                  </a:lnTo>
                  <a:cubicBezTo>
                    <a:pt x="13879" y="4315"/>
                    <a:pt x="13856" y="4315"/>
                    <a:pt x="13810" y="4338"/>
                  </a:cubicBezTo>
                  <a:lnTo>
                    <a:pt x="13810" y="4338"/>
                  </a:lnTo>
                  <a:cubicBezTo>
                    <a:pt x="13605" y="4406"/>
                    <a:pt x="13399" y="4474"/>
                    <a:pt x="13171" y="4543"/>
                  </a:cubicBezTo>
                  <a:lnTo>
                    <a:pt x="13171" y="4543"/>
                  </a:lnTo>
                  <a:cubicBezTo>
                    <a:pt x="13034" y="4589"/>
                    <a:pt x="12874" y="4634"/>
                    <a:pt x="12715" y="4680"/>
                  </a:cubicBezTo>
                  <a:lnTo>
                    <a:pt x="12715" y="4680"/>
                  </a:lnTo>
                  <a:cubicBezTo>
                    <a:pt x="12601" y="4703"/>
                    <a:pt x="12486" y="4748"/>
                    <a:pt x="12372" y="4771"/>
                  </a:cubicBezTo>
                  <a:lnTo>
                    <a:pt x="12372" y="4771"/>
                  </a:lnTo>
                  <a:cubicBezTo>
                    <a:pt x="12212" y="4817"/>
                    <a:pt x="12053" y="4840"/>
                    <a:pt x="11870" y="4885"/>
                  </a:cubicBezTo>
                  <a:lnTo>
                    <a:pt x="11870" y="4885"/>
                  </a:lnTo>
                  <a:cubicBezTo>
                    <a:pt x="11756" y="4908"/>
                    <a:pt x="11642" y="4931"/>
                    <a:pt x="11528" y="4954"/>
                  </a:cubicBezTo>
                  <a:lnTo>
                    <a:pt x="11528" y="4954"/>
                  </a:lnTo>
                  <a:cubicBezTo>
                    <a:pt x="11482" y="4954"/>
                    <a:pt x="11414" y="4977"/>
                    <a:pt x="11368" y="4977"/>
                  </a:cubicBezTo>
                  <a:lnTo>
                    <a:pt x="11368" y="4977"/>
                  </a:lnTo>
                  <a:cubicBezTo>
                    <a:pt x="11163" y="4999"/>
                    <a:pt x="10957" y="5045"/>
                    <a:pt x="10752" y="5068"/>
                  </a:cubicBezTo>
                  <a:lnTo>
                    <a:pt x="10752" y="5068"/>
                  </a:lnTo>
                  <a:cubicBezTo>
                    <a:pt x="10683" y="5068"/>
                    <a:pt x="10638" y="5068"/>
                    <a:pt x="10569" y="5091"/>
                  </a:cubicBezTo>
                  <a:lnTo>
                    <a:pt x="10569" y="5091"/>
                  </a:lnTo>
                  <a:cubicBezTo>
                    <a:pt x="10455" y="5091"/>
                    <a:pt x="10341" y="5114"/>
                    <a:pt x="10204" y="5114"/>
                  </a:cubicBezTo>
                  <a:lnTo>
                    <a:pt x="10204" y="5114"/>
                  </a:lnTo>
                  <a:cubicBezTo>
                    <a:pt x="10021" y="5136"/>
                    <a:pt x="9816" y="5136"/>
                    <a:pt x="9610" y="5159"/>
                  </a:cubicBezTo>
                  <a:lnTo>
                    <a:pt x="9610" y="5159"/>
                  </a:lnTo>
                  <a:cubicBezTo>
                    <a:pt x="9496" y="5159"/>
                    <a:pt x="9359" y="5159"/>
                    <a:pt x="9222" y="5159"/>
                  </a:cubicBezTo>
                  <a:lnTo>
                    <a:pt x="9222" y="5159"/>
                  </a:lnTo>
                  <a:cubicBezTo>
                    <a:pt x="9063" y="5159"/>
                    <a:pt x="8903" y="5159"/>
                    <a:pt x="8743" y="5159"/>
                  </a:cubicBezTo>
                  <a:lnTo>
                    <a:pt x="8743" y="5159"/>
                  </a:lnTo>
                  <a:cubicBezTo>
                    <a:pt x="8606" y="5159"/>
                    <a:pt x="8469" y="5159"/>
                    <a:pt x="8332" y="5159"/>
                  </a:cubicBezTo>
                  <a:lnTo>
                    <a:pt x="8332" y="5159"/>
                  </a:lnTo>
                  <a:cubicBezTo>
                    <a:pt x="8172" y="5159"/>
                    <a:pt x="8035" y="5136"/>
                    <a:pt x="7876" y="5136"/>
                  </a:cubicBezTo>
                  <a:lnTo>
                    <a:pt x="7876" y="5136"/>
                  </a:lnTo>
                  <a:cubicBezTo>
                    <a:pt x="7739" y="5114"/>
                    <a:pt x="7602" y="5114"/>
                    <a:pt x="7465" y="5091"/>
                  </a:cubicBezTo>
                  <a:lnTo>
                    <a:pt x="7465" y="5091"/>
                  </a:lnTo>
                  <a:cubicBezTo>
                    <a:pt x="7328" y="5091"/>
                    <a:pt x="7168" y="5068"/>
                    <a:pt x="7031" y="5045"/>
                  </a:cubicBezTo>
                  <a:lnTo>
                    <a:pt x="7031" y="5045"/>
                  </a:lnTo>
                  <a:cubicBezTo>
                    <a:pt x="6894" y="5022"/>
                    <a:pt x="6757" y="5022"/>
                    <a:pt x="6620" y="4999"/>
                  </a:cubicBezTo>
                  <a:lnTo>
                    <a:pt x="6620" y="4999"/>
                  </a:lnTo>
                  <a:cubicBezTo>
                    <a:pt x="6461" y="4977"/>
                    <a:pt x="6301" y="4931"/>
                    <a:pt x="6164" y="4908"/>
                  </a:cubicBezTo>
                  <a:lnTo>
                    <a:pt x="6164" y="4908"/>
                  </a:lnTo>
                  <a:cubicBezTo>
                    <a:pt x="6027" y="4885"/>
                    <a:pt x="5913" y="4863"/>
                    <a:pt x="5776" y="4840"/>
                  </a:cubicBezTo>
                  <a:lnTo>
                    <a:pt x="5776" y="4840"/>
                  </a:lnTo>
                  <a:cubicBezTo>
                    <a:pt x="5593" y="4794"/>
                    <a:pt x="5411" y="4748"/>
                    <a:pt x="5228" y="4703"/>
                  </a:cubicBezTo>
                  <a:lnTo>
                    <a:pt x="5228" y="4703"/>
                  </a:lnTo>
                  <a:cubicBezTo>
                    <a:pt x="5114" y="4657"/>
                    <a:pt x="5000" y="4634"/>
                    <a:pt x="4886" y="4611"/>
                  </a:cubicBezTo>
                  <a:lnTo>
                    <a:pt x="4886" y="4611"/>
                  </a:lnTo>
                  <a:cubicBezTo>
                    <a:pt x="4817" y="4589"/>
                    <a:pt x="4749" y="4566"/>
                    <a:pt x="4703" y="4543"/>
                  </a:cubicBezTo>
                  <a:lnTo>
                    <a:pt x="4703" y="4543"/>
                  </a:lnTo>
                  <a:cubicBezTo>
                    <a:pt x="4520" y="4497"/>
                    <a:pt x="4338" y="4429"/>
                    <a:pt x="4155" y="4360"/>
                  </a:cubicBezTo>
                  <a:lnTo>
                    <a:pt x="4155" y="4360"/>
                  </a:lnTo>
                  <a:cubicBezTo>
                    <a:pt x="4109" y="4338"/>
                    <a:pt x="4041" y="4315"/>
                    <a:pt x="3995" y="4315"/>
                  </a:cubicBezTo>
                  <a:lnTo>
                    <a:pt x="3995" y="4315"/>
                  </a:lnTo>
                  <a:cubicBezTo>
                    <a:pt x="3836" y="4246"/>
                    <a:pt x="3676" y="4178"/>
                    <a:pt x="3516" y="4109"/>
                  </a:cubicBezTo>
                  <a:lnTo>
                    <a:pt x="3516" y="4109"/>
                  </a:lnTo>
                  <a:cubicBezTo>
                    <a:pt x="3448" y="4064"/>
                    <a:pt x="3379" y="4041"/>
                    <a:pt x="3288" y="3995"/>
                  </a:cubicBezTo>
                  <a:lnTo>
                    <a:pt x="3288" y="3995"/>
                  </a:lnTo>
                  <a:cubicBezTo>
                    <a:pt x="3060" y="3904"/>
                    <a:pt x="2854" y="3790"/>
                    <a:pt x="2649" y="3653"/>
                  </a:cubicBezTo>
                  <a:lnTo>
                    <a:pt x="2649" y="3653"/>
                  </a:lnTo>
                  <a:cubicBezTo>
                    <a:pt x="891" y="2648"/>
                    <a:pt x="1" y="1325"/>
                    <a:pt x="24" y="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54"/>
            <p:cNvSpPr/>
            <p:nvPr/>
          </p:nvSpPr>
          <p:spPr>
            <a:xfrm>
              <a:off x="3854988" y="4097900"/>
              <a:ext cx="489050" cy="257800"/>
            </a:xfrm>
            <a:custGeom>
              <a:avLst/>
              <a:gdLst/>
              <a:ahLst/>
              <a:cxnLst/>
              <a:rect l="l" t="t" r="r" b="b"/>
              <a:pathLst>
                <a:path w="19562" h="10312" extrusionOk="0">
                  <a:moveTo>
                    <a:pt x="9747" y="0"/>
                  </a:moveTo>
                  <a:cubicBezTo>
                    <a:pt x="7464" y="0"/>
                    <a:pt x="5205" y="502"/>
                    <a:pt x="3470" y="1507"/>
                  </a:cubicBezTo>
                  <a:cubicBezTo>
                    <a:pt x="1" y="3515"/>
                    <a:pt x="23" y="6779"/>
                    <a:pt x="3516" y="8788"/>
                  </a:cubicBezTo>
                  <a:cubicBezTo>
                    <a:pt x="5250" y="9803"/>
                    <a:pt x="7527" y="10311"/>
                    <a:pt x="9804" y="10311"/>
                  </a:cubicBezTo>
                  <a:cubicBezTo>
                    <a:pt x="12081" y="10311"/>
                    <a:pt x="14358" y="9803"/>
                    <a:pt x="16092" y="8788"/>
                  </a:cubicBezTo>
                  <a:cubicBezTo>
                    <a:pt x="19562" y="6779"/>
                    <a:pt x="19539" y="3515"/>
                    <a:pt x="16047" y="1507"/>
                  </a:cubicBezTo>
                  <a:cubicBezTo>
                    <a:pt x="14312" y="502"/>
                    <a:pt x="12030" y="0"/>
                    <a:pt x="9747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54"/>
            <p:cNvSpPr/>
            <p:nvPr/>
          </p:nvSpPr>
          <p:spPr>
            <a:xfrm>
              <a:off x="3988513" y="4164650"/>
              <a:ext cx="230000" cy="133550"/>
            </a:xfrm>
            <a:custGeom>
              <a:avLst/>
              <a:gdLst/>
              <a:ahLst/>
              <a:cxnLst/>
              <a:rect l="l" t="t" r="r" b="b"/>
              <a:pathLst>
                <a:path w="9200" h="5342" extrusionOk="0">
                  <a:moveTo>
                    <a:pt x="7008" y="1233"/>
                  </a:moveTo>
                  <a:lnTo>
                    <a:pt x="5912" y="2785"/>
                  </a:lnTo>
                  <a:lnTo>
                    <a:pt x="4338" y="1895"/>
                  </a:lnTo>
                  <a:lnTo>
                    <a:pt x="7008" y="1233"/>
                  </a:lnTo>
                  <a:close/>
                  <a:moveTo>
                    <a:pt x="7670" y="1"/>
                  </a:moveTo>
                  <a:lnTo>
                    <a:pt x="1" y="1735"/>
                  </a:lnTo>
                  <a:lnTo>
                    <a:pt x="1530" y="2603"/>
                  </a:lnTo>
                  <a:lnTo>
                    <a:pt x="2854" y="2260"/>
                  </a:lnTo>
                  <a:lnTo>
                    <a:pt x="5296" y="3653"/>
                  </a:lnTo>
                  <a:lnTo>
                    <a:pt x="4771" y="4429"/>
                  </a:lnTo>
                  <a:lnTo>
                    <a:pt x="6346" y="5342"/>
                  </a:lnTo>
                  <a:lnTo>
                    <a:pt x="9199" y="868"/>
                  </a:lnTo>
                  <a:lnTo>
                    <a:pt x="7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54"/>
            <p:cNvSpPr/>
            <p:nvPr/>
          </p:nvSpPr>
          <p:spPr>
            <a:xfrm>
              <a:off x="5202813" y="3483900"/>
              <a:ext cx="445125" cy="198600"/>
            </a:xfrm>
            <a:custGeom>
              <a:avLst/>
              <a:gdLst/>
              <a:ahLst/>
              <a:cxnLst/>
              <a:rect l="l" t="t" r="r" b="b"/>
              <a:pathLst>
                <a:path w="17805" h="7944" extrusionOk="0">
                  <a:moveTo>
                    <a:pt x="1" y="2762"/>
                  </a:moveTo>
                  <a:cubicBezTo>
                    <a:pt x="1" y="4086"/>
                    <a:pt x="868" y="5410"/>
                    <a:pt x="2626" y="6437"/>
                  </a:cubicBezTo>
                  <a:lnTo>
                    <a:pt x="2626" y="6437"/>
                  </a:lnTo>
                  <a:cubicBezTo>
                    <a:pt x="2831" y="6551"/>
                    <a:pt x="3060" y="6665"/>
                    <a:pt x="3265" y="6756"/>
                  </a:cubicBezTo>
                  <a:lnTo>
                    <a:pt x="3265" y="6756"/>
                  </a:lnTo>
                  <a:cubicBezTo>
                    <a:pt x="3356" y="6802"/>
                    <a:pt x="3425" y="6825"/>
                    <a:pt x="3516" y="6870"/>
                  </a:cubicBezTo>
                  <a:lnTo>
                    <a:pt x="3516" y="6870"/>
                  </a:lnTo>
                  <a:cubicBezTo>
                    <a:pt x="3630" y="6916"/>
                    <a:pt x="3767" y="6985"/>
                    <a:pt x="3904" y="7053"/>
                  </a:cubicBezTo>
                  <a:lnTo>
                    <a:pt x="3904" y="7053"/>
                  </a:lnTo>
                  <a:cubicBezTo>
                    <a:pt x="3927" y="7053"/>
                    <a:pt x="3950" y="7053"/>
                    <a:pt x="3973" y="7076"/>
                  </a:cubicBezTo>
                  <a:lnTo>
                    <a:pt x="3973" y="7076"/>
                  </a:lnTo>
                  <a:cubicBezTo>
                    <a:pt x="4041" y="7099"/>
                    <a:pt x="4087" y="7099"/>
                    <a:pt x="4132" y="7122"/>
                  </a:cubicBezTo>
                  <a:lnTo>
                    <a:pt x="4132" y="7122"/>
                  </a:lnTo>
                  <a:cubicBezTo>
                    <a:pt x="4315" y="7190"/>
                    <a:pt x="4498" y="7258"/>
                    <a:pt x="4680" y="7304"/>
                  </a:cubicBezTo>
                  <a:lnTo>
                    <a:pt x="4680" y="7304"/>
                  </a:lnTo>
                  <a:cubicBezTo>
                    <a:pt x="4749" y="7327"/>
                    <a:pt x="4794" y="7350"/>
                    <a:pt x="4863" y="7373"/>
                  </a:cubicBezTo>
                  <a:lnTo>
                    <a:pt x="4863" y="7373"/>
                  </a:lnTo>
                  <a:cubicBezTo>
                    <a:pt x="4908" y="7373"/>
                    <a:pt x="4954" y="7395"/>
                    <a:pt x="4977" y="7418"/>
                  </a:cubicBezTo>
                  <a:lnTo>
                    <a:pt x="4977" y="7418"/>
                  </a:lnTo>
                  <a:cubicBezTo>
                    <a:pt x="5068" y="7418"/>
                    <a:pt x="5137" y="7441"/>
                    <a:pt x="5205" y="7464"/>
                  </a:cubicBezTo>
                  <a:lnTo>
                    <a:pt x="5205" y="7464"/>
                  </a:lnTo>
                  <a:cubicBezTo>
                    <a:pt x="5388" y="7510"/>
                    <a:pt x="5593" y="7555"/>
                    <a:pt x="5776" y="7601"/>
                  </a:cubicBezTo>
                  <a:lnTo>
                    <a:pt x="5776" y="7601"/>
                  </a:lnTo>
                  <a:cubicBezTo>
                    <a:pt x="5821" y="7601"/>
                    <a:pt x="5867" y="7624"/>
                    <a:pt x="5913" y="7624"/>
                  </a:cubicBezTo>
                  <a:lnTo>
                    <a:pt x="5913" y="7624"/>
                  </a:lnTo>
                  <a:cubicBezTo>
                    <a:pt x="5981" y="7647"/>
                    <a:pt x="6072" y="7669"/>
                    <a:pt x="6141" y="7669"/>
                  </a:cubicBezTo>
                  <a:lnTo>
                    <a:pt x="6141" y="7669"/>
                  </a:lnTo>
                  <a:cubicBezTo>
                    <a:pt x="6301" y="7692"/>
                    <a:pt x="6461" y="7738"/>
                    <a:pt x="6620" y="7761"/>
                  </a:cubicBezTo>
                  <a:lnTo>
                    <a:pt x="6620" y="7761"/>
                  </a:lnTo>
                  <a:cubicBezTo>
                    <a:pt x="6666" y="7761"/>
                    <a:pt x="6734" y="7783"/>
                    <a:pt x="6803" y="7783"/>
                  </a:cubicBezTo>
                  <a:lnTo>
                    <a:pt x="6803" y="7783"/>
                  </a:lnTo>
                  <a:cubicBezTo>
                    <a:pt x="6871" y="7806"/>
                    <a:pt x="6940" y="7806"/>
                    <a:pt x="7008" y="7806"/>
                  </a:cubicBezTo>
                  <a:lnTo>
                    <a:pt x="7008" y="7806"/>
                  </a:lnTo>
                  <a:cubicBezTo>
                    <a:pt x="7145" y="7829"/>
                    <a:pt x="7305" y="7852"/>
                    <a:pt x="7442" y="7852"/>
                  </a:cubicBezTo>
                  <a:lnTo>
                    <a:pt x="7442" y="7852"/>
                  </a:lnTo>
                  <a:cubicBezTo>
                    <a:pt x="7533" y="7875"/>
                    <a:pt x="7602" y="7875"/>
                    <a:pt x="7670" y="7875"/>
                  </a:cubicBezTo>
                  <a:lnTo>
                    <a:pt x="7670" y="7875"/>
                  </a:lnTo>
                  <a:cubicBezTo>
                    <a:pt x="7739" y="7898"/>
                    <a:pt x="7807" y="7898"/>
                    <a:pt x="7853" y="7898"/>
                  </a:cubicBezTo>
                  <a:lnTo>
                    <a:pt x="7853" y="7898"/>
                  </a:lnTo>
                  <a:cubicBezTo>
                    <a:pt x="8013" y="7898"/>
                    <a:pt x="8172" y="7920"/>
                    <a:pt x="8309" y="7920"/>
                  </a:cubicBezTo>
                  <a:lnTo>
                    <a:pt x="8309" y="7920"/>
                  </a:lnTo>
                  <a:cubicBezTo>
                    <a:pt x="8401" y="7920"/>
                    <a:pt x="8469" y="7920"/>
                    <a:pt x="8538" y="7943"/>
                  </a:cubicBezTo>
                  <a:lnTo>
                    <a:pt x="8538" y="7943"/>
                  </a:lnTo>
                  <a:cubicBezTo>
                    <a:pt x="8583" y="7943"/>
                    <a:pt x="8606" y="7943"/>
                    <a:pt x="8629" y="7943"/>
                  </a:cubicBezTo>
                  <a:lnTo>
                    <a:pt x="8629" y="7943"/>
                  </a:lnTo>
                  <a:cubicBezTo>
                    <a:pt x="8675" y="7920"/>
                    <a:pt x="8697" y="7920"/>
                    <a:pt x="8720" y="7920"/>
                  </a:cubicBezTo>
                  <a:lnTo>
                    <a:pt x="8720" y="7920"/>
                  </a:lnTo>
                  <a:cubicBezTo>
                    <a:pt x="8880" y="7943"/>
                    <a:pt x="9040" y="7943"/>
                    <a:pt x="9222" y="7920"/>
                  </a:cubicBezTo>
                  <a:lnTo>
                    <a:pt x="9222" y="7920"/>
                  </a:lnTo>
                  <a:cubicBezTo>
                    <a:pt x="9245" y="7920"/>
                    <a:pt x="9268" y="7920"/>
                    <a:pt x="9314" y="7920"/>
                  </a:cubicBezTo>
                  <a:lnTo>
                    <a:pt x="9314" y="7920"/>
                  </a:lnTo>
                  <a:cubicBezTo>
                    <a:pt x="9359" y="7920"/>
                    <a:pt x="9405" y="7920"/>
                    <a:pt x="9451" y="7920"/>
                  </a:cubicBezTo>
                  <a:lnTo>
                    <a:pt x="9451" y="7920"/>
                  </a:lnTo>
                  <a:cubicBezTo>
                    <a:pt x="9496" y="7920"/>
                    <a:pt x="9542" y="7920"/>
                    <a:pt x="9588" y="7920"/>
                  </a:cubicBezTo>
                  <a:lnTo>
                    <a:pt x="9588" y="7920"/>
                  </a:lnTo>
                  <a:cubicBezTo>
                    <a:pt x="9793" y="7920"/>
                    <a:pt x="9998" y="7898"/>
                    <a:pt x="10204" y="7875"/>
                  </a:cubicBezTo>
                  <a:lnTo>
                    <a:pt x="10204" y="7875"/>
                  </a:lnTo>
                  <a:cubicBezTo>
                    <a:pt x="10272" y="7875"/>
                    <a:pt x="10364" y="7875"/>
                    <a:pt x="10432" y="7852"/>
                  </a:cubicBezTo>
                  <a:lnTo>
                    <a:pt x="10432" y="7852"/>
                  </a:lnTo>
                  <a:cubicBezTo>
                    <a:pt x="10478" y="7852"/>
                    <a:pt x="10523" y="7852"/>
                    <a:pt x="10546" y="7852"/>
                  </a:cubicBezTo>
                  <a:lnTo>
                    <a:pt x="10546" y="7852"/>
                  </a:lnTo>
                  <a:cubicBezTo>
                    <a:pt x="10615" y="7852"/>
                    <a:pt x="10683" y="7829"/>
                    <a:pt x="10729" y="7829"/>
                  </a:cubicBezTo>
                  <a:lnTo>
                    <a:pt x="10729" y="7829"/>
                  </a:lnTo>
                  <a:cubicBezTo>
                    <a:pt x="10934" y="7806"/>
                    <a:pt x="11140" y="7783"/>
                    <a:pt x="11345" y="7738"/>
                  </a:cubicBezTo>
                  <a:lnTo>
                    <a:pt x="11345" y="7738"/>
                  </a:lnTo>
                  <a:cubicBezTo>
                    <a:pt x="11414" y="7738"/>
                    <a:pt x="11459" y="7715"/>
                    <a:pt x="11505" y="7715"/>
                  </a:cubicBezTo>
                  <a:lnTo>
                    <a:pt x="11505" y="7715"/>
                  </a:lnTo>
                  <a:cubicBezTo>
                    <a:pt x="11528" y="7715"/>
                    <a:pt x="11551" y="7715"/>
                    <a:pt x="11573" y="7715"/>
                  </a:cubicBezTo>
                  <a:lnTo>
                    <a:pt x="11573" y="7715"/>
                  </a:lnTo>
                  <a:cubicBezTo>
                    <a:pt x="11665" y="7692"/>
                    <a:pt x="11756" y="7669"/>
                    <a:pt x="11870" y="7647"/>
                  </a:cubicBezTo>
                  <a:lnTo>
                    <a:pt x="11870" y="7647"/>
                  </a:lnTo>
                  <a:cubicBezTo>
                    <a:pt x="12030" y="7601"/>
                    <a:pt x="12190" y="7578"/>
                    <a:pt x="12349" y="7532"/>
                  </a:cubicBezTo>
                  <a:lnTo>
                    <a:pt x="12349" y="7532"/>
                  </a:lnTo>
                  <a:cubicBezTo>
                    <a:pt x="12464" y="7510"/>
                    <a:pt x="12578" y="7464"/>
                    <a:pt x="12715" y="7441"/>
                  </a:cubicBezTo>
                  <a:lnTo>
                    <a:pt x="12715" y="7441"/>
                  </a:lnTo>
                  <a:cubicBezTo>
                    <a:pt x="12852" y="7395"/>
                    <a:pt x="13011" y="7350"/>
                    <a:pt x="13171" y="7304"/>
                  </a:cubicBezTo>
                  <a:lnTo>
                    <a:pt x="13171" y="7304"/>
                  </a:lnTo>
                  <a:cubicBezTo>
                    <a:pt x="13194" y="7304"/>
                    <a:pt x="13240" y="7304"/>
                    <a:pt x="13262" y="7281"/>
                  </a:cubicBezTo>
                  <a:lnTo>
                    <a:pt x="13262" y="7281"/>
                  </a:lnTo>
                  <a:cubicBezTo>
                    <a:pt x="13445" y="7236"/>
                    <a:pt x="13628" y="7167"/>
                    <a:pt x="13810" y="7099"/>
                  </a:cubicBezTo>
                  <a:lnTo>
                    <a:pt x="13810" y="7099"/>
                  </a:lnTo>
                  <a:cubicBezTo>
                    <a:pt x="13833" y="7076"/>
                    <a:pt x="13856" y="7076"/>
                    <a:pt x="13879" y="7053"/>
                  </a:cubicBezTo>
                  <a:lnTo>
                    <a:pt x="13879" y="7053"/>
                  </a:lnTo>
                  <a:cubicBezTo>
                    <a:pt x="14061" y="6985"/>
                    <a:pt x="14267" y="6916"/>
                    <a:pt x="14449" y="6825"/>
                  </a:cubicBezTo>
                  <a:lnTo>
                    <a:pt x="14449" y="6825"/>
                  </a:lnTo>
                  <a:cubicBezTo>
                    <a:pt x="14495" y="6802"/>
                    <a:pt x="14564" y="6779"/>
                    <a:pt x="14609" y="6734"/>
                  </a:cubicBezTo>
                  <a:lnTo>
                    <a:pt x="14609" y="6734"/>
                  </a:lnTo>
                  <a:cubicBezTo>
                    <a:pt x="14815" y="6642"/>
                    <a:pt x="15020" y="6528"/>
                    <a:pt x="15203" y="6437"/>
                  </a:cubicBezTo>
                  <a:lnTo>
                    <a:pt x="15203" y="6437"/>
                  </a:lnTo>
                  <a:cubicBezTo>
                    <a:pt x="15248" y="6414"/>
                    <a:pt x="15294" y="6391"/>
                    <a:pt x="15317" y="6368"/>
                  </a:cubicBezTo>
                  <a:lnTo>
                    <a:pt x="15317" y="6368"/>
                  </a:lnTo>
                  <a:cubicBezTo>
                    <a:pt x="15362" y="6345"/>
                    <a:pt x="15385" y="6323"/>
                    <a:pt x="15408" y="6300"/>
                  </a:cubicBezTo>
                  <a:lnTo>
                    <a:pt x="15408" y="6300"/>
                  </a:lnTo>
                  <a:cubicBezTo>
                    <a:pt x="15477" y="6277"/>
                    <a:pt x="15522" y="6231"/>
                    <a:pt x="15591" y="6209"/>
                  </a:cubicBezTo>
                  <a:lnTo>
                    <a:pt x="15591" y="6209"/>
                  </a:lnTo>
                  <a:cubicBezTo>
                    <a:pt x="15636" y="6163"/>
                    <a:pt x="15682" y="6140"/>
                    <a:pt x="15728" y="6094"/>
                  </a:cubicBezTo>
                  <a:lnTo>
                    <a:pt x="15728" y="6094"/>
                  </a:lnTo>
                  <a:cubicBezTo>
                    <a:pt x="15773" y="6072"/>
                    <a:pt x="15819" y="6026"/>
                    <a:pt x="15865" y="6003"/>
                  </a:cubicBezTo>
                  <a:lnTo>
                    <a:pt x="15865" y="6003"/>
                  </a:lnTo>
                  <a:cubicBezTo>
                    <a:pt x="15910" y="5957"/>
                    <a:pt x="15956" y="5935"/>
                    <a:pt x="16001" y="5889"/>
                  </a:cubicBezTo>
                  <a:lnTo>
                    <a:pt x="16001" y="5889"/>
                  </a:lnTo>
                  <a:cubicBezTo>
                    <a:pt x="16047" y="5866"/>
                    <a:pt x="16093" y="5821"/>
                    <a:pt x="16138" y="5798"/>
                  </a:cubicBezTo>
                  <a:lnTo>
                    <a:pt x="16138" y="5798"/>
                  </a:lnTo>
                  <a:cubicBezTo>
                    <a:pt x="16184" y="5752"/>
                    <a:pt x="16230" y="5729"/>
                    <a:pt x="16275" y="5684"/>
                  </a:cubicBezTo>
                  <a:lnTo>
                    <a:pt x="16275" y="5684"/>
                  </a:lnTo>
                  <a:cubicBezTo>
                    <a:pt x="16321" y="5638"/>
                    <a:pt x="16344" y="5615"/>
                    <a:pt x="16390" y="5569"/>
                  </a:cubicBezTo>
                  <a:lnTo>
                    <a:pt x="16390" y="5569"/>
                  </a:lnTo>
                  <a:cubicBezTo>
                    <a:pt x="16412" y="5569"/>
                    <a:pt x="16435" y="5547"/>
                    <a:pt x="16458" y="5524"/>
                  </a:cubicBezTo>
                  <a:lnTo>
                    <a:pt x="16458" y="5524"/>
                  </a:lnTo>
                  <a:cubicBezTo>
                    <a:pt x="16458" y="5524"/>
                    <a:pt x="16481" y="5501"/>
                    <a:pt x="16504" y="5478"/>
                  </a:cubicBezTo>
                  <a:lnTo>
                    <a:pt x="16504" y="5478"/>
                  </a:lnTo>
                  <a:cubicBezTo>
                    <a:pt x="16572" y="5410"/>
                    <a:pt x="16641" y="5341"/>
                    <a:pt x="16686" y="5273"/>
                  </a:cubicBezTo>
                  <a:lnTo>
                    <a:pt x="16686" y="5273"/>
                  </a:lnTo>
                  <a:cubicBezTo>
                    <a:pt x="16709" y="5250"/>
                    <a:pt x="16732" y="5227"/>
                    <a:pt x="16755" y="5204"/>
                  </a:cubicBezTo>
                  <a:lnTo>
                    <a:pt x="16755" y="5204"/>
                  </a:lnTo>
                  <a:cubicBezTo>
                    <a:pt x="16846" y="5136"/>
                    <a:pt x="16915" y="5044"/>
                    <a:pt x="16983" y="4953"/>
                  </a:cubicBezTo>
                  <a:lnTo>
                    <a:pt x="16983" y="4953"/>
                  </a:lnTo>
                  <a:cubicBezTo>
                    <a:pt x="16983" y="4930"/>
                    <a:pt x="17006" y="4930"/>
                    <a:pt x="17006" y="4930"/>
                  </a:cubicBezTo>
                  <a:lnTo>
                    <a:pt x="17006" y="4930"/>
                  </a:lnTo>
                  <a:cubicBezTo>
                    <a:pt x="17006" y="4907"/>
                    <a:pt x="17029" y="4885"/>
                    <a:pt x="17051" y="4862"/>
                  </a:cubicBezTo>
                  <a:lnTo>
                    <a:pt x="17051" y="4862"/>
                  </a:lnTo>
                  <a:cubicBezTo>
                    <a:pt x="17097" y="4816"/>
                    <a:pt x="17143" y="4748"/>
                    <a:pt x="17166" y="4702"/>
                  </a:cubicBezTo>
                  <a:lnTo>
                    <a:pt x="17166" y="4702"/>
                  </a:lnTo>
                  <a:cubicBezTo>
                    <a:pt x="17188" y="4656"/>
                    <a:pt x="17211" y="4634"/>
                    <a:pt x="17234" y="4611"/>
                  </a:cubicBezTo>
                  <a:lnTo>
                    <a:pt x="17234" y="4611"/>
                  </a:lnTo>
                  <a:cubicBezTo>
                    <a:pt x="17280" y="4542"/>
                    <a:pt x="17303" y="4497"/>
                    <a:pt x="17325" y="4451"/>
                  </a:cubicBezTo>
                  <a:lnTo>
                    <a:pt x="17325" y="4451"/>
                  </a:lnTo>
                  <a:cubicBezTo>
                    <a:pt x="17348" y="4428"/>
                    <a:pt x="17348" y="4405"/>
                    <a:pt x="17348" y="4405"/>
                  </a:cubicBezTo>
                  <a:lnTo>
                    <a:pt x="17348" y="4405"/>
                  </a:lnTo>
                  <a:cubicBezTo>
                    <a:pt x="17371" y="4383"/>
                    <a:pt x="17371" y="4360"/>
                    <a:pt x="17394" y="4337"/>
                  </a:cubicBezTo>
                  <a:lnTo>
                    <a:pt x="17394" y="4337"/>
                  </a:lnTo>
                  <a:cubicBezTo>
                    <a:pt x="17417" y="4291"/>
                    <a:pt x="17439" y="4246"/>
                    <a:pt x="17462" y="4200"/>
                  </a:cubicBezTo>
                  <a:lnTo>
                    <a:pt x="17462" y="4200"/>
                  </a:lnTo>
                  <a:cubicBezTo>
                    <a:pt x="17485" y="4177"/>
                    <a:pt x="17508" y="4131"/>
                    <a:pt x="17508" y="4086"/>
                  </a:cubicBezTo>
                  <a:lnTo>
                    <a:pt x="17508" y="4086"/>
                  </a:lnTo>
                  <a:cubicBezTo>
                    <a:pt x="17531" y="4040"/>
                    <a:pt x="17554" y="3994"/>
                    <a:pt x="17576" y="3949"/>
                  </a:cubicBezTo>
                  <a:lnTo>
                    <a:pt x="17576" y="3949"/>
                  </a:lnTo>
                  <a:cubicBezTo>
                    <a:pt x="17576" y="3926"/>
                    <a:pt x="17599" y="3926"/>
                    <a:pt x="17599" y="3903"/>
                  </a:cubicBezTo>
                  <a:lnTo>
                    <a:pt x="17599" y="3903"/>
                  </a:lnTo>
                  <a:cubicBezTo>
                    <a:pt x="17599" y="3880"/>
                    <a:pt x="17599" y="3858"/>
                    <a:pt x="17622" y="3835"/>
                  </a:cubicBezTo>
                  <a:lnTo>
                    <a:pt x="17622" y="3835"/>
                  </a:lnTo>
                  <a:cubicBezTo>
                    <a:pt x="17622" y="3789"/>
                    <a:pt x="17645" y="3766"/>
                    <a:pt x="17645" y="3721"/>
                  </a:cubicBezTo>
                  <a:lnTo>
                    <a:pt x="17645" y="3721"/>
                  </a:lnTo>
                  <a:cubicBezTo>
                    <a:pt x="17668" y="3675"/>
                    <a:pt x="17691" y="3629"/>
                    <a:pt x="17691" y="3606"/>
                  </a:cubicBezTo>
                  <a:lnTo>
                    <a:pt x="17691" y="3606"/>
                  </a:lnTo>
                  <a:cubicBezTo>
                    <a:pt x="17713" y="3561"/>
                    <a:pt x="17713" y="3515"/>
                    <a:pt x="17713" y="3470"/>
                  </a:cubicBezTo>
                  <a:lnTo>
                    <a:pt x="17713" y="3470"/>
                  </a:lnTo>
                  <a:cubicBezTo>
                    <a:pt x="17736" y="3447"/>
                    <a:pt x="17736" y="3424"/>
                    <a:pt x="17736" y="3401"/>
                  </a:cubicBezTo>
                  <a:lnTo>
                    <a:pt x="17736" y="3401"/>
                  </a:lnTo>
                  <a:cubicBezTo>
                    <a:pt x="17736" y="3378"/>
                    <a:pt x="17736" y="3355"/>
                    <a:pt x="17736" y="3355"/>
                  </a:cubicBezTo>
                  <a:lnTo>
                    <a:pt x="17736" y="3355"/>
                  </a:lnTo>
                  <a:cubicBezTo>
                    <a:pt x="17759" y="3310"/>
                    <a:pt x="17759" y="3264"/>
                    <a:pt x="17759" y="3218"/>
                  </a:cubicBezTo>
                  <a:lnTo>
                    <a:pt x="17759" y="3218"/>
                  </a:lnTo>
                  <a:cubicBezTo>
                    <a:pt x="17782" y="3173"/>
                    <a:pt x="17782" y="3127"/>
                    <a:pt x="17782" y="3104"/>
                  </a:cubicBezTo>
                  <a:lnTo>
                    <a:pt x="17782" y="3104"/>
                  </a:lnTo>
                  <a:cubicBezTo>
                    <a:pt x="17782" y="3059"/>
                    <a:pt x="17782" y="3013"/>
                    <a:pt x="17782" y="2967"/>
                  </a:cubicBezTo>
                  <a:lnTo>
                    <a:pt x="17782" y="2967"/>
                  </a:lnTo>
                  <a:cubicBezTo>
                    <a:pt x="17805" y="2945"/>
                    <a:pt x="17805" y="2922"/>
                    <a:pt x="17805" y="2876"/>
                  </a:cubicBezTo>
                  <a:lnTo>
                    <a:pt x="17805" y="2876"/>
                  </a:lnTo>
                  <a:cubicBezTo>
                    <a:pt x="17805" y="2853"/>
                    <a:pt x="17805" y="2830"/>
                    <a:pt x="17805" y="2808"/>
                  </a:cubicBezTo>
                  <a:lnTo>
                    <a:pt x="17805" y="2808"/>
                  </a:lnTo>
                  <a:lnTo>
                    <a:pt x="17805" y="69"/>
                  </a:lnTo>
                  <a:cubicBezTo>
                    <a:pt x="17805" y="114"/>
                    <a:pt x="17805" y="160"/>
                    <a:pt x="17805" y="228"/>
                  </a:cubicBezTo>
                  <a:lnTo>
                    <a:pt x="17805" y="228"/>
                  </a:lnTo>
                  <a:cubicBezTo>
                    <a:pt x="17805" y="274"/>
                    <a:pt x="17805" y="297"/>
                    <a:pt x="17782" y="342"/>
                  </a:cubicBezTo>
                  <a:lnTo>
                    <a:pt x="17782" y="342"/>
                  </a:lnTo>
                  <a:cubicBezTo>
                    <a:pt x="17782" y="388"/>
                    <a:pt x="17782" y="434"/>
                    <a:pt x="17782" y="479"/>
                  </a:cubicBezTo>
                  <a:lnTo>
                    <a:pt x="17782" y="479"/>
                  </a:lnTo>
                  <a:cubicBezTo>
                    <a:pt x="17759" y="525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36" y="639"/>
                    <a:pt x="17736" y="685"/>
                    <a:pt x="17736" y="730"/>
                  </a:cubicBezTo>
                  <a:lnTo>
                    <a:pt x="17736" y="730"/>
                  </a:lnTo>
                  <a:cubicBezTo>
                    <a:pt x="17713" y="753"/>
                    <a:pt x="17713" y="799"/>
                    <a:pt x="17691" y="845"/>
                  </a:cubicBezTo>
                  <a:lnTo>
                    <a:pt x="17691" y="845"/>
                  </a:lnTo>
                  <a:cubicBezTo>
                    <a:pt x="17691" y="890"/>
                    <a:pt x="17668" y="936"/>
                    <a:pt x="17668" y="959"/>
                  </a:cubicBezTo>
                  <a:lnTo>
                    <a:pt x="17668" y="959"/>
                  </a:lnTo>
                  <a:cubicBezTo>
                    <a:pt x="17645" y="1004"/>
                    <a:pt x="17645" y="1050"/>
                    <a:pt x="17622" y="1096"/>
                  </a:cubicBezTo>
                  <a:lnTo>
                    <a:pt x="17622" y="1096"/>
                  </a:lnTo>
                  <a:cubicBezTo>
                    <a:pt x="17599" y="1141"/>
                    <a:pt x="17599" y="1164"/>
                    <a:pt x="17576" y="1210"/>
                  </a:cubicBezTo>
                  <a:lnTo>
                    <a:pt x="17576" y="1210"/>
                  </a:lnTo>
                  <a:cubicBezTo>
                    <a:pt x="17554" y="1255"/>
                    <a:pt x="17531" y="1301"/>
                    <a:pt x="17531" y="1347"/>
                  </a:cubicBezTo>
                  <a:lnTo>
                    <a:pt x="17531" y="1347"/>
                  </a:lnTo>
                  <a:cubicBezTo>
                    <a:pt x="17508" y="1392"/>
                    <a:pt x="17485" y="1415"/>
                    <a:pt x="17462" y="1461"/>
                  </a:cubicBezTo>
                  <a:lnTo>
                    <a:pt x="17462" y="1461"/>
                  </a:lnTo>
                  <a:cubicBezTo>
                    <a:pt x="17439" y="1507"/>
                    <a:pt x="17417" y="1552"/>
                    <a:pt x="17394" y="1598"/>
                  </a:cubicBezTo>
                  <a:lnTo>
                    <a:pt x="17394" y="1598"/>
                  </a:lnTo>
                  <a:cubicBezTo>
                    <a:pt x="17371" y="1621"/>
                    <a:pt x="17371" y="1666"/>
                    <a:pt x="17348" y="1712"/>
                  </a:cubicBezTo>
                  <a:lnTo>
                    <a:pt x="17348" y="1712"/>
                  </a:lnTo>
                  <a:cubicBezTo>
                    <a:pt x="17303" y="1758"/>
                    <a:pt x="17280" y="1803"/>
                    <a:pt x="17234" y="1849"/>
                  </a:cubicBezTo>
                  <a:lnTo>
                    <a:pt x="17234" y="1849"/>
                  </a:lnTo>
                  <a:cubicBezTo>
                    <a:pt x="17211" y="1895"/>
                    <a:pt x="17211" y="1917"/>
                    <a:pt x="17188" y="1963"/>
                  </a:cubicBezTo>
                  <a:lnTo>
                    <a:pt x="17188" y="1963"/>
                  </a:lnTo>
                  <a:cubicBezTo>
                    <a:pt x="17143" y="2009"/>
                    <a:pt x="17097" y="2077"/>
                    <a:pt x="17051" y="2123"/>
                  </a:cubicBezTo>
                  <a:lnTo>
                    <a:pt x="17051" y="2123"/>
                  </a:lnTo>
                  <a:cubicBezTo>
                    <a:pt x="17029" y="2146"/>
                    <a:pt x="17029" y="2168"/>
                    <a:pt x="17006" y="2191"/>
                  </a:cubicBezTo>
                  <a:lnTo>
                    <a:pt x="17006" y="2191"/>
                  </a:lnTo>
                  <a:cubicBezTo>
                    <a:pt x="16937" y="2283"/>
                    <a:pt x="16846" y="2374"/>
                    <a:pt x="16778" y="2465"/>
                  </a:cubicBezTo>
                  <a:lnTo>
                    <a:pt x="16778" y="2465"/>
                  </a:lnTo>
                  <a:cubicBezTo>
                    <a:pt x="16755" y="2488"/>
                    <a:pt x="16732" y="2511"/>
                    <a:pt x="16709" y="2534"/>
                  </a:cubicBezTo>
                  <a:lnTo>
                    <a:pt x="16709" y="2534"/>
                  </a:lnTo>
                  <a:cubicBezTo>
                    <a:pt x="16641" y="2602"/>
                    <a:pt x="16572" y="2671"/>
                    <a:pt x="16504" y="2739"/>
                  </a:cubicBezTo>
                  <a:lnTo>
                    <a:pt x="16504" y="2739"/>
                  </a:lnTo>
                  <a:cubicBezTo>
                    <a:pt x="16458" y="2762"/>
                    <a:pt x="16435" y="2808"/>
                    <a:pt x="16412" y="2830"/>
                  </a:cubicBezTo>
                  <a:lnTo>
                    <a:pt x="16412" y="2830"/>
                  </a:lnTo>
                  <a:cubicBezTo>
                    <a:pt x="16367" y="2876"/>
                    <a:pt x="16321" y="2899"/>
                    <a:pt x="16275" y="2945"/>
                  </a:cubicBezTo>
                  <a:lnTo>
                    <a:pt x="16275" y="2945"/>
                  </a:lnTo>
                  <a:cubicBezTo>
                    <a:pt x="16230" y="2967"/>
                    <a:pt x="16184" y="3013"/>
                    <a:pt x="16161" y="3036"/>
                  </a:cubicBezTo>
                  <a:lnTo>
                    <a:pt x="16161" y="3036"/>
                  </a:lnTo>
                  <a:cubicBezTo>
                    <a:pt x="16116" y="3081"/>
                    <a:pt x="16070" y="3127"/>
                    <a:pt x="16001" y="3150"/>
                  </a:cubicBezTo>
                  <a:lnTo>
                    <a:pt x="16001" y="3150"/>
                  </a:lnTo>
                  <a:cubicBezTo>
                    <a:pt x="15979" y="3196"/>
                    <a:pt x="15933" y="3218"/>
                    <a:pt x="15887" y="3241"/>
                  </a:cubicBezTo>
                  <a:lnTo>
                    <a:pt x="15887" y="3241"/>
                  </a:lnTo>
                  <a:cubicBezTo>
                    <a:pt x="15842" y="3287"/>
                    <a:pt x="15773" y="3333"/>
                    <a:pt x="15728" y="3355"/>
                  </a:cubicBezTo>
                  <a:lnTo>
                    <a:pt x="15728" y="3355"/>
                  </a:lnTo>
                  <a:cubicBezTo>
                    <a:pt x="15682" y="3401"/>
                    <a:pt x="15636" y="3424"/>
                    <a:pt x="15591" y="3447"/>
                  </a:cubicBezTo>
                  <a:lnTo>
                    <a:pt x="15591" y="3447"/>
                  </a:lnTo>
                  <a:cubicBezTo>
                    <a:pt x="15545" y="3492"/>
                    <a:pt x="15477" y="3515"/>
                    <a:pt x="15431" y="3561"/>
                  </a:cubicBezTo>
                  <a:lnTo>
                    <a:pt x="15431" y="3561"/>
                  </a:lnTo>
                  <a:cubicBezTo>
                    <a:pt x="15362" y="3606"/>
                    <a:pt x="15294" y="3652"/>
                    <a:pt x="15225" y="3675"/>
                  </a:cubicBezTo>
                  <a:lnTo>
                    <a:pt x="15225" y="3675"/>
                  </a:lnTo>
                  <a:cubicBezTo>
                    <a:pt x="15020" y="3789"/>
                    <a:pt x="14815" y="3903"/>
                    <a:pt x="14609" y="3994"/>
                  </a:cubicBezTo>
                  <a:lnTo>
                    <a:pt x="14609" y="3994"/>
                  </a:lnTo>
                  <a:cubicBezTo>
                    <a:pt x="14564" y="4017"/>
                    <a:pt x="14518" y="4040"/>
                    <a:pt x="14449" y="4086"/>
                  </a:cubicBezTo>
                  <a:lnTo>
                    <a:pt x="14449" y="4086"/>
                  </a:lnTo>
                  <a:cubicBezTo>
                    <a:pt x="14267" y="4154"/>
                    <a:pt x="14084" y="4246"/>
                    <a:pt x="13879" y="4314"/>
                  </a:cubicBezTo>
                  <a:lnTo>
                    <a:pt x="13879" y="4314"/>
                  </a:lnTo>
                  <a:cubicBezTo>
                    <a:pt x="13856" y="4337"/>
                    <a:pt x="13833" y="4337"/>
                    <a:pt x="13810" y="4360"/>
                  </a:cubicBezTo>
                  <a:lnTo>
                    <a:pt x="13810" y="4360"/>
                  </a:lnTo>
                  <a:cubicBezTo>
                    <a:pt x="13605" y="4428"/>
                    <a:pt x="13377" y="4497"/>
                    <a:pt x="13171" y="4565"/>
                  </a:cubicBezTo>
                  <a:lnTo>
                    <a:pt x="13171" y="4565"/>
                  </a:lnTo>
                  <a:cubicBezTo>
                    <a:pt x="13011" y="4611"/>
                    <a:pt x="12874" y="4656"/>
                    <a:pt x="12715" y="4702"/>
                  </a:cubicBezTo>
                  <a:lnTo>
                    <a:pt x="12715" y="4702"/>
                  </a:lnTo>
                  <a:cubicBezTo>
                    <a:pt x="12601" y="4725"/>
                    <a:pt x="12486" y="4771"/>
                    <a:pt x="12372" y="4793"/>
                  </a:cubicBezTo>
                  <a:lnTo>
                    <a:pt x="12372" y="4793"/>
                  </a:lnTo>
                  <a:cubicBezTo>
                    <a:pt x="12190" y="4839"/>
                    <a:pt x="12030" y="4862"/>
                    <a:pt x="11870" y="4907"/>
                  </a:cubicBezTo>
                  <a:lnTo>
                    <a:pt x="11870" y="4907"/>
                  </a:lnTo>
                  <a:cubicBezTo>
                    <a:pt x="11756" y="4930"/>
                    <a:pt x="11642" y="4953"/>
                    <a:pt x="11505" y="4976"/>
                  </a:cubicBezTo>
                  <a:lnTo>
                    <a:pt x="11505" y="4976"/>
                  </a:lnTo>
                  <a:cubicBezTo>
                    <a:pt x="11459" y="4976"/>
                    <a:pt x="11414" y="4976"/>
                    <a:pt x="11368" y="4999"/>
                  </a:cubicBezTo>
                  <a:lnTo>
                    <a:pt x="11368" y="4999"/>
                  </a:lnTo>
                  <a:cubicBezTo>
                    <a:pt x="11163" y="5022"/>
                    <a:pt x="10957" y="5067"/>
                    <a:pt x="10752" y="5090"/>
                  </a:cubicBezTo>
                  <a:lnTo>
                    <a:pt x="10752" y="5090"/>
                  </a:lnTo>
                  <a:cubicBezTo>
                    <a:pt x="10683" y="5090"/>
                    <a:pt x="10615" y="5090"/>
                    <a:pt x="10569" y="5113"/>
                  </a:cubicBezTo>
                  <a:lnTo>
                    <a:pt x="10569" y="5113"/>
                  </a:lnTo>
                  <a:cubicBezTo>
                    <a:pt x="10455" y="5113"/>
                    <a:pt x="10318" y="5113"/>
                    <a:pt x="10204" y="5136"/>
                  </a:cubicBezTo>
                  <a:lnTo>
                    <a:pt x="10204" y="5136"/>
                  </a:lnTo>
                  <a:cubicBezTo>
                    <a:pt x="9998" y="5159"/>
                    <a:pt x="9816" y="5159"/>
                    <a:pt x="9610" y="5181"/>
                  </a:cubicBezTo>
                  <a:lnTo>
                    <a:pt x="9610" y="5181"/>
                  </a:lnTo>
                  <a:cubicBezTo>
                    <a:pt x="9473" y="5181"/>
                    <a:pt x="9337" y="5181"/>
                    <a:pt x="9222" y="5181"/>
                  </a:cubicBezTo>
                  <a:lnTo>
                    <a:pt x="9222" y="5181"/>
                  </a:lnTo>
                  <a:cubicBezTo>
                    <a:pt x="9063" y="5181"/>
                    <a:pt x="8903" y="5181"/>
                    <a:pt x="8720" y="5181"/>
                  </a:cubicBezTo>
                  <a:lnTo>
                    <a:pt x="8720" y="5181"/>
                  </a:lnTo>
                  <a:cubicBezTo>
                    <a:pt x="8583" y="5181"/>
                    <a:pt x="8469" y="5181"/>
                    <a:pt x="8332" y="5181"/>
                  </a:cubicBezTo>
                  <a:lnTo>
                    <a:pt x="8332" y="5181"/>
                  </a:lnTo>
                  <a:cubicBezTo>
                    <a:pt x="8172" y="5181"/>
                    <a:pt x="8013" y="5159"/>
                    <a:pt x="7876" y="5159"/>
                  </a:cubicBezTo>
                  <a:lnTo>
                    <a:pt x="7876" y="5159"/>
                  </a:lnTo>
                  <a:cubicBezTo>
                    <a:pt x="7739" y="5136"/>
                    <a:pt x="7602" y="5136"/>
                    <a:pt x="7465" y="5113"/>
                  </a:cubicBezTo>
                  <a:lnTo>
                    <a:pt x="7465" y="5113"/>
                  </a:lnTo>
                  <a:cubicBezTo>
                    <a:pt x="7305" y="5113"/>
                    <a:pt x="7168" y="5090"/>
                    <a:pt x="7008" y="5067"/>
                  </a:cubicBezTo>
                  <a:lnTo>
                    <a:pt x="7008" y="5067"/>
                  </a:lnTo>
                  <a:cubicBezTo>
                    <a:pt x="6871" y="5044"/>
                    <a:pt x="6757" y="5022"/>
                    <a:pt x="6620" y="5022"/>
                  </a:cubicBezTo>
                  <a:lnTo>
                    <a:pt x="6620" y="5022"/>
                  </a:lnTo>
                  <a:cubicBezTo>
                    <a:pt x="6461" y="4976"/>
                    <a:pt x="6301" y="4953"/>
                    <a:pt x="6141" y="4930"/>
                  </a:cubicBezTo>
                  <a:lnTo>
                    <a:pt x="6141" y="4930"/>
                  </a:lnTo>
                  <a:cubicBezTo>
                    <a:pt x="6027" y="4907"/>
                    <a:pt x="5890" y="4885"/>
                    <a:pt x="5776" y="4862"/>
                  </a:cubicBezTo>
                  <a:lnTo>
                    <a:pt x="5776" y="4862"/>
                  </a:lnTo>
                  <a:cubicBezTo>
                    <a:pt x="5593" y="4816"/>
                    <a:pt x="5411" y="4771"/>
                    <a:pt x="5228" y="4725"/>
                  </a:cubicBezTo>
                  <a:lnTo>
                    <a:pt x="5228" y="4725"/>
                  </a:lnTo>
                  <a:cubicBezTo>
                    <a:pt x="5114" y="4679"/>
                    <a:pt x="4977" y="4656"/>
                    <a:pt x="4863" y="4634"/>
                  </a:cubicBezTo>
                  <a:lnTo>
                    <a:pt x="4863" y="4634"/>
                  </a:lnTo>
                  <a:cubicBezTo>
                    <a:pt x="4817" y="4611"/>
                    <a:pt x="4749" y="4588"/>
                    <a:pt x="4680" y="4565"/>
                  </a:cubicBezTo>
                  <a:lnTo>
                    <a:pt x="4680" y="4565"/>
                  </a:lnTo>
                  <a:cubicBezTo>
                    <a:pt x="4498" y="4519"/>
                    <a:pt x="4315" y="4451"/>
                    <a:pt x="4132" y="4383"/>
                  </a:cubicBezTo>
                  <a:lnTo>
                    <a:pt x="4132" y="4383"/>
                  </a:lnTo>
                  <a:cubicBezTo>
                    <a:pt x="4087" y="4360"/>
                    <a:pt x="4041" y="4337"/>
                    <a:pt x="3995" y="4314"/>
                  </a:cubicBezTo>
                  <a:lnTo>
                    <a:pt x="3995" y="4314"/>
                  </a:lnTo>
                  <a:cubicBezTo>
                    <a:pt x="3836" y="4268"/>
                    <a:pt x="3676" y="4200"/>
                    <a:pt x="3516" y="4131"/>
                  </a:cubicBezTo>
                  <a:lnTo>
                    <a:pt x="3516" y="4131"/>
                  </a:lnTo>
                  <a:cubicBezTo>
                    <a:pt x="3448" y="4086"/>
                    <a:pt x="3356" y="4063"/>
                    <a:pt x="3288" y="4017"/>
                  </a:cubicBezTo>
                  <a:lnTo>
                    <a:pt x="3288" y="4017"/>
                  </a:lnTo>
                  <a:cubicBezTo>
                    <a:pt x="3060" y="3926"/>
                    <a:pt x="2831" y="3812"/>
                    <a:pt x="2626" y="3675"/>
                  </a:cubicBezTo>
                  <a:lnTo>
                    <a:pt x="2626" y="3675"/>
                  </a:lnTo>
                  <a:cubicBezTo>
                    <a:pt x="868" y="2671"/>
                    <a:pt x="1" y="1347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54"/>
            <p:cNvSpPr/>
            <p:nvPr/>
          </p:nvSpPr>
          <p:spPr>
            <a:xfrm>
              <a:off x="5181138" y="3356075"/>
              <a:ext cx="489050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47" y="1507"/>
                  </a:moveTo>
                  <a:cubicBezTo>
                    <a:pt x="1" y="3515"/>
                    <a:pt x="1" y="6779"/>
                    <a:pt x="3493" y="8788"/>
                  </a:cubicBezTo>
                  <a:lnTo>
                    <a:pt x="3493" y="8788"/>
                  </a:lnTo>
                  <a:cubicBezTo>
                    <a:pt x="6985" y="10819"/>
                    <a:pt x="12623" y="10819"/>
                    <a:pt x="16092" y="8788"/>
                  </a:cubicBezTo>
                  <a:lnTo>
                    <a:pt x="16092" y="8788"/>
                  </a:lnTo>
                  <a:cubicBezTo>
                    <a:pt x="19562" y="6779"/>
                    <a:pt x="19539" y="3515"/>
                    <a:pt x="16047" y="1507"/>
                  </a:cubicBezTo>
                  <a:lnTo>
                    <a:pt x="16047" y="1507"/>
                  </a:lnTo>
                  <a:cubicBezTo>
                    <a:pt x="14312" y="502"/>
                    <a:pt x="12030" y="0"/>
                    <a:pt x="9747" y="0"/>
                  </a:cubicBezTo>
                  <a:lnTo>
                    <a:pt x="9747" y="0"/>
                  </a:lnTo>
                  <a:cubicBezTo>
                    <a:pt x="7464" y="0"/>
                    <a:pt x="5182" y="502"/>
                    <a:pt x="3447" y="150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54"/>
            <p:cNvSpPr/>
            <p:nvPr/>
          </p:nvSpPr>
          <p:spPr>
            <a:xfrm>
              <a:off x="5330638" y="3414400"/>
              <a:ext cx="207175" cy="118025"/>
            </a:xfrm>
            <a:custGeom>
              <a:avLst/>
              <a:gdLst/>
              <a:ahLst/>
              <a:cxnLst/>
              <a:rect l="l" t="t" r="r" b="b"/>
              <a:pathLst>
                <a:path w="8287" h="4721" extrusionOk="0">
                  <a:moveTo>
                    <a:pt x="3850" y="0"/>
                  </a:moveTo>
                  <a:cubicBezTo>
                    <a:pt x="3545" y="0"/>
                    <a:pt x="3243" y="23"/>
                    <a:pt x="2945" y="64"/>
                  </a:cubicBezTo>
                  <a:cubicBezTo>
                    <a:pt x="2261" y="155"/>
                    <a:pt x="1667" y="338"/>
                    <a:pt x="1165" y="657"/>
                  </a:cubicBezTo>
                  <a:cubicBezTo>
                    <a:pt x="640" y="954"/>
                    <a:pt x="320" y="1296"/>
                    <a:pt x="161" y="1684"/>
                  </a:cubicBezTo>
                  <a:cubicBezTo>
                    <a:pt x="1" y="2095"/>
                    <a:pt x="46" y="2483"/>
                    <a:pt x="252" y="2894"/>
                  </a:cubicBezTo>
                  <a:cubicBezTo>
                    <a:pt x="480" y="3282"/>
                    <a:pt x="868" y="3647"/>
                    <a:pt x="1416" y="3967"/>
                  </a:cubicBezTo>
                  <a:cubicBezTo>
                    <a:pt x="1827" y="4195"/>
                    <a:pt x="2352" y="4378"/>
                    <a:pt x="2945" y="4515"/>
                  </a:cubicBezTo>
                  <a:cubicBezTo>
                    <a:pt x="3539" y="4652"/>
                    <a:pt x="4155" y="4720"/>
                    <a:pt x="4748" y="4720"/>
                  </a:cubicBezTo>
                  <a:lnTo>
                    <a:pt x="4748" y="3716"/>
                  </a:lnTo>
                  <a:cubicBezTo>
                    <a:pt x="4360" y="3716"/>
                    <a:pt x="3972" y="3670"/>
                    <a:pt x="3630" y="3602"/>
                  </a:cubicBezTo>
                  <a:cubicBezTo>
                    <a:pt x="3265" y="3510"/>
                    <a:pt x="2968" y="3419"/>
                    <a:pt x="2717" y="3282"/>
                  </a:cubicBezTo>
                  <a:cubicBezTo>
                    <a:pt x="2443" y="3122"/>
                    <a:pt x="2238" y="2940"/>
                    <a:pt x="2124" y="2712"/>
                  </a:cubicBezTo>
                  <a:cubicBezTo>
                    <a:pt x="2032" y="2506"/>
                    <a:pt x="2032" y="2301"/>
                    <a:pt x="2124" y="2072"/>
                  </a:cubicBezTo>
                  <a:cubicBezTo>
                    <a:pt x="2238" y="1867"/>
                    <a:pt x="2420" y="1684"/>
                    <a:pt x="2694" y="1502"/>
                  </a:cubicBezTo>
                  <a:cubicBezTo>
                    <a:pt x="2991" y="1342"/>
                    <a:pt x="3310" y="1228"/>
                    <a:pt x="3676" y="1159"/>
                  </a:cubicBezTo>
                  <a:cubicBezTo>
                    <a:pt x="3858" y="1125"/>
                    <a:pt x="4041" y="1108"/>
                    <a:pt x="4224" y="1108"/>
                  </a:cubicBezTo>
                  <a:cubicBezTo>
                    <a:pt x="4406" y="1108"/>
                    <a:pt x="4589" y="1125"/>
                    <a:pt x="4771" y="1159"/>
                  </a:cubicBezTo>
                  <a:cubicBezTo>
                    <a:pt x="5137" y="1205"/>
                    <a:pt x="5479" y="1319"/>
                    <a:pt x="5753" y="1479"/>
                  </a:cubicBezTo>
                  <a:cubicBezTo>
                    <a:pt x="6004" y="1616"/>
                    <a:pt x="6186" y="1799"/>
                    <a:pt x="6323" y="2027"/>
                  </a:cubicBezTo>
                  <a:cubicBezTo>
                    <a:pt x="6438" y="2232"/>
                    <a:pt x="6506" y="2461"/>
                    <a:pt x="6460" y="2689"/>
                  </a:cubicBezTo>
                  <a:lnTo>
                    <a:pt x="8286" y="2620"/>
                  </a:lnTo>
                  <a:cubicBezTo>
                    <a:pt x="8264" y="2278"/>
                    <a:pt x="8149" y="1958"/>
                    <a:pt x="7898" y="1639"/>
                  </a:cubicBezTo>
                  <a:cubicBezTo>
                    <a:pt x="7647" y="1296"/>
                    <a:pt x="7305" y="1023"/>
                    <a:pt x="6894" y="771"/>
                  </a:cubicBezTo>
                  <a:cubicBezTo>
                    <a:pt x="6323" y="452"/>
                    <a:pt x="5684" y="224"/>
                    <a:pt x="4977" y="110"/>
                  </a:cubicBezTo>
                  <a:cubicBezTo>
                    <a:pt x="4600" y="34"/>
                    <a:pt x="4223" y="0"/>
                    <a:pt x="3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54"/>
            <p:cNvSpPr/>
            <p:nvPr/>
          </p:nvSpPr>
          <p:spPr>
            <a:xfrm>
              <a:off x="4090663" y="1994550"/>
              <a:ext cx="445125" cy="198025"/>
            </a:xfrm>
            <a:custGeom>
              <a:avLst/>
              <a:gdLst/>
              <a:ahLst/>
              <a:cxnLst/>
              <a:rect l="l" t="t" r="r" b="b"/>
              <a:pathLst>
                <a:path w="17805" h="7921" extrusionOk="0">
                  <a:moveTo>
                    <a:pt x="0" y="2739"/>
                  </a:moveTo>
                  <a:cubicBezTo>
                    <a:pt x="0" y="4063"/>
                    <a:pt x="868" y="5410"/>
                    <a:pt x="2625" y="6414"/>
                  </a:cubicBezTo>
                  <a:lnTo>
                    <a:pt x="2625" y="6414"/>
                  </a:lnTo>
                  <a:cubicBezTo>
                    <a:pt x="2831" y="6528"/>
                    <a:pt x="3059" y="6642"/>
                    <a:pt x="3287" y="6756"/>
                  </a:cubicBezTo>
                  <a:lnTo>
                    <a:pt x="3287" y="6756"/>
                  </a:lnTo>
                  <a:cubicBezTo>
                    <a:pt x="3356" y="6779"/>
                    <a:pt x="3424" y="6825"/>
                    <a:pt x="3516" y="6848"/>
                  </a:cubicBezTo>
                  <a:lnTo>
                    <a:pt x="3516" y="6848"/>
                  </a:lnTo>
                  <a:cubicBezTo>
                    <a:pt x="3652" y="6916"/>
                    <a:pt x="3767" y="6962"/>
                    <a:pt x="3904" y="7030"/>
                  </a:cubicBezTo>
                  <a:lnTo>
                    <a:pt x="3904" y="7030"/>
                  </a:lnTo>
                  <a:cubicBezTo>
                    <a:pt x="3926" y="7030"/>
                    <a:pt x="3949" y="7053"/>
                    <a:pt x="3972" y="7053"/>
                  </a:cubicBezTo>
                  <a:lnTo>
                    <a:pt x="3972" y="7053"/>
                  </a:lnTo>
                  <a:cubicBezTo>
                    <a:pt x="4041" y="7076"/>
                    <a:pt x="4086" y="7099"/>
                    <a:pt x="4132" y="7099"/>
                  </a:cubicBezTo>
                  <a:lnTo>
                    <a:pt x="4132" y="7099"/>
                  </a:lnTo>
                  <a:cubicBezTo>
                    <a:pt x="4314" y="7167"/>
                    <a:pt x="4497" y="7236"/>
                    <a:pt x="4680" y="7304"/>
                  </a:cubicBezTo>
                  <a:lnTo>
                    <a:pt x="4680" y="7304"/>
                  </a:lnTo>
                  <a:cubicBezTo>
                    <a:pt x="4748" y="7304"/>
                    <a:pt x="4794" y="7327"/>
                    <a:pt x="4862" y="7350"/>
                  </a:cubicBezTo>
                  <a:lnTo>
                    <a:pt x="4862" y="7350"/>
                  </a:lnTo>
                  <a:cubicBezTo>
                    <a:pt x="4908" y="7373"/>
                    <a:pt x="4954" y="7373"/>
                    <a:pt x="4999" y="7396"/>
                  </a:cubicBezTo>
                  <a:lnTo>
                    <a:pt x="4999" y="7396"/>
                  </a:lnTo>
                  <a:cubicBezTo>
                    <a:pt x="5068" y="7418"/>
                    <a:pt x="5136" y="7418"/>
                    <a:pt x="5227" y="7441"/>
                  </a:cubicBezTo>
                  <a:lnTo>
                    <a:pt x="5227" y="7441"/>
                  </a:lnTo>
                  <a:cubicBezTo>
                    <a:pt x="5410" y="7487"/>
                    <a:pt x="5593" y="7532"/>
                    <a:pt x="5775" y="7578"/>
                  </a:cubicBezTo>
                  <a:lnTo>
                    <a:pt x="5775" y="7578"/>
                  </a:lnTo>
                  <a:cubicBezTo>
                    <a:pt x="5821" y="7601"/>
                    <a:pt x="5867" y="7601"/>
                    <a:pt x="5912" y="7624"/>
                  </a:cubicBezTo>
                  <a:lnTo>
                    <a:pt x="5912" y="7624"/>
                  </a:lnTo>
                  <a:cubicBezTo>
                    <a:pt x="5981" y="7624"/>
                    <a:pt x="6072" y="7647"/>
                    <a:pt x="6140" y="7669"/>
                  </a:cubicBezTo>
                  <a:lnTo>
                    <a:pt x="6140" y="7669"/>
                  </a:lnTo>
                  <a:cubicBezTo>
                    <a:pt x="6300" y="7692"/>
                    <a:pt x="6460" y="7715"/>
                    <a:pt x="6620" y="7738"/>
                  </a:cubicBezTo>
                  <a:lnTo>
                    <a:pt x="6620" y="7738"/>
                  </a:lnTo>
                  <a:cubicBezTo>
                    <a:pt x="6665" y="7761"/>
                    <a:pt x="6734" y="7761"/>
                    <a:pt x="6802" y="7784"/>
                  </a:cubicBezTo>
                  <a:lnTo>
                    <a:pt x="6802" y="7784"/>
                  </a:lnTo>
                  <a:cubicBezTo>
                    <a:pt x="6871" y="7784"/>
                    <a:pt x="6939" y="7784"/>
                    <a:pt x="7008" y="7806"/>
                  </a:cubicBezTo>
                  <a:lnTo>
                    <a:pt x="7008" y="7806"/>
                  </a:lnTo>
                  <a:cubicBezTo>
                    <a:pt x="7168" y="7806"/>
                    <a:pt x="7305" y="7829"/>
                    <a:pt x="7464" y="7852"/>
                  </a:cubicBezTo>
                  <a:lnTo>
                    <a:pt x="7464" y="7852"/>
                  </a:lnTo>
                  <a:cubicBezTo>
                    <a:pt x="7533" y="7852"/>
                    <a:pt x="7601" y="7875"/>
                    <a:pt x="7670" y="7875"/>
                  </a:cubicBezTo>
                  <a:lnTo>
                    <a:pt x="7670" y="7875"/>
                  </a:lnTo>
                  <a:cubicBezTo>
                    <a:pt x="7738" y="7875"/>
                    <a:pt x="7807" y="7875"/>
                    <a:pt x="7875" y="7875"/>
                  </a:cubicBezTo>
                  <a:lnTo>
                    <a:pt x="7875" y="7875"/>
                  </a:lnTo>
                  <a:cubicBezTo>
                    <a:pt x="8012" y="7898"/>
                    <a:pt x="8172" y="7898"/>
                    <a:pt x="8309" y="7898"/>
                  </a:cubicBezTo>
                  <a:lnTo>
                    <a:pt x="8309" y="7898"/>
                  </a:lnTo>
                  <a:cubicBezTo>
                    <a:pt x="8400" y="7898"/>
                    <a:pt x="8469" y="7920"/>
                    <a:pt x="8537" y="7920"/>
                  </a:cubicBezTo>
                  <a:lnTo>
                    <a:pt x="8537" y="7920"/>
                  </a:lnTo>
                  <a:cubicBezTo>
                    <a:pt x="8583" y="7920"/>
                    <a:pt x="8606" y="7920"/>
                    <a:pt x="8651" y="7920"/>
                  </a:cubicBezTo>
                  <a:lnTo>
                    <a:pt x="8651" y="7920"/>
                  </a:lnTo>
                  <a:cubicBezTo>
                    <a:pt x="8674" y="7920"/>
                    <a:pt x="8697" y="7920"/>
                    <a:pt x="8720" y="7920"/>
                  </a:cubicBezTo>
                  <a:lnTo>
                    <a:pt x="8720" y="7920"/>
                  </a:lnTo>
                  <a:cubicBezTo>
                    <a:pt x="8879" y="7920"/>
                    <a:pt x="9039" y="7920"/>
                    <a:pt x="9222" y="7920"/>
                  </a:cubicBezTo>
                  <a:lnTo>
                    <a:pt x="9222" y="7920"/>
                  </a:lnTo>
                  <a:cubicBezTo>
                    <a:pt x="9245" y="7920"/>
                    <a:pt x="9290" y="7920"/>
                    <a:pt x="9313" y="7920"/>
                  </a:cubicBezTo>
                  <a:lnTo>
                    <a:pt x="9313" y="7920"/>
                  </a:lnTo>
                  <a:cubicBezTo>
                    <a:pt x="9359" y="7920"/>
                    <a:pt x="9404" y="7920"/>
                    <a:pt x="9450" y="7920"/>
                  </a:cubicBezTo>
                  <a:lnTo>
                    <a:pt x="9450" y="7920"/>
                  </a:lnTo>
                  <a:cubicBezTo>
                    <a:pt x="9496" y="7920"/>
                    <a:pt x="9541" y="7898"/>
                    <a:pt x="9587" y="7898"/>
                  </a:cubicBezTo>
                  <a:lnTo>
                    <a:pt x="9587" y="7898"/>
                  </a:lnTo>
                  <a:cubicBezTo>
                    <a:pt x="9792" y="7898"/>
                    <a:pt x="9998" y="7875"/>
                    <a:pt x="10203" y="7852"/>
                  </a:cubicBezTo>
                  <a:lnTo>
                    <a:pt x="10203" y="7852"/>
                  </a:lnTo>
                  <a:cubicBezTo>
                    <a:pt x="10272" y="7852"/>
                    <a:pt x="10363" y="7852"/>
                    <a:pt x="10432" y="7852"/>
                  </a:cubicBezTo>
                  <a:lnTo>
                    <a:pt x="10432" y="7852"/>
                  </a:lnTo>
                  <a:cubicBezTo>
                    <a:pt x="10477" y="7852"/>
                    <a:pt x="10523" y="7829"/>
                    <a:pt x="10569" y="7829"/>
                  </a:cubicBezTo>
                  <a:lnTo>
                    <a:pt x="10569" y="7829"/>
                  </a:lnTo>
                  <a:cubicBezTo>
                    <a:pt x="10614" y="7829"/>
                    <a:pt x="10683" y="7829"/>
                    <a:pt x="10728" y="7806"/>
                  </a:cubicBezTo>
                  <a:lnTo>
                    <a:pt x="10728" y="7806"/>
                  </a:lnTo>
                  <a:cubicBezTo>
                    <a:pt x="10957" y="7784"/>
                    <a:pt x="11162" y="7761"/>
                    <a:pt x="11345" y="7715"/>
                  </a:cubicBezTo>
                  <a:lnTo>
                    <a:pt x="11345" y="7715"/>
                  </a:lnTo>
                  <a:cubicBezTo>
                    <a:pt x="11413" y="7715"/>
                    <a:pt x="11459" y="7715"/>
                    <a:pt x="11504" y="7692"/>
                  </a:cubicBezTo>
                  <a:lnTo>
                    <a:pt x="11504" y="7692"/>
                  </a:lnTo>
                  <a:cubicBezTo>
                    <a:pt x="11527" y="7692"/>
                    <a:pt x="11550" y="7692"/>
                    <a:pt x="11573" y="7692"/>
                  </a:cubicBezTo>
                  <a:lnTo>
                    <a:pt x="11573" y="7692"/>
                  </a:lnTo>
                  <a:cubicBezTo>
                    <a:pt x="11664" y="7669"/>
                    <a:pt x="11778" y="7647"/>
                    <a:pt x="11870" y="7624"/>
                  </a:cubicBezTo>
                  <a:lnTo>
                    <a:pt x="11870" y="7624"/>
                  </a:lnTo>
                  <a:cubicBezTo>
                    <a:pt x="12029" y="7601"/>
                    <a:pt x="12189" y="7555"/>
                    <a:pt x="12349" y="7532"/>
                  </a:cubicBezTo>
                  <a:lnTo>
                    <a:pt x="12349" y="7532"/>
                  </a:lnTo>
                  <a:cubicBezTo>
                    <a:pt x="12486" y="7487"/>
                    <a:pt x="12600" y="7464"/>
                    <a:pt x="12714" y="7418"/>
                  </a:cubicBezTo>
                  <a:lnTo>
                    <a:pt x="12714" y="7418"/>
                  </a:lnTo>
                  <a:cubicBezTo>
                    <a:pt x="12851" y="7396"/>
                    <a:pt x="13011" y="7350"/>
                    <a:pt x="13171" y="7304"/>
                  </a:cubicBezTo>
                  <a:lnTo>
                    <a:pt x="13171" y="7304"/>
                  </a:lnTo>
                  <a:cubicBezTo>
                    <a:pt x="13193" y="7281"/>
                    <a:pt x="13239" y="7281"/>
                    <a:pt x="13262" y="7259"/>
                  </a:cubicBezTo>
                  <a:lnTo>
                    <a:pt x="13262" y="7259"/>
                  </a:lnTo>
                  <a:cubicBezTo>
                    <a:pt x="13445" y="7213"/>
                    <a:pt x="13627" y="7144"/>
                    <a:pt x="13810" y="7076"/>
                  </a:cubicBezTo>
                  <a:lnTo>
                    <a:pt x="13810" y="7076"/>
                  </a:lnTo>
                  <a:cubicBezTo>
                    <a:pt x="13833" y="7076"/>
                    <a:pt x="13855" y="7053"/>
                    <a:pt x="13878" y="7053"/>
                  </a:cubicBezTo>
                  <a:lnTo>
                    <a:pt x="13878" y="7053"/>
                  </a:lnTo>
                  <a:cubicBezTo>
                    <a:pt x="14084" y="6962"/>
                    <a:pt x="14266" y="6893"/>
                    <a:pt x="14449" y="6802"/>
                  </a:cubicBezTo>
                  <a:lnTo>
                    <a:pt x="14449" y="6802"/>
                  </a:lnTo>
                  <a:cubicBezTo>
                    <a:pt x="14495" y="6779"/>
                    <a:pt x="14563" y="6756"/>
                    <a:pt x="14609" y="6734"/>
                  </a:cubicBezTo>
                  <a:lnTo>
                    <a:pt x="14609" y="6734"/>
                  </a:lnTo>
                  <a:cubicBezTo>
                    <a:pt x="14814" y="6619"/>
                    <a:pt x="15019" y="6528"/>
                    <a:pt x="15202" y="6414"/>
                  </a:cubicBezTo>
                  <a:lnTo>
                    <a:pt x="15202" y="6414"/>
                  </a:lnTo>
                  <a:cubicBezTo>
                    <a:pt x="15248" y="6391"/>
                    <a:pt x="15293" y="6368"/>
                    <a:pt x="15316" y="6346"/>
                  </a:cubicBezTo>
                  <a:lnTo>
                    <a:pt x="15316" y="6346"/>
                  </a:lnTo>
                  <a:cubicBezTo>
                    <a:pt x="15362" y="6323"/>
                    <a:pt x="15385" y="6300"/>
                    <a:pt x="15430" y="6277"/>
                  </a:cubicBezTo>
                  <a:lnTo>
                    <a:pt x="15430" y="6277"/>
                  </a:lnTo>
                  <a:cubicBezTo>
                    <a:pt x="15476" y="6254"/>
                    <a:pt x="15522" y="6209"/>
                    <a:pt x="15590" y="6186"/>
                  </a:cubicBezTo>
                  <a:lnTo>
                    <a:pt x="15590" y="6186"/>
                  </a:lnTo>
                  <a:cubicBezTo>
                    <a:pt x="15636" y="6140"/>
                    <a:pt x="15681" y="6117"/>
                    <a:pt x="15727" y="6094"/>
                  </a:cubicBezTo>
                  <a:lnTo>
                    <a:pt x="15727" y="6094"/>
                  </a:lnTo>
                  <a:cubicBezTo>
                    <a:pt x="15773" y="6049"/>
                    <a:pt x="15818" y="6026"/>
                    <a:pt x="15864" y="5980"/>
                  </a:cubicBezTo>
                  <a:lnTo>
                    <a:pt x="15864" y="5980"/>
                  </a:lnTo>
                  <a:cubicBezTo>
                    <a:pt x="15910" y="5958"/>
                    <a:pt x="15955" y="5912"/>
                    <a:pt x="16001" y="5889"/>
                  </a:cubicBezTo>
                  <a:lnTo>
                    <a:pt x="16001" y="5889"/>
                  </a:lnTo>
                  <a:cubicBezTo>
                    <a:pt x="16047" y="5843"/>
                    <a:pt x="16092" y="5798"/>
                    <a:pt x="16138" y="5775"/>
                  </a:cubicBezTo>
                  <a:lnTo>
                    <a:pt x="16138" y="5775"/>
                  </a:lnTo>
                  <a:cubicBezTo>
                    <a:pt x="16184" y="5729"/>
                    <a:pt x="16229" y="5706"/>
                    <a:pt x="16275" y="5661"/>
                  </a:cubicBezTo>
                  <a:lnTo>
                    <a:pt x="16275" y="5661"/>
                  </a:lnTo>
                  <a:cubicBezTo>
                    <a:pt x="16321" y="5638"/>
                    <a:pt x="16366" y="5592"/>
                    <a:pt x="16389" y="5547"/>
                  </a:cubicBezTo>
                  <a:lnTo>
                    <a:pt x="16389" y="5547"/>
                  </a:lnTo>
                  <a:cubicBezTo>
                    <a:pt x="16412" y="5547"/>
                    <a:pt x="16435" y="5524"/>
                    <a:pt x="16457" y="5501"/>
                  </a:cubicBezTo>
                  <a:lnTo>
                    <a:pt x="16457" y="5501"/>
                  </a:lnTo>
                  <a:cubicBezTo>
                    <a:pt x="16457" y="5501"/>
                    <a:pt x="16480" y="5478"/>
                    <a:pt x="16503" y="5478"/>
                  </a:cubicBezTo>
                  <a:lnTo>
                    <a:pt x="16503" y="5478"/>
                  </a:lnTo>
                  <a:cubicBezTo>
                    <a:pt x="16572" y="5410"/>
                    <a:pt x="16640" y="5341"/>
                    <a:pt x="16686" y="5273"/>
                  </a:cubicBezTo>
                  <a:lnTo>
                    <a:pt x="16686" y="5273"/>
                  </a:lnTo>
                  <a:cubicBezTo>
                    <a:pt x="16709" y="5250"/>
                    <a:pt x="16731" y="5227"/>
                    <a:pt x="16754" y="5204"/>
                  </a:cubicBezTo>
                  <a:lnTo>
                    <a:pt x="16754" y="5204"/>
                  </a:lnTo>
                  <a:cubicBezTo>
                    <a:pt x="16846" y="5113"/>
                    <a:pt x="16914" y="5022"/>
                    <a:pt x="16982" y="4930"/>
                  </a:cubicBezTo>
                  <a:lnTo>
                    <a:pt x="16982" y="4930"/>
                  </a:lnTo>
                  <a:cubicBezTo>
                    <a:pt x="17005" y="4930"/>
                    <a:pt x="17005" y="4930"/>
                    <a:pt x="17005" y="4908"/>
                  </a:cubicBezTo>
                  <a:lnTo>
                    <a:pt x="17005" y="4908"/>
                  </a:lnTo>
                  <a:cubicBezTo>
                    <a:pt x="17028" y="4908"/>
                    <a:pt x="17028" y="4885"/>
                    <a:pt x="17051" y="4862"/>
                  </a:cubicBezTo>
                  <a:lnTo>
                    <a:pt x="17051" y="4862"/>
                  </a:lnTo>
                  <a:cubicBezTo>
                    <a:pt x="17097" y="4793"/>
                    <a:pt x="17142" y="4748"/>
                    <a:pt x="17165" y="4679"/>
                  </a:cubicBezTo>
                  <a:lnTo>
                    <a:pt x="17165" y="4679"/>
                  </a:lnTo>
                  <a:cubicBezTo>
                    <a:pt x="17188" y="4656"/>
                    <a:pt x="17211" y="4611"/>
                    <a:pt x="17234" y="4588"/>
                  </a:cubicBezTo>
                  <a:lnTo>
                    <a:pt x="17234" y="4588"/>
                  </a:lnTo>
                  <a:cubicBezTo>
                    <a:pt x="17279" y="4542"/>
                    <a:pt x="17302" y="4474"/>
                    <a:pt x="17325" y="4428"/>
                  </a:cubicBezTo>
                  <a:lnTo>
                    <a:pt x="17325" y="4428"/>
                  </a:lnTo>
                  <a:cubicBezTo>
                    <a:pt x="17348" y="4405"/>
                    <a:pt x="17348" y="4405"/>
                    <a:pt x="17370" y="4383"/>
                  </a:cubicBezTo>
                  <a:lnTo>
                    <a:pt x="17370" y="4383"/>
                  </a:lnTo>
                  <a:cubicBezTo>
                    <a:pt x="17370" y="4360"/>
                    <a:pt x="17393" y="4337"/>
                    <a:pt x="17393" y="4314"/>
                  </a:cubicBezTo>
                  <a:lnTo>
                    <a:pt x="17393" y="4314"/>
                  </a:lnTo>
                  <a:cubicBezTo>
                    <a:pt x="17416" y="4268"/>
                    <a:pt x="17439" y="4223"/>
                    <a:pt x="17462" y="4177"/>
                  </a:cubicBezTo>
                  <a:lnTo>
                    <a:pt x="17462" y="4177"/>
                  </a:lnTo>
                  <a:cubicBezTo>
                    <a:pt x="17485" y="4154"/>
                    <a:pt x="17507" y="4109"/>
                    <a:pt x="17507" y="4086"/>
                  </a:cubicBezTo>
                  <a:lnTo>
                    <a:pt x="17507" y="4086"/>
                  </a:lnTo>
                  <a:cubicBezTo>
                    <a:pt x="17530" y="4040"/>
                    <a:pt x="17553" y="3995"/>
                    <a:pt x="17576" y="3949"/>
                  </a:cubicBezTo>
                  <a:lnTo>
                    <a:pt x="17576" y="3949"/>
                  </a:lnTo>
                  <a:cubicBezTo>
                    <a:pt x="17576" y="3926"/>
                    <a:pt x="17599" y="3903"/>
                    <a:pt x="17599" y="3880"/>
                  </a:cubicBezTo>
                  <a:lnTo>
                    <a:pt x="17599" y="3880"/>
                  </a:lnTo>
                  <a:cubicBezTo>
                    <a:pt x="17599" y="3858"/>
                    <a:pt x="17599" y="3835"/>
                    <a:pt x="17622" y="3835"/>
                  </a:cubicBezTo>
                  <a:lnTo>
                    <a:pt x="17622" y="3835"/>
                  </a:lnTo>
                  <a:cubicBezTo>
                    <a:pt x="17622" y="3789"/>
                    <a:pt x="17644" y="3743"/>
                    <a:pt x="17667" y="3698"/>
                  </a:cubicBezTo>
                  <a:lnTo>
                    <a:pt x="17667" y="3698"/>
                  </a:lnTo>
                  <a:cubicBezTo>
                    <a:pt x="17667" y="3652"/>
                    <a:pt x="17690" y="3629"/>
                    <a:pt x="17690" y="3584"/>
                  </a:cubicBezTo>
                  <a:lnTo>
                    <a:pt x="17690" y="3584"/>
                  </a:lnTo>
                  <a:cubicBezTo>
                    <a:pt x="17713" y="3538"/>
                    <a:pt x="17713" y="3492"/>
                    <a:pt x="17713" y="3447"/>
                  </a:cubicBezTo>
                  <a:lnTo>
                    <a:pt x="17713" y="3447"/>
                  </a:lnTo>
                  <a:cubicBezTo>
                    <a:pt x="17736" y="3424"/>
                    <a:pt x="17736" y="3401"/>
                    <a:pt x="17736" y="3378"/>
                  </a:cubicBezTo>
                  <a:lnTo>
                    <a:pt x="17736" y="3378"/>
                  </a:lnTo>
                  <a:cubicBezTo>
                    <a:pt x="17736" y="3355"/>
                    <a:pt x="17736" y="3355"/>
                    <a:pt x="17759" y="3333"/>
                  </a:cubicBezTo>
                  <a:lnTo>
                    <a:pt x="17759" y="3333"/>
                  </a:lnTo>
                  <a:cubicBezTo>
                    <a:pt x="17759" y="3287"/>
                    <a:pt x="17759" y="3241"/>
                    <a:pt x="17759" y="3196"/>
                  </a:cubicBezTo>
                  <a:lnTo>
                    <a:pt x="17759" y="3196"/>
                  </a:lnTo>
                  <a:cubicBezTo>
                    <a:pt x="17781" y="3150"/>
                    <a:pt x="17781" y="3127"/>
                    <a:pt x="17781" y="3082"/>
                  </a:cubicBezTo>
                  <a:lnTo>
                    <a:pt x="17781" y="3082"/>
                  </a:lnTo>
                  <a:cubicBezTo>
                    <a:pt x="17781" y="3036"/>
                    <a:pt x="17781" y="2990"/>
                    <a:pt x="17804" y="2945"/>
                  </a:cubicBezTo>
                  <a:lnTo>
                    <a:pt x="17804" y="2945"/>
                  </a:lnTo>
                  <a:cubicBezTo>
                    <a:pt x="17804" y="2922"/>
                    <a:pt x="17804" y="2899"/>
                    <a:pt x="17804" y="2876"/>
                  </a:cubicBezTo>
                  <a:lnTo>
                    <a:pt x="17804" y="2876"/>
                  </a:lnTo>
                  <a:cubicBezTo>
                    <a:pt x="17804" y="2853"/>
                    <a:pt x="17804" y="2808"/>
                    <a:pt x="17804" y="2785"/>
                  </a:cubicBezTo>
                  <a:lnTo>
                    <a:pt x="17804" y="2785"/>
                  </a:lnTo>
                  <a:lnTo>
                    <a:pt x="17804" y="46"/>
                  </a:lnTo>
                  <a:cubicBezTo>
                    <a:pt x="17804" y="91"/>
                    <a:pt x="17804" y="160"/>
                    <a:pt x="17804" y="206"/>
                  </a:cubicBezTo>
                  <a:lnTo>
                    <a:pt x="17804" y="206"/>
                  </a:lnTo>
                  <a:cubicBezTo>
                    <a:pt x="17804" y="251"/>
                    <a:pt x="17804" y="297"/>
                    <a:pt x="17781" y="343"/>
                  </a:cubicBezTo>
                  <a:lnTo>
                    <a:pt x="17781" y="343"/>
                  </a:lnTo>
                  <a:cubicBezTo>
                    <a:pt x="17781" y="365"/>
                    <a:pt x="17781" y="411"/>
                    <a:pt x="17781" y="457"/>
                  </a:cubicBezTo>
                  <a:lnTo>
                    <a:pt x="17781" y="457"/>
                  </a:lnTo>
                  <a:cubicBezTo>
                    <a:pt x="17781" y="502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59" y="616"/>
                    <a:pt x="17736" y="662"/>
                    <a:pt x="17736" y="708"/>
                  </a:cubicBezTo>
                  <a:lnTo>
                    <a:pt x="17736" y="708"/>
                  </a:lnTo>
                  <a:cubicBezTo>
                    <a:pt x="17713" y="753"/>
                    <a:pt x="17713" y="799"/>
                    <a:pt x="17690" y="845"/>
                  </a:cubicBezTo>
                  <a:lnTo>
                    <a:pt x="17690" y="845"/>
                  </a:lnTo>
                  <a:cubicBezTo>
                    <a:pt x="17690" y="867"/>
                    <a:pt x="17667" y="913"/>
                    <a:pt x="17667" y="959"/>
                  </a:cubicBezTo>
                  <a:lnTo>
                    <a:pt x="17667" y="959"/>
                  </a:lnTo>
                  <a:cubicBezTo>
                    <a:pt x="17644" y="1004"/>
                    <a:pt x="17644" y="1050"/>
                    <a:pt x="17622" y="1073"/>
                  </a:cubicBezTo>
                  <a:lnTo>
                    <a:pt x="17622" y="1073"/>
                  </a:lnTo>
                  <a:cubicBezTo>
                    <a:pt x="17599" y="1119"/>
                    <a:pt x="17599" y="1164"/>
                    <a:pt x="17576" y="1187"/>
                  </a:cubicBezTo>
                  <a:lnTo>
                    <a:pt x="17576" y="1187"/>
                  </a:lnTo>
                  <a:cubicBezTo>
                    <a:pt x="17553" y="1233"/>
                    <a:pt x="17553" y="1278"/>
                    <a:pt x="17530" y="1324"/>
                  </a:cubicBezTo>
                  <a:lnTo>
                    <a:pt x="17530" y="1324"/>
                  </a:lnTo>
                  <a:cubicBezTo>
                    <a:pt x="17507" y="1370"/>
                    <a:pt x="17485" y="1415"/>
                    <a:pt x="17462" y="1438"/>
                  </a:cubicBezTo>
                  <a:lnTo>
                    <a:pt x="17462" y="1438"/>
                  </a:lnTo>
                  <a:cubicBezTo>
                    <a:pt x="17439" y="1484"/>
                    <a:pt x="17416" y="1529"/>
                    <a:pt x="17393" y="1575"/>
                  </a:cubicBezTo>
                  <a:lnTo>
                    <a:pt x="17393" y="1575"/>
                  </a:lnTo>
                  <a:cubicBezTo>
                    <a:pt x="17393" y="1621"/>
                    <a:pt x="17370" y="1644"/>
                    <a:pt x="17348" y="1689"/>
                  </a:cubicBezTo>
                  <a:lnTo>
                    <a:pt x="17348" y="1689"/>
                  </a:lnTo>
                  <a:cubicBezTo>
                    <a:pt x="17302" y="1735"/>
                    <a:pt x="17279" y="1781"/>
                    <a:pt x="17234" y="1849"/>
                  </a:cubicBezTo>
                  <a:lnTo>
                    <a:pt x="17234" y="1849"/>
                  </a:lnTo>
                  <a:cubicBezTo>
                    <a:pt x="17234" y="1872"/>
                    <a:pt x="17211" y="1917"/>
                    <a:pt x="17188" y="1940"/>
                  </a:cubicBezTo>
                  <a:lnTo>
                    <a:pt x="17188" y="1940"/>
                  </a:lnTo>
                  <a:cubicBezTo>
                    <a:pt x="17142" y="1986"/>
                    <a:pt x="17097" y="2054"/>
                    <a:pt x="17051" y="2100"/>
                  </a:cubicBezTo>
                  <a:lnTo>
                    <a:pt x="17051" y="2100"/>
                  </a:lnTo>
                  <a:cubicBezTo>
                    <a:pt x="17028" y="2146"/>
                    <a:pt x="17028" y="2169"/>
                    <a:pt x="17005" y="2191"/>
                  </a:cubicBezTo>
                  <a:lnTo>
                    <a:pt x="17005" y="2191"/>
                  </a:lnTo>
                  <a:cubicBezTo>
                    <a:pt x="16937" y="2283"/>
                    <a:pt x="16846" y="2374"/>
                    <a:pt x="16777" y="2465"/>
                  </a:cubicBezTo>
                  <a:lnTo>
                    <a:pt x="16777" y="2465"/>
                  </a:lnTo>
                  <a:cubicBezTo>
                    <a:pt x="16754" y="2488"/>
                    <a:pt x="16731" y="2511"/>
                    <a:pt x="16709" y="2534"/>
                  </a:cubicBezTo>
                  <a:lnTo>
                    <a:pt x="16709" y="2534"/>
                  </a:lnTo>
                  <a:cubicBezTo>
                    <a:pt x="16640" y="2579"/>
                    <a:pt x="16572" y="2648"/>
                    <a:pt x="16503" y="2716"/>
                  </a:cubicBezTo>
                  <a:lnTo>
                    <a:pt x="16503" y="2716"/>
                  </a:lnTo>
                  <a:cubicBezTo>
                    <a:pt x="16480" y="2762"/>
                    <a:pt x="16435" y="2785"/>
                    <a:pt x="16412" y="2808"/>
                  </a:cubicBezTo>
                  <a:lnTo>
                    <a:pt x="16412" y="2808"/>
                  </a:lnTo>
                  <a:cubicBezTo>
                    <a:pt x="16366" y="2853"/>
                    <a:pt x="16321" y="2899"/>
                    <a:pt x="16275" y="2922"/>
                  </a:cubicBezTo>
                  <a:lnTo>
                    <a:pt x="16275" y="2922"/>
                  </a:lnTo>
                  <a:cubicBezTo>
                    <a:pt x="16229" y="2967"/>
                    <a:pt x="16184" y="2990"/>
                    <a:pt x="16161" y="3036"/>
                  </a:cubicBezTo>
                  <a:lnTo>
                    <a:pt x="16161" y="3036"/>
                  </a:lnTo>
                  <a:cubicBezTo>
                    <a:pt x="16115" y="3059"/>
                    <a:pt x="16069" y="3104"/>
                    <a:pt x="16024" y="3127"/>
                  </a:cubicBezTo>
                  <a:lnTo>
                    <a:pt x="16024" y="3127"/>
                  </a:lnTo>
                  <a:cubicBezTo>
                    <a:pt x="15978" y="3173"/>
                    <a:pt x="15932" y="3196"/>
                    <a:pt x="15887" y="3241"/>
                  </a:cubicBezTo>
                  <a:lnTo>
                    <a:pt x="15887" y="3241"/>
                  </a:lnTo>
                  <a:cubicBezTo>
                    <a:pt x="15841" y="3264"/>
                    <a:pt x="15773" y="3310"/>
                    <a:pt x="15727" y="3333"/>
                  </a:cubicBezTo>
                  <a:lnTo>
                    <a:pt x="15727" y="3333"/>
                  </a:lnTo>
                  <a:cubicBezTo>
                    <a:pt x="15681" y="3378"/>
                    <a:pt x="15636" y="3401"/>
                    <a:pt x="15590" y="3447"/>
                  </a:cubicBezTo>
                  <a:lnTo>
                    <a:pt x="15590" y="3447"/>
                  </a:lnTo>
                  <a:cubicBezTo>
                    <a:pt x="15544" y="3470"/>
                    <a:pt x="15476" y="3515"/>
                    <a:pt x="15430" y="3538"/>
                  </a:cubicBezTo>
                  <a:lnTo>
                    <a:pt x="15430" y="3538"/>
                  </a:lnTo>
                  <a:cubicBezTo>
                    <a:pt x="15362" y="3584"/>
                    <a:pt x="15293" y="3629"/>
                    <a:pt x="15225" y="3675"/>
                  </a:cubicBezTo>
                  <a:lnTo>
                    <a:pt x="15225" y="3675"/>
                  </a:lnTo>
                  <a:cubicBezTo>
                    <a:pt x="15019" y="3789"/>
                    <a:pt x="14837" y="3880"/>
                    <a:pt x="14631" y="3972"/>
                  </a:cubicBezTo>
                  <a:lnTo>
                    <a:pt x="14631" y="3972"/>
                  </a:lnTo>
                  <a:cubicBezTo>
                    <a:pt x="14563" y="4017"/>
                    <a:pt x="14517" y="4040"/>
                    <a:pt x="14449" y="4063"/>
                  </a:cubicBezTo>
                  <a:lnTo>
                    <a:pt x="14449" y="4063"/>
                  </a:lnTo>
                  <a:cubicBezTo>
                    <a:pt x="14266" y="4154"/>
                    <a:pt x="14084" y="4223"/>
                    <a:pt x="13878" y="4291"/>
                  </a:cubicBezTo>
                  <a:lnTo>
                    <a:pt x="13878" y="4291"/>
                  </a:lnTo>
                  <a:cubicBezTo>
                    <a:pt x="13855" y="4314"/>
                    <a:pt x="13833" y="4314"/>
                    <a:pt x="13810" y="4337"/>
                  </a:cubicBezTo>
                  <a:lnTo>
                    <a:pt x="13810" y="4337"/>
                  </a:lnTo>
                  <a:cubicBezTo>
                    <a:pt x="13604" y="4405"/>
                    <a:pt x="13399" y="4474"/>
                    <a:pt x="13171" y="4542"/>
                  </a:cubicBezTo>
                  <a:lnTo>
                    <a:pt x="13171" y="4542"/>
                  </a:lnTo>
                  <a:cubicBezTo>
                    <a:pt x="13011" y="4611"/>
                    <a:pt x="12874" y="4634"/>
                    <a:pt x="12714" y="4679"/>
                  </a:cubicBezTo>
                  <a:lnTo>
                    <a:pt x="12714" y="4679"/>
                  </a:lnTo>
                  <a:cubicBezTo>
                    <a:pt x="12600" y="4725"/>
                    <a:pt x="12486" y="4748"/>
                    <a:pt x="12372" y="4771"/>
                  </a:cubicBezTo>
                  <a:lnTo>
                    <a:pt x="12372" y="4771"/>
                  </a:lnTo>
                  <a:cubicBezTo>
                    <a:pt x="12212" y="4816"/>
                    <a:pt x="12029" y="4839"/>
                    <a:pt x="11870" y="4885"/>
                  </a:cubicBezTo>
                  <a:lnTo>
                    <a:pt x="11870" y="4885"/>
                  </a:lnTo>
                  <a:cubicBezTo>
                    <a:pt x="11755" y="4908"/>
                    <a:pt x="11641" y="4930"/>
                    <a:pt x="11504" y="4953"/>
                  </a:cubicBezTo>
                  <a:lnTo>
                    <a:pt x="11504" y="4953"/>
                  </a:lnTo>
                  <a:cubicBezTo>
                    <a:pt x="11459" y="4976"/>
                    <a:pt x="11413" y="4976"/>
                    <a:pt x="11367" y="4976"/>
                  </a:cubicBezTo>
                  <a:lnTo>
                    <a:pt x="11367" y="4976"/>
                  </a:lnTo>
                  <a:cubicBezTo>
                    <a:pt x="11162" y="5022"/>
                    <a:pt x="10957" y="5045"/>
                    <a:pt x="10751" y="5067"/>
                  </a:cubicBezTo>
                  <a:lnTo>
                    <a:pt x="10751" y="5067"/>
                  </a:lnTo>
                  <a:cubicBezTo>
                    <a:pt x="10683" y="5067"/>
                    <a:pt x="10637" y="5090"/>
                    <a:pt x="10569" y="5090"/>
                  </a:cubicBezTo>
                  <a:lnTo>
                    <a:pt x="10569" y="5090"/>
                  </a:lnTo>
                  <a:cubicBezTo>
                    <a:pt x="10454" y="5090"/>
                    <a:pt x="10317" y="5113"/>
                    <a:pt x="10203" y="5113"/>
                  </a:cubicBezTo>
                  <a:lnTo>
                    <a:pt x="10203" y="5113"/>
                  </a:lnTo>
                  <a:cubicBezTo>
                    <a:pt x="9998" y="5136"/>
                    <a:pt x="9815" y="5159"/>
                    <a:pt x="9610" y="5159"/>
                  </a:cubicBezTo>
                  <a:lnTo>
                    <a:pt x="9610" y="5159"/>
                  </a:lnTo>
                  <a:cubicBezTo>
                    <a:pt x="9473" y="5159"/>
                    <a:pt x="9359" y="5159"/>
                    <a:pt x="9222" y="5159"/>
                  </a:cubicBezTo>
                  <a:lnTo>
                    <a:pt x="9222" y="5159"/>
                  </a:lnTo>
                  <a:cubicBezTo>
                    <a:pt x="9062" y="5181"/>
                    <a:pt x="8902" y="5181"/>
                    <a:pt x="8743" y="5181"/>
                  </a:cubicBezTo>
                  <a:lnTo>
                    <a:pt x="8743" y="5181"/>
                  </a:lnTo>
                  <a:cubicBezTo>
                    <a:pt x="8606" y="5159"/>
                    <a:pt x="8469" y="5159"/>
                    <a:pt x="8332" y="5159"/>
                  </a:cubicBezTo>
                  <a:lnTo>
                    <a:pt x="8332" y="5159"/>
                  </a:lnTo>
                  <a:cubicBezTo>
                    <a:pt x="8172" y="5159"/>
                    <a:pt x="8012" y="5136"/>
                    <a:pt x="7875" y="5136"/>
                  </a:cubicBezTo>
                  <a:lnTo>
                    <a:pt x="7875" y="5136"/>
                  </a:lnTo>
                  <a:cubicBezTo>
                    <a:pt x="7738" y="5136"/>
                    <a:pt x="7601" y="5113"/>
                    <a:pt x="7464" y="5113"/>
                  </a:cubicBezTo>
                  <a:lnTo>
                    <a:pt x="7464" y="5113"/>
                  </a:lnTo>
                  <a:cubicBezTo>
                    <a:pt x="7305" y="5090"/>
                    <a:pt x="7168" y="5067"/>
                    <a:pt x="7008" y="5045"/>
                  </a:cubicBezTo>
                  <a:lnTo>
                    <a:pt x="7008" y="5045"/>
                  </a:lnTo>
                  <a:cubicBezTo>
                    <a:pt x="6894" y="5045"/>
                    <a:pt x="6757" y="5022"/>
                    <a:pt x="6620" y="4999"/>
                  </a:cubicBezTo>
                  <a:lnTo>
                    <a:pt x="6620" y="4999"/>
                  </a:lnTo>
                  <a:cubicBezTo>
                    <a:pt x="6460" y="4976"/>
                    <a:pt x="6300" y="4953"/>
                    <a:pt x="6140" y="4908"/>
                  </a:cubicBezTo>
                  <a:lnTo>
                    <a:pt x="6140" y="4908"/>
                  </a:lnTo>
                  <a:cubicBezTo>
                    <a:pt x="6026" y="4885"/>
                    <a:pt x="5889" y="4862"/>
                    <a:pt x="5775" y="4839"/>
                  </a:cubicBezTo>
                  <a:lnTo>
                    <a:pt x="5775" y="4839"/>
                  </a:lnTo>
                  <a:cubicBezTo>
                    <a:pt x="5593" y="4793"/>
                    <a:pt x="5410" y="4748"/>
                    <a:pt x="5227" y="4702"/>
                  </a:cubicBezTo>
                  <a:lnTo>
                    <a:pt x="5227" y="4702"/>
                  </a:lnTo>
                  <a:cubicBezTo>
                    <a:pt x="5113" y="4679"/>
                    <a:pt x="4999" y="4634"/>
                    <a:pt x="4862" y="4611"/>
                  </a:cubicBezTo>
                  <a:lnTo>
                    <a:pt x="4862" y="4611"/>
                  </a:lnTo>
                  <a:cubicBezTo>
                    <a:pt x="4817" y="4588"/>
                    <a:pt x="4748" y="4565"/>
                    <a:pt x="4680" y="4542"/>
                  </a:cubicBezTo>
                  <a:lnTo>
                    <a:pt x="4680" y="4542"/>
                  </a:lnTo>
                  <a:cubicBezTo>
                    <a:pt x="4497" y="4497"/>
                    <a:pt x="4314" y="4428"/>
                    <a:pt x="4132" y="4360"/>
                  </a:cubicBezTo>
                  <a:lnTo>
                    <a:pt x="4132" y="4360"/>
                  </a:lnTo>
                  <a:cubicBezTo>
                    <a:pt x="4086" y="4337"/>
                    <a:pt x="4041" y="4337"/>
                    <a:pt x="3995" y="4314"/>
                  </a:cubicBezTo>
                  <a:lnTo>
                    <a:pt x="3995" y="4314"/>
                  </a:lnTo>
                  <a:cubicBezTo>
                    <a:pt x="3835" y="4246"/>
                    <a:pt x="3675" y="4177"/>
                    <a:pt x="3516" y="4109"/>
                  </a:cubicBezTo>
                  <a:lnTo>
                    <a:pt x="3516" y="4109"/>
                  </a:lnTo>
                  <a:cubicBezTo>
                    <a:pt x="3447" y="4063"/>
                    <a:pt x="3356" y="4040"/>
                    <a:pt x="3287" y="4017"/>
                  </a:cubicBezTo>
                  <a:lnTo>
                    <a:pt x="3287" y="4017"/>
                  </a:lnTo>
                  <a:cubicBezTo>
                    <a:pt x="3059" y="3903"/>
                    <a:pt x="2831" y="3789"/>
                    <a:pt x="2625" y="3675"/>
                  </a:cubicBezTo>
                  <a:lnTo>
                    <a:pt x="2625" y="3675"/>
                  </a:lnTo>
                  <a:cubicBezTo>
                    <a:pt x="868" y="2648"/>
                    <a:pt x="0" y="132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54"/>
            <p:cNvSpPr/>
            <p:nvPr/>
          </p:nvSpPr>
          <p:spPr>
            <a:xfrm>
              <a:off x="4068988" y="1866150"/>
              <a:ext cx="489050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70" y="1507"/>
                  </a:moveTo>
                  <a:cubicBezTo>
                    <a:pt x="0" y="3516"/>
                    <a:pt x="23" y="6780"/>
                    <a:pt x="3492" y="8811"/>
                  </a:cubicBezTo>
                  <a:lnTo>
                    <a:pt x="3492" y="8811"/>
                  </a:lnTo>
                  <a:cubicBezTo>
                    <a:pt x="6985" y="10820"/>
                    <a:pt x="12622" y="10820"/>
                    <a:pt x="16092" y="8811"/>
                  </a:cubicBezTo>
                  <a:lnTo>
                    <a:pt x="16092" y="8811"/>
                  </a:lnTo>
                  <a:cubicBezTo>
                    <a:pt x="19561" y="6780"/>
                    <a:pt x="19539" y="3516"/>
                    <a:pt x="16046" y="1507"/>
                  </a:cubicBezTo>
                  <a:lnTo>
                    <a:pt x="16046" y="1507"/>
                  </a:lnTo>
                  <a:cubicBezTo>
                    <a:pt x="14312" y="503"/>
                    <a:pt x="12029" y="0"/>
                    <a:pt x="9746" y="0"/>
                  </a:cubicBezTo>
                  <a:lnTo>
                    <a:pt x="9746" y="0"/>
                  </a:lnTo>
                  <a:cubicBezTo>
                    <a:pt x="7464" y="0"/>
                    <a:pt x="5181" y="503"/>
                    <a:pt x="3470" y="15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54"/>
            <p:cNvSpPr/>
            <p:nvPr/>
          </p:nvSpPr>
          <p:spPr>
            <a:xfrm>
              <a:off x="4192238" y="1912375"/>
              <a:ext cx="229975" cy="133200"/>
            </a:xfrm>
            <a:custGeom>
              <a:avLst/>
              <a:gdLst/>
              <a:ahLst/>
              <a:cxnLst/>
              <a:rect l="l" t="t" r="r" b="b"/>
              <a:pathLst>
                <a:path w="9199" h="5328" extrusionOk="0">
                  <a:moveTo>
                    <a:pt x="5593" y="1507"/>
                  </a:moveTo>
                  <a:lnTo>
                    <a:pt x="6528" y="2055"/>
                  </a:lnTo>
                  <a:cubicBezTo>
                    <a:pt x="6825" y="2214"/>
                    <a:pt x="7031" y="2397"/>
                    <a:pt x="7122" y="2602"/>
                  </a:cubicBezTo>
                  <a:cubicBezTo>
                    <a:pt x="7236" y="2808"/>
                    <a:pt x="7236" y="3036"/>
                    <a:pt x="7145" y="3241"/>
                  </a:cubicBezTo>
                  <a:cubicBezTo>
                    <a:pt x="7053" y="3447"/>
                    <a:pt x="6848" y="3652"/>
                    <a:pt x="6551" y="3812"/>
                  </a:cubicBezTo>
                  <a:cubicBezTo>
                    <a:pt x="6254" y="3995"/>
                    <a:pt x="5935" y="4109"/>
                    <a:pt x="5593" y="4177"/>
                  </a:cubicBezTo>
                  <a:cubicBezTo>
                    <a:pt x="5391" y="4215"/>
                    <a:pt x="5197" y="4232"/>
                    <a:pt x="5006" y="4232"/>
                  </a:cubicBezTo>
                  <a:cubicBezTo>
                    <a:pt x="4850" y="4232"/>
                    <a:pt x="4696" y="4221"/>
                    <a:pt x="4543" y="4200"/>
                  </a:cubicBezTo>
                  <a:cubicBezTo>
                    <a:pt x="4200" y="4154"/>
                    <a:pt x="3881" y="4040"/>
                    <a:pt x="3584" y="3881"/>
                  </a:cubicBezTo>
                  <a:lnTo>
                    <a:pt x="2580" y="3310"/>
                  </a:lnTo>
                  <a:lnTo>
                    <a:pt x="5593" y="1507"/>
                  </a:lnTo>
                  <a:close/>
                  <a:moveTo>
                    <a:pt x="5227" y="0"/>
                  </a:moveTo>
                  <a:lnTo>
                    <a:pt x="0" y="3127"/>
                  </a:lnTo>
                  <a:lnTo>
                    <a:pt x="2397" y="4474"/>
                  </a:lnTo>
                  <a:cubicBezTo>
                    <a:pt x="2990" y="4816"/>
                    <a:pt x="3630" y="5068"/>
                    <a:pt x="4314" y="5204"/>
                  </a:cubicBezTo>
                  <a:cubicBezTo>
                    <a:pt x="4725" y="5287"/>
                    <a:pt x="5136" y="5328"/>
                    <a:pt x="5537" y="5328"/>
                  </a:cubicBezTo>
                  <a:cubicBezTo>
                    <a:pt x="5804" y="5328"/>
                    <a:pt x="6067" y="5309"/>
                    <a:pt x="6323" y="5273"/>
                  </a:cubicBezTo>
                  <a:cubicBezTo>
                    <a:pt x="6985" y="5182"/>
                    <a:pt x="7578" y="4976"/>
                    <a:pt x="8080" y="4679"/>
                  </a:cubicBezTo>
                  <a:cubicBezTo>
                    <a:pt x="8605" y="4360"/>
                    <a:pt x="8925" y="4018"/>
                    <a:pt x="9062" y="3652"/>
                  </a:cubicBezTo>
                  <a:cubicBezTo>
                    <a:pt x="9199" y="3264"/>
                    <a:pt x="9153" y="2876"/>
                    <a:pt x="8925" y="2488"/>
                  </a:cubicBezTo>
                  <a:cubicBezTo>
                    <a:pt x="8697" y="2100"/>
                    <a:pt x="8263" y="1735"/>
                    <a:pt x="7670" y="1393"/>
                  </a:cubicBezTo>
                  <a:lnTo>
                    <a:pt x="5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54"/>
            <p:cNvSpPr/>
            <p:nvPr/>
          </p:nvSpPr>
          <p:spPr>
            <a:xfrm>
              <a:off x="6381763" y="2751775"/>
              <a:ext cx="445675" cy="198025"/>
            </a:xfrm>
            <a:custGeom>
              <a:avLst/>
              <a:gdLst/>
              <a:ahLst/>
              <a:cxnLst/>
              <a:rect l="l" t="t" r="r" b="b"/>
              <a:pathLst>
                <a:path w="17827" h="7921" extrusionOk="0">
                  <a:moveTo>
                    <a:pt x="0" y="2739"/>
                  </a:moveTo>
                  <a:cubicBezTo>
                    <a:pt x="0" y="4063"/>
                    <a:pt x="890" y="5387"/>
                    <a:pt x="2625" y="6414"/>
                  </a:cubicBezTo>
                  <a:lnTo>
                    <a:pt x="2625" y="6414"/>
                  </a:lnTo>
                  <a:cubicBezTo>
                    <a:pt x="2853" y="6528"/>
                    <a:pt x="3059" y="6642"/>
                    <a:pt x="3287" y="6757"/>
                  </a:cubicBezTo>
                  <a:lnTo>
                    <a:pt x="3287" y="6757"/>
                  </a:lnTo>
                  <a:cubicBezTo>
                    <a:pt x="3355" y="6779"/>
                    <a:pt x="3447" y="6825"/>
                    <a:pt x="3515" y="6848"/>
                  </a:cubicBezTo>
                  <a:lnTo>
                    <a:pt x="3515" y="6848"/>
                  </a:lnTo>
                  <a:cubicBezTo>
                    <a:pt x="3652" y="6916"/>
                    <a:pt x="3789" y="6962"/>
                    <a:pt x="3926" y="7030"/>
                  </a:cubicBezTo>
                  <a:lnTo>
                    <a:pt x="3926" y="7030"/>
                  </a:lnTo>
                  <a:cubicBezTo>
                    <a:pt x="3949" y="7030"/>
                    <a:pt x="3972" y="7030"/>
                    <a:pt x="3994" y="7053"/>
                  </a:cubicBezTo>
                  <a:lnTo>
                    <a:pt x="3994" y="7053"/>
                  </a:lnTo>
                  <a:cubicBezTo>
                    <a:pt x="4040" y="7076"/>
                    <a:pt x="4086" y="7099"/>
                    <a:pt x="4154" y="7099"/>
                  </a:cubicBezTo>
                  <a:lnTo>
                    <a:pt x="4154" y="7099"/>
                  </a:lnTo>
                  <a:cubicBezTo>
                    <a:pt x="4314" y="7167"/>
                    <a:pt x="4497" y="7236"/>
                    <a:pt x="4679" y="7282"/>
                  </a:cubicBezTo>
                  <a:lnTo>
                    <a:pt x="4679" y="7282"/>
                  </a:lnTo>
                  <a:cubicBezTo>
                    <a:pt x="4748" y="7304"/>
                    <a:pt x="4816" y="7327"/>
                    <a:pt x="4885" y="7350"/>
                  </a:cubicBezTo>
                  <a:lnTo>
                    <a:pt x="4885" y="7350"/>
                  </a:lnTo>
                  <a:cubicBezTo>
                    <a:pt x="4907" y="7373"/>
                    <a:pt x="4953" y="7373"/>
                    <a:pt x="4999" y="7396"/>
                  </a:cubicBezTo>
                  <a:lnTo>
                    <a:pt x="4999" y="7396"/>
                  </a:lnTo>
                  <a:cubicBezTo>
                    <a:pt x="5067" y="7418"/>
                    <a:pt x="5159" y="7418"/>
                    <a:pt x="5227" y="7441"/>
                  </a:cubicBezTo>
                  <a:lnTo>
                    <a:pt x="5227" y="7441"/>
                  </a:lnTo>
                  <a:cubicBezTo>
                    <a:pt x="5410" y="7487"/>
                    <a:pt x="5592" y="7533"/>
                    <a:pt x="5775" y="7578"/>
                  </a:cubicBezTo>
                  <a:lnTo>
                    <a:pt x="5775" y="7578"/>
                  </a:lnTo>
                  <a:cubicBezTo>
                    <a:pt x="5820" y="7601"/>
                    <a:pt x="5889" y="7601"/>
                    <a:pt x="5935" y="7624"/>
                  </a:cubicBezTo>
                  <a:lnTo>
                    <a:pt x="5935" y="7624"/>
                  </a:lnTo>
                  <a:cubicBezTo>
                    <a:pt x="6003" y="7624"/>
                    <a:pt x="6072" y="7647"/>
                    <a:pt x="6140" y="7647"/>
                  </a:cubicBezTo>
                  <a:lnTo>
                    <a:pt x="6140" y="7647"/>
                  </a:lnTo>
                  <a:cubicBezTo>
                    <a:pt x="6300" y="7692"/>
                    <a:pt x="6460" y="7715"/>
                    <a:pt x="6619" y="7738"/>
                  </a:cubicBezTo>
                  <a:lnTo>
                    <a:pt x="6619" y="7738"/>
                  </a:lnTo>
                  <a:cubicBezTo>
                    <a:pt x="6688" y="7738"/>
                    <a:pt x="6756" y="7761"/>
                    <a:pt x="6802" y="7761"/>
                  </a:cubicBezTo>
                  <a:lnTo>
                    <a:pt x="6802" y="7761"/>
                  </a:lnTo>
                  <a:cubicBezTo>
                    <a:pt x="6870" y="7784"/>
                    <a:pt x="6962" y="7784"/>
                    <a:pt x="7030" y="7784"/>
                  </a:cubicBezTo>
                  <a:lnTo>
                    <a:pt x="7030" y="7784"/>
                  </a:lnTo>
                  <a:cubicBezTo>
                    <a:pt x="7167" y="7806"/>
                    <a:pt x="7327" y="7829"/>
                    <a:pt x="7464" y="7852"/>
                  </a:cubicBezTo>
                  <a:lnTo>
                    <a:pt x="7464" y="7852"/>
                  </a:lnTo>
                  <a:cubicBezTo>
                    <a:pt x="7532" y="7852"/>
                    <a:pt x="7601" y="7852"/>
                    <a:pt x="7669" y="7875"/>
                  </a:cubicBezTo>
                  <a:lnTo>
                    <a:pt x="7669" y="7875"/>
                  </a:lnTo>
                  <a:cubicBezTo>
                    <a:pt x="7738" y="7875"/>
                    <a:pt x="7806" y="7875"/>
                    <a:pt x="7875" y="7875"/>
                  </a:cubicBezTo>
                  <a:lnTo>
                    <a:pt x="7875" y="7875"/>
                  </a:lnTo>
                  <a:cubicBezTo>
                    <a:pt x="8035" y="7898"/>
                    <a:pt x="8171" y="7898"/>
                    <a:pt x="8331" y="7898"/>
                  </a:cubicBezTo>
                  <a:lnTo>
                    <a:pt x="8331" y="7898"/>
                  </a:lnTo>
                  <a:cubicBezTo>
                    <a:pt x="8400" y="7898"/>
                    <a:pt x="8468" y="7921"/>
                    <a:pt x="8560" y="7921"/>
                  </a:cubicBezTo>
                  <a:lnTo>
                    <a:pt x="8560" y="7921"/>
                  </a:lnTo>
                  <a:cubicBezTo>
                    <a:pt x="8582" y="7921"/>
                    <a:pt x="8628" y="7921"/>
                    <a:pt x="8651" y="7921"/>
                  </a:cubicBezTo>
                  <a:lnTo>
                    <a:pt x="8651" y="7921"/>
                  </a:lnTo>
                  <a:cubicBezTo>
                    <a:pt x="8674" y="7921"/>
                    <a:pt x="8719" y="7921"/>
                    <a:pt x="8742" y="7921"/>
                  </a:cubicBezTo>
                  <a:lnTo>
                    <a:pt x="8742" y="7921"/>
                  </a:lnTo>
                  <a:cubicBezTo>
                    <a:pt x="8902" y="7921"/>
                    <a:pt x="9062" y="7921"/>
                    <a:pt x="9221" y="7921"/>
                  </a:cubicBezTo>
                  <a:lnTo>
                    <a:pt x="9221" y="7921"/>
                  </a:lnTo>
                  <a:cubicBezTo>
                    <a:pt x="9267" y="7921"/>
                    <a:pt x="9290" y="7921"/>
                    <a:pt x="9336" y="7921"/>
                  </a:cubicBezTo>
                  <a:lnTo>
                    <a:pt x="9336" y="7921"/>
                  </a:lnTo>
                  <a:cubicBezTo>
                    <a:pt x="9381" y="7921"/>
                    <a:pt x="9427" y="7921"/>
                    <a:pt x="9473" y="7921"/>
                  </a:cubicBezTo>
                  <a:lnTo>
                    <a:pt x="9473" y="7921"/>
                  </a:lnTo>
                  <a:cubicBezTo>
                    <a:pt x="9518" y="7898"/>
                    <a:pt x="9564" y="7898"/>
                    <a:pt x="9609" y="7898"/>
                  </a:cubicBezTo>
                  <a:lnTo>
                    <a:pt x="9609" y="7898"/>
                  </a:lnTo>
                  <a:cubicBezTo>
                    <a:pt x="9815" y="7898"/>
                    <a:pt x="10020" y="7875"/>
                    <a:pt x="10203" y="7852"/>
                  </a:cubicBezTo>
                  <a:lnTo>
                    <a:pt x="10203" y="7852"/>
                  </a:lnTo>
                  <a:cubicBezTo>
                    <a:pt x="10294" y="7852"/>
                    <a:pt x="10363" y="7852"/>
                    <a:pt x="10454" y="7852"/>
                  </a:cubicBezTo>
                  <a:lnTo>
                    <a:pt x="10454" y="7852"/>
                  </a:lnTo>
                  <a:cubicBezTo>
                    <a:pt x="10500" y="7829"/>
                    <a:pt x="10523" y="7829"/>
                    <a:pt x="10568" y="7829"/>
                  </a:cubicBezTo>
                  <a:lnTo>
                    <a:pt x="10568" y="7829"/>
                  </a:lnTo>
                  <a:cubicBezTo>
                    <a:pt x="10637" y="7829"/>
                    <a:pt x="10682" y="7806"/>
                    <a:pt x="10751" y="7806"/>
                  </a:cubicBezTo>
                  <a:lnTo>
                    <a:pt x="10751" y="7806"/>
                  </a:lnTo>
                  <a:cubicBezTo>
                    <a:pt x="10956" y="7784"/>
                    <a:pt x="11162" y="7761"/>
                    <a:pt x="11367" y="7715"/>
                  </a:cubicBezTo>
                  <a:lnTo>
                    <a:pt x="11367" y="7715"/>
                  </a:lnTo>
                  <a:cubicBezTo>
                    <a:pt x="11413" y="7715"/>
                    <a:pt x="11458" y="7715"/>
                    <a:pt x="11527" y="7692"/>
                  </a:cubicBezTo>
                  <a:lnTo>
                    <a:pt x="11527" y="7692"/>
                  </a:lnTo>
                  <a:cubicBezTo>
                    <a:pt x="11550" y="7692"/>
                    <a:pt x="11572" y="7692"/>
                    <a:pt x="11595" y="7692"/>
                  </a:cubicBezTo>
                  <a:lnTo>
                    <a:pt x="11595" y="7692"/>
                  </a:lnTo>
                  <a:cubicBezTo>
                    <a:pt x="11687" y="7670"/>
                    <a:pt x="11778" y="7647"/>
                    <a:pt x="11869" y="7624"/>
                  </a:cubicBezTo>
                  <a:lnTo>
                    <a:pt x="11869" y="7624"/>
                  </a:lnTo>
                  <a:cubicBezTo>
                    <a:pt x="12052" y="7601"/>
                    <a:pt x="12212" y="7555"/>
                    <a:pt x="12371" y="7510"/>
                  </a:cubicBezTo>
                  <a:lnTo>
                    <a:pt x="12371" y="7510"/>
                  </a:lnTo>
                  <a:cubicBezTo>
                    <a:pt x="12485" y="7487"/>
                    <a:pt x="12600" y="7464"/>
                    <a:pt x="12714" y="7418"/>
                  </a:cubicBezTo>
                  <a:lnTo>
                    <a:pt x="12714" y="7418"/>
                  </a:lnTo>
                  <a:cubicBezTo>
                    <a:pt x="12874" y="7373"/>
                    <a:pt x="13033" y="7350"/>
                    <a:pt x="13170" y="7304"/>
                  </a:cubicBezTo>
                  <a:lnTo>
                    <a:pt x="13170" y="7304"/>
                  </a:lnTo>
                  <a:cubicBezTo>
                    <a:pt x="13216" y="7282"/>
                    <a:pt x="13239" y="7282"/>
                    <a:pt x="13284" y="7259"/>
                  </a:cubicBezTo>
                  <a:lnTo>
                    <a:pt x="13284" y="7259"/>
                  </a:lnTo>
                  <a:cubicBezTo>
                    <a:pt x="13467" y="7213"/>
                    <a:pt x="13627" y="7145"/>
                    <a:pt x="13809" y="7076"/>
                  </a:cubicBezTo>
                  <a:lnTo>
                    <a:pt x="13809" y="7076"/>
                  </a:lnTo>
                  <a:cubicBezTo>
                    <a:pt x="13832" y="7076"/>
                    <a:pt x="13855" y="7053"/>
                    <a:pt x="13901" y="7053"/>
                  </a:cubicBezTo>
                  <a:lnTo>
                    <a:pt x="13901" y="7053"/>
                  </a:lnTo>
                  <a:cubicBezTo>
                    <a:pt x="14083" y="6962"/>
                    <a:pt x="14266" y="6893"/>
                    <a:pt x="14471" y="6802"/>
                  </a:cubicBezTo>
                  <a:lnTo>
                    <a:pt x="14471" y="6802"/>
                  </a:lnTo>
                  <a:cubicBezTo>
                    <a:pt x="14517" y="6779"/>
                    <a:pt x="14563" y="6757"/>
                    <a:pt x="14631" y="6734"/>
                  </a:cubicBezTo>
                  <a:lnTo>
                    <a:pt x="14631" y="6734"/>
                  </a:lnTo>
                  <a:cubicBezTo>
                    <a:pt x="14836" y="6620"/>
                    <a:pt x="15042" y="6528"/>
                    <a:pt x="15225" y="6414"/>
                  </a:cubicBezTo>
                  <a:lnTo>
                    <a:pt x="15225" y="6414"/>
                  </a:lnTo>
                  <a:cubicBezTo>
                    <a:pt x="15270" y="6391"/>
                    <a:pt x="15293" y="6368"/>
                    <a:pt x="15339" y="6346"/>
                  </a:cubicBezTo>
                  <a:lnTo>
                    <a:pt x="15339" y="6346"/>
                  </a:lnTo>
                  <a:cubicBezTo>
                    <a:pt x="15361" y="6323"/>
                    <a:pt x="15407" y="6300"/>
                    <a:pt x="15430" y="6277"/>
                  </a:cubicBezTo>
                  <a:lnTo>
                    <a:pt x="15430" y="6277"/>
                  </a:lnTo>
                  <a:cubicBezTo>
                    <a:pt x="15476" y="6254"/>
                    <a:pt x="15544" y="6209"/>
                    <a:pt x="15590" y="6186"/>
                  </a:cubicBezTo>
                  <a:lnTo>
                    <a:pt x="15590" y="6186"/>
                  </a:lnTo>
                  <a:cubicBezTo>
                    <a:pt x="15635" y="6140"/>
                    <a:pt x="15681" y="6117"/>
                    <a:pt x="15727" y="6095"/>
                  </a:cubicBezTo>
                  <a:lnTo>
                    <a:pt x="15727" y="6095"/>
                  </a:lnTo>
                  <a:cubicBezTo>
                    <a:pt x="15795" y="6049"/>
                    <a:pt x="15841" y="6003"/>
                    <a:pt x="15886" y="5980"/>
                  </a:cubicBezTo>
                  <a:lnTo>
                    <a:pt x="15886" y="5980"/>
                  </a:lnTo>
                  <a:cubicBezTo>
                    <a:pt x="15932" y="5935"/>
                    <a:pt x="15978" y="5912"/>
                    <a:pt x="16023" y="5889"/>
                  </a:cubicBezTo>
                  <a:lnTo>
                    <a:pt x="16023" y="5889"/>
                  </a:lnTo>
                  <a:cubicBezTo>
                    <a:pt x="16069" y="5844"/>
                    <a:pt x="16115" y="5798"/>
                    <a:pt x="16160" y="5775"/>
                  </a:cubicBezTo>
                  <a:lnTo>
                    <a:pt x="16160" y="5775"/>
                  </a:lnTo>
                  <a:cubicBezTo>
                    <a:pt x="16206" y="5729"/>
                    <a:pt x="16229" y="5707"/>
                    <a:pt x="16274" y="5661"/>
                  </a:cubicBezTo>
                  <a:lnTo>
                    <a:pt x="16274" y="5661"/>
                  </a:lnTo>
                  <a:cubicBezTo>
                    <a:pt x="16320" y="5638"/>
                    <a:pt x="16366" y="5592"/>
                    <a:pt x="16411" y="5547"/>
                  </a:cubicBezTo>
                  <a:lnTo>
                    <a:pt x="16411" y="5547"/>
                  </a:lnTo>
                  <a:cubicBezTo>
                    <a:pt x="16434" y="5547"/>
                    <a:pt x="16434" y="5524"/>
                    <a:pt x="16457" y="5501"/>
                  </a:cubicBezTo>
                  <a:lnTo>
                    <a:pt x="16457" y="5501"/>
                  </a:lnTo>
                  <a:cubicBezTo>
                    <a:pt x="16480" y="5501"/>
                    <a:pt x="16480" y="5478"/>
                    <a:pt x="16503" y="5455"/>
                  </a:cubicBezTo>
                  <a:lnTo>
                    <a:pt x="16503" y="5455"/>
                  </a:lnTo>
                  <a:cubicBezTo>
                    <a:pt x="16571" y="5410"/>
                    <a:pt x="16640" y="5341"/>
                    <a:pt x="16708" y="5273"/>
                  </a:cubicBezTo>
                  <a:lnTo>
                    <a:pt x="16708" y="5273"/>
                  </a:lnTo>
                  <a:cubicBezTo>
                    <a:pt x="16731" y="5250"/>
                    <a:pt x="16754" y="5227"/>
                    <a:pt x="16777" y="5204"/>
                  </a:cubicBezTo>
                  <a:lnTo>
                    <a:pt x="16777" y="5204"/>
                  </a:lnTo>
                  <a:cubicBezTo>
                    <a:pt x="16845" y="5113"/>
                    <a:pt x="16936" y="5022"/>
                    <a:pt x="17005" y="4931"/>
                  </a:cubicBezTo>
                  <a:lnTo>
                    <a:pt x="17005" y="4931"/>
                  </a:lnTo>
                  <a:cubicBezTo>
                    <a:pt x="17005" y="4931"/>
                    <a:pt x="17005" y="4931"/>
                    <a:pt x="17005" y="4908"/>
                  </a:cubicBezTo>
                  <a:lnTo>
                    <a:pt x="17005" y="4908"/>
                  </a:lnTo>
                  <a:cubicBezTo>
                    <a:pt x="17028" y="4885"/>
                    <a:pt x="17051" y="4862"/>
                    <a:pt x="17051" y="4862"/>
                  </a:cubicBezTo>
                  <a:lnTo>
                    <a:pt x="17051" y="4862"/>
                  </a:lnTo>
                  <a:cubicBezTo>
                    <a:pt x="17096" y="4794"/>
                    <a:pt x="17142" y="4748"/>
                    <a:pt x="17187" y="4679"/>
                  </a:cubicBezTo>
                  <a:lnTo>
                    <a:pt x="17187" y="4679"/>
                  </a:lnTo>
                  <a:cubicBezTo>
                    <a:pt x="17210" y="4657"/>
                    <a:pt x="17233" y="4611"/>
                    <a:pt x="17256" y="4588"/>
                  </a:cubicBezTo>
                  <a:lnTo>
                    <a:pt x="17256" y="4588"/>
                  </a:lnTo>
                  <a:cubicBezTo>
                    <a:pt x="17279" y="4542"/>
                    <a:pt x="17324" y="4474"/>
                    <a:pt x="17347" y="4428"/>
                  </a:cubicBezTo>
                  <a:lnTo>
                    <a:pt x="17347" y="4428"/>
                  </a:lnTo>
                  <a:cubicBezTo>
                    <a:pt x="17347" y="4406"/>
                    <a:pt x="17370" y="4406"/>
                    <a:pt x="17370" y="4383"/>
                  </a:cubicBezTo>
                  <a:lnTo>
                    <a:pt x="17370" y="4383"/>
                  </a:lnTo>
                  <a:cubicBezTo>
                    <a:pt x="17393" y="4360"/>
                    <a:pt x="17393" y="4337"/>
                    <a:pt x="17416" y="4314"/>
                  </a:cubicBezTo>
                  <a:lnTo>
                    <a:pt x="17416" y="4314"/>
                  </a:lnTo>
                  <a:cubicBezTo>
                    <a:pt x="17439" y="4269"/>
                    <a:pt x="17461" y="4223"/>
                    <a:pt x="17484" y="4177"/>
                  </a:cubicBezTo>
                  <a:lnTo>
                    <a:pt x="17484" y="4177"/>
                  </a:lnTo>
                  <a:cubicBezTo>
                    <a:pt x="17484" y="4154"/>
                    <a:pt x="17507" y="4109"/>
                    <a:pt x="17530" y="4063"/>
                  </a:cubicBezTo>
                  <a:lnTo>
                    <a:pt x="17530" y="4063"/>
                  </a:lnTo>
                  <a:cubicBezTo>
                    <a:pt x="17553" y="4017"/>
                    <a:pt x="17576" y="3995"/>
                    <a:pt x="17576" y="3949"/>
                  </a:cubicBezTo>
                  <a:lnTo>
                    <a:pt x="17576" y="3949"/>
                  </a:lnTo>
                  <a:cubicBezTo>
                    <a:pt x="17598" y="3926"/>
                    <a:pt x="17598" y="3903"/>
                    <a:pt x="17598" y="3881"/>
                  </a:cubicBezTo>
                  <a:lnTo>
                    <a:pt x="17598" y="3881"/>
                  </a:lnTo>
                  <a:cubicBezTo>
                    <a:pt x="17621" y="3858"/>
                    <a:pt x="17621" y="3835"/>
                    <a:pt x="17621" y="3835"/>
                  </a:cubicBezTo>
                  <a:lnTo>
                    <a:pt x="17621" y="3835"/>
                  </a:lnTo>
                  <a:cubicBezTo>
                    <a:pt x="17644" y="3789"/>
                    <a:pt x="17667" y="3744"/>
                    <a:pt x="17667" y="3698"/>
                  </a:cubicBezTo>
                  <a:lnTo>
                    <a:pt x="17667" y="3698"/>
                  </a:lnTo>
                  <a:cubicBezTo>
                    <a:pt x="17690" y="3652"/>
                    <a:pt x="17690" y="3607"/>
                    <a:pt x="17712" y="3584"/>
                  </a:cubicBezTo>
                  <a:lnTo>
                    <a:pt x="17712" y="3584"/>
                  </a:lnTo>
                  <a:cubicBezTo>
                    <a:pt x="17712" y="3538"/>
                    <a:pt x="17735" y="3493"/>
                    <a:pt x="17735" y="3447"/>
                  </a:cubicBezTo>
                  <a:lnTo>
                    <a:pt x="17735" y="3447"/>
                  </a:lnTo>
                  <a:cubicBezTo>
                    <a:pt x="17735" y="3424"/>
                    <a:pt x="17758" y="3401"/>
                    <a:pt x="17758" y="3378"/>
                  </a:cubicBezTo>
                  <a:lnTo>
                    <a:pt x="17758" y="3378"/>
                  </a:lnTo>
                  <a:cubicBezTo>
                    <a:pt x="17758" y="3356"/>
                    <a:pt x="17758" y="3356"/>
                    <a:pt x="17758" y="3333"/>
                  </a:cubicBezTo>
                  <a:lnTo>
                    <a:pt x="17758" y="3333"/>
                  </a:lnTo>
                  <a:cubicBezTo>
                    <a:pt x="17758" y="3287"/>
                    <a:pt x="17781" y="3241"/>
                    <a:pt x="17781" y="3196"/>
                  </a:cubicBezTo>
                  <a:lnTo>
                    <a:pt x="17781" y="3196"/>
                  </a:lnTo>
                  <a:cubicBezTo>
                    <a:pt x="17781" y="3150"/>
                    <a:pt x="17781" y="3127"/>
                    <a:pt x="17804" y="3082"/>
                  </a:cubicBezTo>
                  <a:lnTo>
                    <a:pt x="17804" y="3082"/>
                  </a:lnTo>
                  <a:cubicBezTo>
                    <a:pt x="17804" y="3036"/>
                    <a:pt x="17804" y="2990"/>
                    <a:pt x="17804" y="2945"/>
                  </a:cubicBezTo>
                  <a:lnTo>
                    <a:pt x="17804" y="2945"/>
                  </a:lnTo>
                  <a:cubicBezTo>
                    <a:pt x="17804" y="2922"/>
                    <a:pt x="17804" y="2899"/>
                    <a:pt x="17804" y="2876"/>
                  </a:cubicBezTo>
                  <a:lnTo>
                    <a:pt x="17804" y="2876"/>
                  </a:lnTo>
                  <a:cubicBezTo>
                    <a:pt x="17804" y="2831"/>
                    <a:pt x="17804" y="2808"/>
                    <a:pt x="17804" y="2785"/>
                  </a:cubicBezTo>
                  <a:lnTo>
                    <a:pt x="17804" y="2785"/>
                  </a:lnTo>
                  <a:lnTo>
                    <a:pt x="17827" y="46"/>
                  </a:lnTo>
                  <a:cubicBezTo>
                    <a:pt x="17827" y="92"/>
                    <a:pt x="17804" y="137"/>
                    <a:pt x="17804" y="206"/>
                  </a:cubicBezTo>
                  <a:lnTo>
                    <a:pt x="17804" y="206"/>
                  </a:lnTo>
                  <a:cubicBezTo>
                    <a:pt x="17804" y="251"/>
                    <a:pt x="17804" y="297"/>
                    <a:pt x="17804" y="343"/>
                  </a:cubicBezTo>
                  <a:lnTo>
                    <a:pt x="17804" y="343"/>
                  </a:lnTo>
                  <a:cubicBezTo>
                    <a:pt x="17804" y="365"/>
                    <a:pt x="17804" y="411"/>
                    <a:pt x="17781" y="457"/>
                  </a:cubicBezTo>
                  <a:lnTo>
                    <a:pt x="17781" y="457"/>
                  </a:lnTo>
                  <a:cubicBezTo>
                    <a:pt x="17781" y="502"/>
                    <a:pt x="17781" y="548"/>
                    <a:pt x="17758" y="594"/>
                  </a:cubicBezTo>
                  <a:lnTo>
                    <a:pt x="17758" y="594"/>
                  </a:lnTo>
                  <a:cubicBezTo>
                    <a:pt x="17758" y="617"/>
                    <a:pt x="17758" y="662"/>
                    <a:pt x="17735" y="708"/>
                  </a:cubicBezTo>
                  <a:lnTo>
                    <a:pt x="17735" y="708"/>
                  </a:lnTo>
                  <a:cubicBezTo>
                    <a:pt x="17735" y="753"/>
                    <a:pt x="17712" y="799"/>
                    <a:pt x="17712" y="822"/>
                  </a:cubicBezTo>
                  <a:lnTo>
                    <a:pt x="17712" y="822"/>
                  </a:lnTo>
                  <a:cubicBezTo>
                    <a:pt x="17690" y="868"/>
                    <a:pt x="17690" y="913"/>
                    <a:pt x="17667" y="959"/>
                  </a:cubicBezTo>
                  <a:lnTo>
                    <a:pt x="17667" y="959"/>
                  </a:lnTo>
                  <a:cubicBezTo>
                    <a:pt x="17667" y="1005"/>
                    <a:pt x="17644" y="1027"/>
                    <a:pt x="17644" y="1073"/>
                  </a:cubicBezTo>
                  <a:lnTo>
                    <a:pt x="17644" y="1073"/>
                  </a:lnTo>
                  <a:cubicBezTo>
                    <a:pt x="17621" y="1119"/>
                    <a:pt x="17598" y="1164"/>
                    <a:pt x="17598" y="1187"/>
                  </a:cubicBezTo>
                  <a:lnTo>
                    <a:pt x="17598" y="1187"/>
                  </a:lnTo>
                  <a:cubicBezTo>
                    <a:pt x="17576" y="1233"/>
                    <a:pt x="17553" y="1278"/>
                    <a:pt x="17530" y="1324"/>
                  </a:cubicBezTo>
                  <a:lnTo>
                    <a:pt x="17530" y="1324"/>
                  </a:lnTo>
                  <a:cubicBezTo>
                    <a:pt x="17507" y="1370"/>
                    <a:pt x="17507" y="1415"/>
                    <a:pt x="17484" y="1438"/>
                  </a:cubicBezTo>
                  <a:lnTo>
                    <a:pt x="17484" y="1438"/>
                  </a:lnTo>
                  <a:cubicBezTo>
                    <a:pt x="17461" y="1484"/>
                    <a:pt x="17439" y="1530"/>
                    <a:pt x="17416" y="1575"/>
                  </a:cubicBezTo>
                  <a:lnTo>
                    <a:pt x="17416" y="1575"/>
                  </a:lnTo>
                  <a:cubicBezTo>
                    <a:pt x="17393" y="1621"/>
                    <a:pt x="17370" y="1644"/>
                    <a:pt x="17347" y="1689"/>
                  </a:cubicBezTo>
                  <a:lnTo>
                    <a:pt x="17347" y="1689"/>
                  </a:lnTo>
                  <a:cubicBezTo>
                    <a:pt x="17324" y="1735"/>
                    <a:pt x="17279" y="1781"/>
                    <a:pt x="17256" y="1849"/>
                  </a:cubicBezTo>
                  <a:lnTo>
                    <a:pt x="17256" y="1849"/>
                  </a:lnTo>
                  <a:cubicBezTo>
                    <a:pt x="17233" y="1872"/>
                    <a:pt x="17210" y="1895"/>
                    <a:pt x="17187" y="1940"/>
                  </a:cubicBezTo>
                  <a:lnTo>
                    <a:pt x="17187" y="1940"/>
                  </a:lnTo>
                  <a:cubicBezTo>
                    <a:pt x="17165" y="1986"/>
                    <a:pt x="17119" y="2055"/>
                    <a:pt x="17073" y="2100"/>
                  </a:cubicBezTo>
                  <a:lnTo>
                    <a:pt x="17073" y="2100"/>
                  </a:lnTo>
                  <a:cubicBezTo>
                    <a:pt x="17051" y="2123"/>
                    <a:pt x="17028" y="2169"/>
                    <a:pt x="17005" y="2191"/>
                  </a:cubicBezTo>
                  <a:lnTo>
                    <a:pt x="17005" y="2191"/>
                  </a:lnTo>
                  <a:cubicBezTo>
                    <a:pt x="16936" y="2283"/>
                    <a:pt x="16868" y="2374"/>
                    <a:pt x="16777" y="2443"/>
                  </a:cubicBezTo>
                  <a:lnTo>
                    <a:pt x="16777" y="2443"/>
                  </a:lnTo>
                  <a:cubicBezTo>
                    <a:pt x="16754" y="2465"/>
                    <a:pt x="16731" y="2488"/>
                    <a:pt x="16708" y="2511"/>
                  </a:cubicBezTo>
                  <a:lnTo>
                    <a:pt x="16708" y="2511"/>
                  </a:lnTo>
                  <a:cubicBezTo>
                    <a:pt x="16640" y="2580"/>
                    <a:pt x="16594" y="2648"/>
                    <a:pt x="16503" y="2716"/>
                  </a:cubicBezTo>
                  <a:lnTo>
                    <a:pt x="16503" y="2716"/>
                  </a:lnTo>
                  <a:cubicBezTo>
                    <a:pt x="16480" y="2762"/>
                    <a:pt x="16457" y="2785"/>
                    <a:pt x="16411" y="2808"/>
                  </a:cubicBezTo>
                  <a:lnTo>
                    <a:pt x="16411" y="2808"/>
                  </a:lnTo>
                  <a:cubicBezTo>
                    <a:pt x="16366" y="2853"/>
                    <a:pt x="16320" y="2876"/>
                    <a:pt x="16297" y="2922"/>
                  </a:cubicBezTo>
                  <a:lnTo>
                    <a:pt x="16297" y="2922"/>
                  </a:lnTo>
                  <a:cubicBezTo>
                    <a:pt x="16252" y="2968"/>
                    <a:pt x="16206" y="2990"/>
                    <a:pt x="16160" y="3036"/>
                  </a:cubicBezTo>
                  <a:lnTo>
                    <a:pt x="16160" y="3036"/>
                  </a:lnTo>
                  <a:cubicBezTo>
                    <a:pt x="16115" y="3059"/>
                    <a:pt x="16069" y="3104"/>
                    <a:pt x="16023" y="3127"/>
                  </a:cubicBezTo>
                  <a:lnTo>
                    <a:pt x="16023" y="3127"/>
                  </a:lnTo>
                  <a:cubicBezTo>
                    <a:pt x="15978" y="3173"/>
                    <a:pt x="15932" y="3196"/>
                    <a:pt x="15886" y="3241"/>
                  </a:cubicBezTo>
                  <a:lnTo>
                    <a:pt x="15886" y="3241"/>
                  </a:lnTo>
                  <a:cubicBezTo>
                    <a:pt x="15841" y="3264"/>
                    <a:pt x="15795" y="3310"/>
                    <a:pt x="15749" y="3333"/>
                  </a:cubicBezTo>
                  <a:lnTo>
                    <a:pt x="15749" y="3333"/>
                  </a:lnTo>
                  <a:cubicBezTo>
                    <a:pt x="15704" y="3378"/>
                    <a:pt x="15658" y="3401"/>
                    <a:pt x="15590" y="3447"/>
                  </a:cubicBezTo>
                  <a:lnTo>
                    <a:pt x="15590" y="3447"/>
                  </a:lnTo>
                  <a:cubicBezTo>
                    <a:pt x="15544" y="3470"/>
                    <a:pt x="15498" y="3515"/>
                    <a:pt x="15430" y="3538"/>
                  </a:cubicBezTo>
                  <a:lnTo>
                    <a:pt x="15430" y="3538"/>
                  </a:lnTo>
                  <a:cubicBezTo>
                    <a:pt x="15361" y="3584"/>
                    <a:pt x="15293" y="3629"/>
                    <a:pt x="15225" y="3675"/>
                  </a:cubicBezTo>
                  <a:lnTo>
                    <a:pt x="15225" y="3675"/>
                  </a:lnTo>
                  <a:cubicBezTo>
                    <a:pt x="15042" y="3766"/>
                    <a:pt x="14836" y="3881"/>
                    <a:pt x="14631" y="3972"/>
                  </a:cubicBezTo>
                  <a:lnTo>
                    <a:pt x="14631" y="3972"/>
                  </a:lnTo>
                  <a:cubicBezTo>
                    <a:pt x="14585" y="4017"/>
                    <a:pt x="14517" y="4040"/>
                    <a:pt x="14471" y="4063"/>
                  </a:cubicBezTo>
                  <a:lnTo>
                    <a:pt x="14471" y="4063"/>
                  </a:lnTo>
                  <a:cubicBezTo>
                    <a:pt x="14289" y="4132"/>
                    <a:pt x="14083" y="4223"/>
                    <a:pt x="13901" y="4291"/>
                  </a:cubicBezTo>
                  <a:lnTo>
                    <a:pt x="13901" y="4291"/>
                  </a:lnTo>
                  <a:cubicBezTo>
                    <a:pt x="13878" y="4314"/>
                    <a:pt x="13855" y="4314"/>
                    <a:pt x="13832" y="4337"/>
                  </a:cubicBezTo>
                  <a:lnTo>
                    <a:pt x="13832" y="4337"/>
                  </a:lnTo>
                  <a:cubicBezTo>
                    <a:pt x="13604" y="4406"/>
                    <a:pt x="13398" y="4474"/>
                    <a:pt x="13193" y="4542"/>
                  </a:cubicBezTo>
                  <a:lnTo>
                    <a:pt x="13193" y="4542"/>
                  </a:lnTo>
                  <a:cubicBezTo>
                    <a:pt x="13033" y="4588"/>
                    <a:pt x="12874" y="4634"/>
                    <a:pt x="12737" y="4679"/>
                  </a:cubicBezTo>
                  <a:lnTo>
                    <a:pt x="12737" y="4679"/>
                  </a:lnTo>
                  <a:cubicBezTo>
                    <a:pt x="12600" y="4702"/>
                    <a:pt x="12485" y="4748"/>
                    <a:pt x="12371" y="4771"/>
                  </a:cubicBezTo>
                  <a:lnTo>
                    <a:pt x="12371" y="4771"/>
                  </a:lnTo>
                  <a:cubicBezTo>
                    <a:pt x="12212" y="4816"/>
                    <a:pt x="12052" y="4839"/>
                    <a:pt x="11892" y="4885"/>
                  </a:cubicBezTo>
                  <a:lnTo>
                    <a:pt x="11892" y="4885"/>
                  </a:lnTo>
                  <a:cubicBezTo>
                    <a:pt x="11755" y="4908"/>
                    <a:pt x="11641" y="4931"/>
                    <a:pt x="11527" y="4953"/>
                  </a:cubicBezTo>
                  <a:lnTo>
                    <a:pt x="11527" y="4953"/>
                  </a:lnTo>
                  <a:cubicBezTo>
                    <a:pt x="11481" y="4953"/>
                    <a:pt x="11413" y="4976"/>
                    <a:pt x="11367" y="4976"/>
                  </a:cubicBezTo>
                  <a:lnTo>
                    <a:pt x="11367" y="4976"/>
                  </a:lnTo>
                  <a:cubicBezTo>
                    <a:pt x="11162" y="5022"/>
                    <a:pt x="10956" y="5045"/>
                    <a:pt x="10751" y="5067"/>
                  </a:cubicBezTo>
                  <a:lnTo>
                    <a:pt x="10751" y="5067"/>
                  </a:lnTo>
                  <a:cubicBezTo>
                    <a:pt x="10705" y="5067"/>
                    <a:pt x="10637" y="5090"/>
                    <a:pt x="10568" y="5090"/>
                  </a:cubicBezTo>
                  <a:lnTo>
                    <a:pt x="10568" y="5090"/>
                  </a:lnTo>
                  <a:cubicBezTo>
                    <a:pt x="10454" y="5090"/>
                    <a:pt x="10340" y="5113"/>
                    <a:pt x="10226" y="5113"/>
                  </a:cubicBezTo>
                  <a:lnTo>
                    <a:pt x="10226" y="5113"/>
                  </a:lnTo>
                  <a:cubicBezTo>
                    <a:pt x="10020" y="5136"/>
                    <a:pt x="9815" y="5159"/>
                    <a:pt x="9609" y="5159"/>
                  </a:cubicBezTo>
                  <a:lnTo>
                    <a:pt x="9609" y="5159"/>
                  </a:lnTo>
                  <a:cubicBezTo>
                    <a:pt x="9495" y="5159"/>
                    <a:pt x="9358" y="5159"/>
                    <a:pt x="9221" y="5159"/>
                  </a:cubicBezTo>
                  <a:lnTo>
                    <a:pt x="9221" y="5159"/>
                  </a:lnTo>
                  <a:cubicBezTo>
                    <a:pt x="9062" y="5159"/>
                    <a:pt x="8902" y="5182"/>
                    <a:pt x="8742" y="5159"/>
                  </a:cubicBezTo>
                  <a:lnTo>
                    <a:pt x="8742" y="5159"/>
                  </a:lnTo>
                  <a:cubicBezTo>
                    <a:pt x="8605" y="5159"/>
                    <a:pt x="8468" y="5159"/>
                    <a:pt x="8331" y="5159"/>
                  </a:cubicBezTo>
                  <a:lnTo>
                    <a:pt x="8331" y="5159"/>
                  </a:lnTo>
                  <a:cubicBezTo>
                    <a:pt x="8194" y="5159"/>
                    <a:pt x="8035" y="5136"/>
                    <a:pt x="7875" y="5136"/>
                  </a:cubicBezTo>
                  <a:lnTo>
                    <a:pt x="7875" y="5136"/>
                  </a:lnTo>
                  <a:cubicBezTo>
                    <a:pt x="7738" y="5113"/>
                    <a:pt x="7601" y="5113"/>
                    <a:pt x="7464" y="5090"/>
                  </a:cubicBezTo>
                  <a:lnTo>
                    <a:pt x="7464" y="5090"/>
                  </a:lnTo>
                  <a:cubicBezTo>
                    <a:pt x="7327" y="5090"/>
                    <a:pt x="7167" y="5067"/>
                    <a:pt x="7030" y="5045"/>
                  </a:cubicBezTo>
                  <a:lnTo>
                    <a:pt x="7030" y="5045"/>
                  </a:lnTo>
                  <a:cubicBezTo>
                    <a:pt x="6893" y="5022"/>
                    <a:pt x="6756" y="5022"/>
                    <a:pt x="6619" y="4999"/>
                  </a:cubicBezTo>
                  <a:lnTo>
                    <a:pt x="6619" y="4999"/>
                  </a:lnTo>
                  <a:cubicBezTo>
                    <a:pt x="6482" y="4976"/>
                    <a:pt x="6323" y="4931"/>
                    <a:pt x="6163" y="4908"/>
                  </a:cubicBezTo>
                  <a:lnTo>
                    <a:pt x="6163" y="4908"/>
                  </a:lnTo>
                  <a:cubicBezTo>
                    <a:pt x="6026" y="4885"/>
                    <a:pt x="5912" y="4862"/>
                    <a:pt x="5798" y="4839"/>
                  </a:cubicBezTo>
                  <a:lnTo>
                    <a:pt x="5798" y="4839"/>
                  </a:lnTo>
                  <a:cubicBezTo>
                    <a:pt x="5592" y="4794"/>
                    <a:pt x="5410" y="4748"/>
                    <a:pt x="5227" y="4702"/>
                  </a:cubicBezTo>
                  <a:lnTo>
                    <a:pt x="5227" y="4702"/>
                  </a:lnTo>
                  <a:cubicBezTo>
                    <a:pt x="5113" y="4679"/>
                    <a:pt x="4999" y="4634"/>
                    <a:pt x="4885" y="4611"/>
                  </a:cubicBezTo>
                  <a:lnTo>
                    <a:pt x="4885" y="4611"/>
                  </a:lnTo>
                  <a:cubicBezTo>
                    <a:pt x="4816" y="4588"/>
                    <a:pt x="4748" y="4565"/>
                    <a:pt x="4702" y="4542"/>
                  </a:cubicBezTo>
                  <a:lnTo>
                    <a:pt x="4702" y="4542"/>
                  </a:lnTo>
                  <a:cubicBezTo>
                    <a:pt x="4519" y="4497"/>
                    <a:pt x="4337" y="4428"/>
                    <a:pt x="4154" y="4360"/>
                  </a:cubicBezTo>
                  <a:lnTo>
                    <a:pt x="4154" y="4360"/>
                  </a:lnTo>
                  <a:cubicBezTo>
                    <a:pt x="4109" y="4337"/>
                    <a:pt x="4040" y="4337"/>
                    <a:pt x="3994" y="4314"/>
                  </a:cubicBezTo>
                  <a:lnTo>
                    <a:pt x="3994" y="4314"/>
                  </a:lnTo>
                  <a:cubicBezTo>
                    <a:pt x="3835" y="4246"/>
                    <a:pt x="3675" y="4177"/>
                    <a:pt x="3515" y="4109"/>
                  </a:cubicBezTo>
                  <a:lnTo>
                    <a:pt x="3515" y="4109"/>
                  </a:lnTo>
                  <a:cubicBezTo>
                    <a:pt x="3447" y="4063"/>
                    <a:pt x="3378" y="4040"/>
                    <a:pt x="3287" y="3995"/>
                  </a:cubicBezTo>
                  <a:lnTo>
                    <a:pt x="3287" y="3995"/>
                  </a:lnTo>
                  <a:cubicBezTo>
                    <a:pt x="3081" y="3903"/>
                    <a:pt x="2853" y="3789"/>
                    <a:pt x="2648" y="3675"/>
                  </a:cubicBezTo>
                  <a:lnTo>
                    <a:pt x="2648" y="3675"/>
                  </a:lnTo>
                  <a:cubicBezTo>
                    <a:pt x="890" y="2648"/>
                    <a:pt x="23" y="1324"/>
                    <a:pt x="23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54"/>
            <p:cNvSpPr/>
            <p:nvPr/>
          </p:nvSpPr>
          <p:spPr>
            <a:xfrm>
              <a:off x="6360063" y="2623375"/>
              <a:ext cx="489050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70" y="1507"/>
                  </a:moveTo>
                  <a:cubicBezTo>
                    <a:pt x="1" y="3516"/>
                    <a:pt x="24" y="6780"/>
                    <a:pt x="3516" y="8811"/>
                  </a:cubicBezTo>
                  <a:lnTo>
                    <a:pt x="3516" y="8811"/>
                  </a:lnTo>
                  <a:cubicBezTo>
                    <a:pt x="7008" y="10820"/>
                    <a:pt x="12646" y="10820"/>
                    <a:pt x="16093" y="8811"/>
                  </a:cubicBezTo>
                  <a:lnTo>
                    <a:pt x="16093" y="8811"/>
                  </a:lnTo>
                  <a:cubicBezTo>
                    <a:pt x="19562" y="6780"/>
                    <a:pt x="19539" y="3516"/>
                    <a:pt x="16070" y="1507"/>
                  </a:cubicBezTo>
                  <a:lnTo>
                    <a:pt x="16070" y="1507"/>
                  </a:lnTo>
                  <a:cubicBezTo>
                    <a:pt x="14312" y="503"/>
                    <a:pt x="12030" y="1"/>
                    <a:pt x="9747" y="1"/>
                  </a:cubicBezTo>
                  <a:lnTo>
                    <a:pt x="9747" y="1"/>
                  </a:lnTo>
                  <a:cubicBezTo>
                    <a:pt x="7487" y="1"/>
                    <a:pt x="5205" y="503"/>
                    <a:pt x="3470" y="15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54"/>
            <p:cNvSpPr/>
            <p:nvPr/>
          </p:nvSpPr>
          <p:spPr>
            <a:xfrm>
              <a:off x="6497013" y="2681575"/>
              <a:ext cx="242550" cy="142700"/>
            </a:xfrm>
            <a:custGeom>
              <a:avLst/>
              <a:gdLst/>
              <a:ahLst/>
              <a:cxnLst/>
              <a:rect l="l" t="t" r="r" b="b"/>
              <a:pathLst>
                <a:path w="9702" h="5708" extrusionOk="0">
                  <a:moveTo>
                    <a:pt x="5228" y="1"/>
                  </a:moveTo>
                  <a:lnTo>
                    <a:pt x="1" y="3128"/>
                  </a:lnTo>
                  <a:lnTo>
                    <a:pt x="4566" y="5707"/>
                  </a:lnTo>
                  <a:lnTo>
                    <a:pt x="5639" y="5068"/>
                  </a:lnTo>
                  <a:lnTo>
                    <a:pt x="2557" y="3310"/>
                  </a:lnTo>
                  <a:lnTo>
                    <a:pt x="3561" y="2717"/>
                  </a:lnTo>
                  <a:lnTo>
                    <a:pt x="6255" y="4269"/>
                  </a:lnTo>
                  <a:lnTo>
                    <a:pt x="7350" y="3607"/>
                  </a:lnTo>
                  <a:lnTo>
                    <a:pt x="4634" y="2078"/>
                  </a:lnTo>
                  <a:lnTo>
                    <a:pt x="5616" y="1507"/>
                  </a:lnTo>
                  <a:lnTo>
                    <a:pt x="8629" y="3196"/>
                  </a:lnTo>
                  <a:lnTo>
                    <a:pt x="9702" y="2557"/>
                  </a:lnTo>
                  <a:lnTo>
                    <a:pt x="52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54"/>
            <p:cNvSpPr/>
            <p:nvPr/>
          </p:nvSpPr>
          <p:spPr>
            <a:xfrm>
              <a:off x="3417888" y="3050425"/>
              <a:ext cx="119275" cy="63000"/>
            </a:xfrm>
            <a:custGeom>
              <a:avLst/>
              <a:gdLst/>
              <a:ahLst/>
              <a:cxnLst/>
              <a:rect l="l" t="t" r="r" b="b"/>
              <a:pathLst>
                <a:path w="4771" h="2520" extrusionOk="0">
                  <a:moveTo>
                    <a:pt x="2386" y="585"/>
                  </a:moveTo>
                  <a:cubicBezTo>
                    <a:pt x="2682" y="585"/>
                    <a:pt x="2979" y="654"/>
                    <a:pt x="3196" y="791"/>
                  </a:cubicBezTo>
                  <a:cubicBezTo>
                    <a:pt x="3652" y="1042"/>
                    <a:pt x="3652" y="1476"/>
                    <a:pt x="3196" y="1727"/>
                  </a:cubicBezTo>
                  <a:cubicBezTo>
                    <a:pt x="2979" y="1864"/>
                    <a:pt x="2688" y="1932"/>
                    <a:pt x="2394" y="1932"/>
                  </a:cubicBezTo>
                  <a:cubicBezTo>
                    <a:pt x="2100" y="1932"/>
                    <a:pt x="1804" y="1864"/>
                    <a:pt x="1575" y="1727"/>
                  </a:cubicBezTo>
                  <a:cubicBezTo>
                    <a:pt x="1119" y="1476"/>
                    <a:pt x="1119" y="1042"/>
                    <a:pt x="1575" y="791"/>
                  </a:cubicBezTo>
                  <a:cubicBezTo>
                    <a:pt x="1792" y="654"/>
                    <a:pt x="2089" y="585"/>
                    <a:pt x="2386" y="585"/>
                  </a:cubicBezTo>
                  <a:close/>
                  <a:moveTo>
                    <a:pt x="2405" y="0"/>
                  </a:moveTo>
                  <a:cubicBezTo>
                    <a:pt x="1839" y="0"/>
                    <a:pt x="1272" y="126"/>
                    <a:pt x="845" y="380"/>
                  </a:cubicBezTo>
                  <a:cubicBezTo>
                    <a:pt x="0" y="859"/>
                    <a:pt x="0" y="1658"/>
                    <a:pt x="845" y="2160"/>
                  </a:cubicBezTo>
                  <a:cubicBezTo>
                    <a:pt x="1279" y="2400"/>
                    <a:pt x="1838" y="2520"/>
                    <a:pt x="2394" y="2520"/>
                  </a:cubicBezTo>
                  <a:cubicBezTo>
                    <a:pt x="2951" y="2520"/>
                    <a:pt x="3504" y="2400"/>
                    <a:pt x="3926" y="2160"/>
                  </a:cubicBezTo>
                  <a:cubicBezTo>
                    <a:pt x="4771" y="1658"/>
                    <a:pt x="4771" y="859"/>
                    <a:pt x="3926" y="357"/>
                  </a:cubicBezTo>
                  <a:cubicBezTo>
                    <a:pt x="3509" y="120"/>
                    <a:pt x="2958" y="0"/>
                    <a:pt x="2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54"/>
            <p:cNvSpPr/>
            <p:nvPr/>
          </p:nvSpPr>
          <p:spPr>
            <a:xfrm>
              <a:off x="3298063" y="3015550"/>
              <a:ext cx="307025" cy="170650"/>
            </a:xfrm>
            <a:custGeom>
              <a:avLst/>
              <a:gdLst/>
              <a:ahLst/>
              <a:cxnLst/>
              <a:rect l="l" t="t" r="r" b="b"/>
              <a:pathLst>
                <a:path w="12281" h="6826" extrusionOk="0">
                  <a:moveTo>
                    <a:pt x="6816" y="582"/>
                  </a:moveTo>
                  <a:cubicBezTo>
                    <a:pt x="7823" y="582"/>
                    <a:pt x="8833" y="805"/>
                    <a:pt x="9610" y="1250"/>
                  </a:cubicBezTo>
                  <a:cubicBezTo>
                    <a:pt x="11139" y="2140"/>
                    <a:pt x="11162" y="3578"/>
                    <a:pt x="9632" y="4468"/>
                  </a:cubicBezTo>
                  <a:cubicBezTo>
                    <a:pt x="8354" y="5222"/>
                    <a:pt x="3606" y="5883"/>
                    <a:pt x="1164" y="6157"/>
                  </a:cubicBezTo>
                  <a:cubicBezTo>
                    <a:pt x="1621" y="4742"/>
                    <a:pt x="2716" y="2003"/>
                    <a:pt x="4040" y="1250"/>
                  </a:cubicBezTo>
                  <a:cubicBezTo>
                    <a:pt x="4805" y="805"/>
                    <a:pt x="5809" y="582"/>
                    <a:pt x="6816" y="582"/>
                  </a:cubicBezTo>
                  <a:close/>
                  <a:moveTo>
                    <a:pt x="6805" y="0"/>
                  </a:moveTo>
                  <a:cubicBezTo>
                    <a:pt x="5535" y="0"/>
                    <a:pt x="4268" y="280"/>
                    <a:pt x="3310" y="839"/>
                  </a:cubicBezTo>
                  <a:cubicBezTo>
                    <a:pt x="1324" y="1980"/>
                    <a:pt x="69" y="6294"/>
                    <a:pt x="23" y="6477"/>
                  </a:cubicBezTo>
                  <a:cubicBezTo>
                    <a:pt x="0" y="6568"/>
                    <a:pt x="46" y="6659"/>
                    <a:pt x="160" y="6728"/>
                  </a:cubicBezTo>
                  <a:cubicBezTo>
                    <a:pt x="254" y="6784"/>
                    <a:pt x="394" y="6825"/>
                    <a:pt x="530" y="6825"/>
                  </a:cubicBezTo>
                  <a:cubicBezTo>
                    <a:pt x="559" y="6825"/>
                    <a:pt x="588" y="6823"/>
                    <a:pt x="616" y="6819"/>
                  </a:cubicBezTo>
                  <a:cubicBezTo>
                    <a:pt x="936" y="6774"/>
                    <a:pt x="8423" y="6020"/>
                    <a:pt x="10340" y="4902"/>
                  </a:cubicBezTo>
                  <a:cubicBezTo>
                    <a:pt x="12280" y="3784"/>
                    <a:pt x="12257" y="1957"/>
                    <a:pt x="10317" y="839"/>
                  </a:cubicBezTo>
                  <a:cubicBezTo>
                    <a:pt x="9347" y="280"/>
                    <a:pt x="8075" y="0"/>
                    <a:pt x="6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54"/>
            <p:cNvSpPr/>
            <p:nvPr/>
          </p:nvSpPr>
          <p:spPr>
            <a:xfrm>
              <a:off x="4476988" y="2209425"/>
              <a:ext cx="481625" cy="277025"/>
            </a:xfrm>
            <a:custGeom>
              <a:avLst/>
              <a:gdLst/>
              <a:ahLst/>
              <a:cxnLst/>
              <a:rect l="l" t="t" r="r" b="b"/>
              <a:pathLst>
                <a:path w="19265" h="11081" extrusionOk="0">
                  <a:moveTo>
                    <a:pt x="10933" y="649"/>
                  </a:moveTo>
                  <a:lnTo>
                    <a:pt x="12463" y="878"/>
                  </a:lnTo>
                  <a:lnTo>
                    <a:pt x="12052" y="1836"/>
                  </a:lnTo>
                  <a:cubicBezTo>
                    <a:pt x="12006" y="1950"/>
                    <a:pt x="12052" y="2065"/>
                    <a:pt x="12189" y="2133"/>
                  </a:cubicBezTo>
                  <a:cubicBezTo>
                    <a:pt x="12235" y="2156"/>
                    <a:pt x="12280" y="2179"/>
                    <a:pt x="12326" y="2179"/>
                  </a:cubicBezTo>
                  <a:cubicBezTo>
                    <a:pt x="12531" y="2247"/>
                    <a:pt x="12760" y="2316"/>
                    <a:pt x="12942" y="2384"/>
                  </a:cubicBezTo>
                  <a:cubicBezTo>
                    <a:pt x="13023" y="2411"/>
                    <a:pt x="13115" y="2424"/>
                    <a:pt x="13206" y="2424"/>
                  </a:cubicBezTo>
                  <a:cubicBezTo>
                    <a:pt x="13346" y="2424"/>
                    <a:pt x="13484" y="2394"/>
                    <a:pt x="13581" y="2338"/>
                  </a:cubicBezTo>
                  <a:lnTo>
                    <a:pt x="14996" y="1517"/>
                  </a:lnTo>
                  <a:lnTo>
                    <a:pt x="16115" y="2156"/>
                  </a:lnTo>
                  <a:lnTo>
                    <a:pt x="14791" y="2932"/>
                  </a:lnTo>
                  <a:cubicBezTo>
                    <a:pt x="14608" y="3046"/>
                    <a:pt x="14586" y="3206"/>
                    <a:pt x="14745" y="3320"/>
                  </a:cubicBezTo>
                  <a:cubicBezTo>
                    <a:pt x="14928" y="3480"/>
                    <a:pt x="15111" y="3617"/>
                    <a:pt x="15247" y="3776"/>
                  </a:cubicBezTo>
                  <a:cubicBezTo>
                    <a:pt x="15270" y="3799"/>
                    <a:pt x="15316" y="3822"/>
                    <a:pt x="15339" y="3845"/>
                  </a:cubicBezTo>
                  <a:cubicBezTo>
                    <a:pt x="15437" y="3894"/>
                    <a:pt x="15572" y="3932"/>
                    <a:pt x="15707" y="3932"/>
                  </a:cubicBezTo>
                  <a:cubicBezTo>
                    <a:pt x="15760" y="3932"/>
                    <a:pt x="15813" y="3926"/>
                    <a:pt x="15864" y="3913"/>
                  </a:cubicBezTo>
                  <a:lnTo>
                    <a:pt x="17484" y="3617"/>
                  </a:lnTo>
                  <a:lnTo>
                    <a:pt x="17964" y="4484"/>
                  </a:lnTo>
                  <a:lnTo>
                    <a:pt x="16343" y="4781"/>
                  </a:lnTo>
                  <a:cubicBezTo>
                    <a:pt x="16115" y="4826"/>
                    <a:pt x="15955" y="4963"/>
                    <a:pt x="15978" y="5100"/>
                  </a:cubicBezTo>
                  <a:cubicBezTo>
                    <a:pt x="16024" y="5237"/>
                    <a:pt x="16024" y="5351"/>
                    <a:pt x="16024" y="5488"/>
                  </a:cubicBezTo>
                  <a:cubicBezTo>
                    <a:pt x="16046" y="5557"/>
                    <a:pt x="16092" y="5625"/>
                    <a:pt x="16183" y="5694"/>
                  </a:cubicBezTo>
                  <a:cubicBezTo>
                    <a:pt x="16252" y="5739"/>
                    <a:pt x="16343" y="5762"/>
                    <a:pt x="16457" y="5762"/>
                  </a:cubicBezTo>
                  <a:lnTo>
                    <a:pt x="18146" y="5945"/>
                  </a:lnTo>
                  <a:lnTo>
                    <a:pt x="17872" y="6835"/>
                  </a:lnTo>
                  <a:lnTo>
                    <a:pt x="16183" y="6675"/>
                  </a:lnTo>
                  <a:cubicBezTo>
                    <a:pt x="16154" y="6672"/>
                    <a:pt x="16125" y="6671"/>
                    <a:pt x="16097" y="6671"/>
                  </a:cubicBezTo>
                  <a:cubicBezTo>
                    <a:pt x="15899" y="6671"/>
                    <a:pt x="15715" y="6738"/>
                    <a:pt x="15636" y="6858"/>
                  </a:cubicBezTo>
                  <a:cubicBezTo>
                    <a:pt x="15544" y="6972"/>
                    <a:pt x="15476" y="7086"/>
                    <a:pt x="15362" y="7200"/>
                  </a:cubicBezTo>
                  <a:cubicBezTo>
                    <a:pt x="15270" y="7314"/>
                    <a:pt x="15316" y="7451"/>
                    <a:pt x="15476" y="7543"/>
                  </a:cubicBezTo>
                  <a:cubicBezTo>
                    <a:pt x="15476" y="7543"/>
                    <a:pt x="15499" y="7565"/>
                    <a:pt x="15521" y="7565"/>
                  </a:cubicBezTo>
                  <a:lnTo>
                    <a:pt x="16891" y="8159"/>
                  </a:lnTo>
                  <a:lnTo>
                    <a:pt x="15932" y="8889"/>
                  </a:lnTo>
                  <a:lnTo>
                    <a:pt x="14563" y="8296"/>
                  </a:lnTo>
                  <a:cubicBezTo>
                    <a:pt x="14466" y="8253"/>
                    <a:pt x="14353" y="8230"/>
                    <a:pt x="14243" y="8230"/>
                  </a:cubicBezTo>
                  <a:cubicBezTo>
                    <a:pt x="14119" y="8230"/>
                    <a:pt x="13997" y="8258"/>
                    <a:pt x="13901" y="8319"/>
                  </a:cubicBezTo>
                  <a:cubicBezTo>
                    <a:pt x="13764" y="8387"/>
                    <a:pt x="13581" y="8456"/>
                    <a:pt x="13399" y="8547"/>
                  </a:cubicBezTo>
                  <a:cubicBezTo>
                    <a:pt x="13216" y="8638"/>
                    <a:pt x="13148" y="8775"/>
                    <a:pt x="13262" y="8912"/>
                  </a:cubicBezTo>
                  <a:lnTo>
                    <a:pt x="13992" y="9802"/>
                  </a:lnTo>
                  <a:lnTo>
                    <a:pt x="12577" y="10190"/>
                  </a:lnTo>
                  <a:lnTo>
                    <a:pt x="11824" y="9300"/>
                  </a:lnTo>
                  <a:cubicBezTo>
                    <a:pt x="11801" y="9254"/>
                    <a:pt x="11778" y="9232"/>
                    <a:pt x="11732" y="9209"/>
                  </a:cubicBezTo>
                  <a:cubicBezTo>
                    <a:pt x="11647" y="9157"/>
                    <a:pt x="11523" y="9132"/>
                    <a:pt x="11389" y="9132"/>
                  </a:cubicBezTo>
                  <a:cubicBezTo>
                    <a:pt x="11344" y="9132"/>
                    <a:pt x="11299" y="9135"/>
                    <a:pt x="11253" y="9140"/>
                  </a:cubicBezTo>
                  <a:cubicBezTo>
                    <a:pt x="11025" y="9163"/>
                    <a:pt x="10819" y="9186"/>
                    <a:pt x="10614" y="9209"/>
                  </a:cubicBezTo>
                  <a:cubicBezTo>
                    <a:pt x="10363" y="9232"/>
                    <a:pt x="10180" y="9346"/>
                    <a:pt x="10180" y="9483"/>
                  </a:cubicBezTo>
                  <a:lnTo>
                    <a:pt x="10112" y="10487"/>
                  </a:lnTo>
                  <a:lnTo>
                    <a:pt x="8537" y="10441"/>
                  </a:lnTo>
                  <a:lnTo>
                    <a:pt x="8605" y="9460"/>
                  </a:lnTo>
                  <a:cubicBezTo>
                    <a:pt x="8605" y="9369"/>
                    <a:pt x="8560" y="9300"/>
                    <a:pt x="8446" y="9232"/>
                  </a:cubicBezTo>
                  <a:cubicBezTo>
                    <a:pt x="8377" y="9186"/>
                    <a:pt x="8286" y="9163"/>
                    <a:pt x="8194" y="9163"/>
                  </a:cubicBezTo>
                  <a:cubicBezTo>
                    <a:pt x="7989" y="9140"/>
                    <a:pt x="7784" y="9095"/>
                    <a:pt x="7578" y="9049"/>
                  </a:cubicBezTo>
                  <a:cubicBezTo>
                    <a:pt x="7529" y="9039"/>
                    <a:pt x="7480" y="9035"/>
                    <a:pt x="7430" y="9035"/>
                  </a:cubicBezTo>
                  <a:cubicBezTo>
                    <a:pt x="7249" y="9035"/>
                    <a:pt x="7074" y="9096"/>
                    <a:pt x="6985" y="9186"/>
                  </a:cubicBezTo>
                  <a:lnTo>
                    <a:pt x="6140" y="10053"/>
                  </a:lnTo>
                  <a:lnTo>
                    <a:pt x="4771" y="9597"/>
                  </a:lnTo>
                  <a:lnTo>
                    <a:pt x="5592" y="8730"/>
                  </a:lnTo>
                  <a:cubicBezTo>
                    <a:pt x="5706" y="8615"/>
                    <a:pt x="5684" y="8478"/>
                    <a:pt x="5524" y="8387"/>
                  </a:cubicBezTo>
                  <a:cubicBezTo>
                    <a:pt x="5501" y="8364"/>
                    <a:pt x="5501" y="8364"/>
                    <a:pt x="5478" y="8364"/>
                  </a:cubicBezTo>
                  <a:cubicBezTo>
                    <a:pt x="5364" y="8296"/>
                    <a:pt x="5227" y="8227"/>
                    <a:pt x="5113" y="8159"/>
                  </a:cubicBezTo>
                  <a:cubicBezTo>
                    <a:pt x="5090" y="8159"/>
                    <a:pt x="5067" y="8136"/>
                    <a:pt x="4999" y="8113"/>
                  </a:cubicBezTo>
                  <a:cubicBezTo>
                    <a:pt x="4909" y="8049"/>
                    <a:pt x="4783" y="8021"/>
                    <a:pt x="4653" y="8021"/>
                  </a:cubicBezTo>
                  <a:cubicBezTo>
                    <a:pt x="4552" y="8021"/>
                    <a:pt x="4449" y="8038"/>
                    <a:pt x="4360" y="8068"/>
                  </a:cubicBezTo>
                  <a:lnTo>
                    <a:pt x="2945" y="8593"/>
                  </a:lnTo>
                  <a:lnTo>
                    <a:pt x="2077" y="7839"/>
                  </a:lnTo>
                  <a:lnTo>
                    <a:pt x="3492" y="7292"/>
                  </a:lnTo>
                  <a:cubicBezTo>
                    <a:pt x="3698" y="7223"/>
                    <a:pt x="3789" y="7063"/>
                    <a:pt x="3698" y="6949"/>
                  </a:cubicBezTo>
                  <a:cubicBezTo>
                    <a:pt x="3607" y="6812"/>
                    <a:pt x="3538" y="6698"/>
                    <a:pt x="3492" y="6584"/>
                  </a:cubicBezTo>
                  <a:cubicBezTo>
                    <a:pt x="3470" y="6538"/>
                    <a:pt x="3401" y="6493"/>
                    <a:pt x="3355" y="6447"/>
                  </a:cubicBezTo>
                  <a:cubicBezTo>
                    <a:pt x="3262" y="6410"/>
                    <a:pt x="3154" y="6372"/>
                    <a:pt x="3030" y="6372"/>
                  </a:cubicBezTo>
                  <a:cubicBezTo>
                    <a:pt x="3003" y="6372"/>
                    <a:pt x="2974" y="6374"/>
                    <a:pt x="2945" y="6379"/>
                  </a:cubicBezTo>
                  <a:lnTo>
                    <a:pt x="1256" y="6470"/>
                  </a:lnTo>
                  <a:lnTo>
                    <a:pt x="1096" y="5557"/>
                  </a:lnTo>
                  <a:lnTo>
                    <a:pt x="2785" y="5465"/>
                  </a:lnTo>
                  <a:cubicBezTo>
                    <a:pt x="3036" y="5443"/>
                    <a:pt x="3219" y="5329"/>
                    <a:pt x="3241" y="5192"/>
                  </a:cubicBezTo>
                  <a:cubicBezTo>
                    <a:pt x="3264" y="5077"/>
                    <a:pt x="3310" y="4941"/>
                    <a:pt x="3333" y="4826"/>
                  </a:cubicBezTo>
                  <a:cubicBezTo>
                    <a:pt x="3378" y="4712"/>
                    <a:pt x="3310" y="4621"/>
                    <a:pt x="3196" y="4552"/>
                  </a:cubicBezTo>
                  <a:cubicBezTo>
                    <a:pt x="3150" y="4530"/>
                    <a:pt x="3082" y="4507"/>
                    <a:pt x="3036" y="4484"/>
                  </a:cubicBezTo>
                  <a:lnTo>
                    <a:pt x="1438" y="4119"/>
                  </a:lnTo>
                  <a:lnTo>
                    <a:pt x="2032" y="3274"/>
                  </a:lnTo>
                  <a:lnTo>
                    <a:pt x="3607" y="3639"/>
                  </a:lnTo>
                  <a:cubicBezTo>
                    <a:pt x="3677" y="3661"/>
                    <a:pt x="3752" y="3671"/>
                    <a:pt x="3826" y="3671"/>
                  </a:cubicBezTo>
                  <a:cubicBezTo>
                    <a:pt x="3989" y="3671"/>
                    <a:pt x="4144" y="3620"/>
                    <a:pt x="4223" y="3525"/>
                  </a:cubicBezTo>
                  <a:cubicBezTo>
                    <a:pt x="4337" y="3434"/>
                    <a:pt x="4474" y="3320"/>
                    <a:pt x="4611" y="3229"/>
                  </a:cubicBezTo>
                  <a:cubicBezTo>
                    <a:pt x="4771" y="3114"/>
                    <a:pt x="4748" y="2955"/>
                    <a:pt x="4588" y="2841"/>
                  </a:cubicBezTo>
                  <a:lnTo>
                    <a:pt x="3470" y="2110"/>
                  </a:lnTo>
                  <a:lnTo>
                    <a:pt x="4679" y="1517"/>
                  </a:lnTo>
                  <a:lnTo>
                    <a:pt x="5821" y="2270"/>
                  </a:lnTo>
                  <a:cubicBezTo>
                    <a:pt x="5917" y="2325"/>
                    <a:pt x="6048" y="2355"/>
                    <a:pt x="6181" y="2355"/>
                  </a:cubicBezTo>
                  <a:cubicBezTo>
                    <a:pt x="6268" y="2355"/>
                    <a:pt x="6356" y="2343"/>
                    <a:pt x="6437" y="2316"/>
                  </a:cubicBezTo>
                  <a:cubicBezTo>
                    <a:pt x="6620" y="2270"/>
                    <a:pt x="6802" y="2201"/>
                    <a:pt x="7008" y="2156"/>
                  </a:cubicBezTo>
                  <a:cubicBezTo>
                    <a:pt x="7236" y="2087"/>
                    <a:pt x="7350" y="1950"/>
                    <a:pt x="7304" y="1813"/>
                  </a:cubicBezTo>
                  <a:lnTo>
                    <a:pt x="6893" y="855"/>
                  </a:lnTo>
                  <a:lnTo>
                    <a:pt x="8446" y="649"/>
                  </a:lnTo>
                  <a:lnTo>
                    <a:pt x="8834" y="1608"/>
                  </a:lnTo>
                  <a:cubicBezTo>
                    <a:pt x="8856" y="1654"/>
                    <a:pt x="8902" y="1722"/>
                    <a:pt x="8971" y="1745"/>
                  </a:cubicBezTo>
                  <a:cubicBezTo>
                    <a:pt x="9062" y="1813"/>
                    <a:pt x="9199" y="1836"/>
                    <a:pt x="9336" y="1836"/>
                  </a:cubicBezTo>
                  <a:lnTo>
                    <a:pt x="9998" y="1836"/>
                  </a:lnTo>
                  <a:cubicBezTo>
                    <a:pt x="10249" y="1836"/>
                    <a:pt x="10454" y="1745"/>
                    <a:pt x="10523" y="1608"/>
                  </a:cubicBezTo>
                  <a:lnTo>
                    <a:pt x="10933" y="649"/>
                  </a:lnTo>
                  <a:close/>
                  <a:moveTo>
                    <a:pt x="10585" y="1"/>
                  </a:moveTo>
                  <a:cubicBezTo>
                    <a:pt x="10490" y="1"/>
                    <a:pt x="10398" y="17"/>
                    <a:pt x="10317" y="33"/>
                  </a:cubicBezTo>
                  <a:cubicBezTo>
                    <a:pt x="10180" y="79"/>
                    <a:pt x="10112" y="147"/>
                    <a:pt x="10066" y="216"/>
                  </a:cubicBezTo>
                  <a:lnTo>
                    <a:pt x="9678" y="1129"/>
                  </a:lnTo>
                  <a:lnTo>
                    <a:pt x="9313" y="216"/>
                  </a:lnTo>
                  <a:cubicBezTo>
                    <a:pt x="9290" y="170"/>
                    <a:pt x="9244" y="124"/>
                    <a:pt x="9176" y="79"/>
                  </a:cubicBezTo>
                  <a:cubicBezTo>
                    <a:pt x="9090" y="27"/>
                    <a:pt x="8966" y="2"/>
                    <a:pt x="8832" y="2"/>
                  </a:cubicBezTo>
                  <a:cubicBezTo>
                    <a:pt x="8788" y="2"/>
                    <a:pt x="8742" y="5"/>
                    <a:pt x="8697" y="10"/>
                  </a:cubicBezTo>
                  <a:lnTo>
                    <a:pt x="6163" y="353"/>
                  </a:lnTo>
                  <a:cubicBezTo>
                    <a:pt x="6049" y="353"/>
                    <a:pt x="5935" y="398"/>
                    <a:pt x="5866" y="467"/>
                  </a:cubicBezTo>
                  <a:cubicBezTo>
                    <a:pt x="5775" y="535"/>
                    <a:pt x="5752" y="627"/>
                    <a:pt x="5798" y="695"/>
                  </a:cubicBezTo>
                  <a:lnTo>
                    <a:pt x="6163" y="1608"/>
                  </a:lnTo>
                  <a:lnTo>
                    <a:pt x="5090" y="878"/>
                  </a:lnTo>
                  <a:cubicBezTo>
                    <a:pt x="4999" y="832"/>
                    <a:pt x="4885" y="809"/>
                    <a:pt x="4771" y="786"/>
                  </a:cubicBezTo>
                  <a:cubicBezTo>
                    <a:pt x="4634" y="786"/>
                    <a:pt x="4497" y="809"/>
                    <a:pt x="4405" y="855"/>
                  </a:cubicBezTo>
                  <a:lnTo>
                    <a:pt x="2420" y="1836"/>
                  </a:lnTo>
                  <a:cubicBezTo>
                    <a:pt x="2214" y="1950"/>
                    <a:pt x="2191" y="2133"/>
                    <a:pt x="2374" y="2270"/>
                  </a:cubicBezTo>
                  <a:lnTo>
                    <a:pt x="3424" y="2955"/>
                  </a:lnTo>
                  <a:lnTo>
                    <a:pt x="3424" y="2955"/>
                  </a:lnTo>
                  <a:lnTo>
                    <a:pt x="1940" y="2612"/>
                  </a:lnTo>
                  <a:cubicBezTo>
                    <a:pt x="1872" y="2601"/>
                    <a:pt x="1803" y="2595"/>
                    <a:pt x="1738" y="2595"/>
                  </a:cubicBezTo>
                  <a:cubicBezTo>
                    <a:pt x="1672" y="2595"/>
                    <a:pt x="1609" y="2601"/>
                    <a:pt x="1552" y="2612"/>
                  </a:cubicBezTo>
                  <a:cubicBezTo>
                    <a:pt x="1415" y="2658"/>
                    <a:pt x="1324" y="2704"/>
                    <a:pt x="1278" y="2772"/>
                  </a:cubicBezTo>
                  <a:lnTo>
                    <a:pt x="297" y="4187"/>
                  </a:lnTo>
                  <a:cubicBezTo>
                    <a:pt x="228" y="4301"/>
                    <a:pt x="274" y="4416"/>
                    <a:pt x="411" y="4507"/>
                  </a:cubicBezTo>
                  <a:cubicBezTo>
                    <a:pt x="479" y="4530"/>
                    <a:pt x="525" y="4552"/>
                    <a:pt x="594" y="4552"/>
                  </a:cubicBezTo>
                  <a:lnTo>
                    <a:pt x="2077" y="4918"/>
                  </a:lnTo>
                  <a:lnTo>
                    <a:pt x="479" y="4986"/>
                  </a:lnTo>
                  <a:cubicBezTo>
                    <a:pt x="206" y="5009"/>
                    <a:pt x="0" y="5146"/>
                    <a:pt x="23" y="5329"/>
                  </a:cubicBezTo>
                  <a:lnTo>
                    <a:pt x="274" y="6812"/>
                  </a:lnTo>
                  <a:cubicBezTo>
                    <a:pt x="297" y="6881"/>
                    <a:pt x="343" y="6949"/>
                    <a:pt x="457" y="7018"/>
                  </a:cubicBezTo>
                  <a:cubicBezTo>
                    <a:pt x="571" y="7063"/>
                    <a:pt x="708" y="7086"/>
                    <a:pt x="845" y="7086"/>
                  </a:cubicBezTo>
                  <a:lnTo>
                    <a:pt x="2442" y="6995"/>
                  </a:lnTo>
                  <a:lnTo>
                    <a:pt x="1096" y="7497"/>
                  </a:lnTo>
                  <a:cubicBezTo>
                    <a:pt x="845" y="7588"/>
                    <a:pt x="799" y="7771"/>
                    <a:pt x="936" y="7908"/>
                  </a:cubicBezTo>
                  <a:lnTo>
                    <a:pt x="2351" y="9163"/>
                  </a:lnTo>
                  <a:cubicBezTo>
                    <a:pt x="2374" y="9186"/>
                    <a:pt x="2397" y="9209"/>
                    <a:pt x="2420" y="9209"/>
                  </a:cubicBezTo>
                  <a:cubicBezTo>
                    <a:pt x="2526" y="9275"/>
                    <a:pt x="2656" y="9311"/>
                    <a:pt x="2786" y="9311"/>
                  </a:cubicBezTo>
                  <a:cubicBezTo>
                    <a:pt x="2879" y="9311"/>
                    <a:pt x="2973" y="9293"/>
                    <a:pt x="3059" y="9254"/>
                  </a:cubicBezTo>
                  <a:lnTo>
                    <a:pt x="4405" y="8752"/>
                  </a:lnTo>
                  <a:lnTo>
                    <a:pt x="3629" y="9551"/>
                  </a:lnTo>
                  <a:cubicBezTo>
                    <a:pt x="3561" y="9620"/>
                    <a:pt x="3538" y="9711"/>
                    <a:pt x="3584" y="9779"/>
                  </a:cubicBezTo>
                  <a:cubicBezTo>
                    <a:pt x="3607" y="9825"/>
                    <a:pt x="3652" y="9871"/>
                    <a:pt x="3698" y="9916"/>
                  </a:cubicBezTo>
                  <a:cubicBezTo>
                    <a:pt x="3744" y="9939"/>
                    <a:pt x="3766" y="9962"/>
                    <a:pt x="3812" y="9962"/>
                  </a:cubicBezTo>
                  <a:lnTo>
                    <a:pt x="6072" y="10715"/>
                  </a:lnTo>
                  <a:cubicBezTo>
                    <a:pt x="6149" y="10736"/>
                    <a:pt x="6234" y="10747"/>
                    <a:pt x="6317" y="10747"/>
                  </a:cubicBezTo>
                  <a:cubicBezTo>
                    <a:pt x="6503" y="10747"/>
                    <a:pt x="6685" y="10696"/>
                    <a:pt x="6779" y="10601"/>
                  </a:cubicBezTo>
                  <a:lnTo>
                    <a:pt x="7555" y="9802"/>
                  </a:lnTo>
                  <a:lnTo>
                    <a:pt x="7510" y="10715"/>
                  </a:lnTo>
                  <a:cubicBezTo>
                    <a:pt x="7487" y="10807"/>
                    <a:pt x="7555" y="10875"/>
                    <a:pt x="7647" y="10944"/>
                  </a:cubicBezTo>
                  <a:cubicBezTo>
                    <a:pt x="7738" y="10989"/>
                    <a:pt x="7852" y="11012"/>
                    <a:pt x="7989" y="11035"/>
                  </a:cubicBezTo>
                  <a:lnTo>
                    <a:pt x="10591" y="11081"/>
                  </a:lnTo>
                  <a:cubicBezTo>
                    <a:pt x="10728" y="11081"/>
                    <a:pt x="10865" y="11058"/>
                    <a:pt x="10956" y="11012"/>
                  </a:cubicBezTo>
                  <a:cubicBezTo>
                    <a:pt x="11048" y="10944"/>
                    <a:pt x="11116" y="10875"/>
                    <a:pt x="11116" y="10807"/>
                  </a:cubicBezTo>
                  <a:lnTo>
                    <a:pt x="11185" y="9871"/>
                  </a:lnTo>
                  <a:lnTo>
                    <a:pt x="11869" y="10715"/>
                  </a:lnTo>
                  <a:cubicBezTo>
                    <a:pt x="11892" y="10738"/>
                    <a:pt x="11915" y="10784"/>
                    <a:pt x="11961" y="10807"/>
                  </a:cubicBezTo>
                  <a:cubicBezTo>
                    <a:pt x="12064" y="10851"/>
                    <a:pt x="12196" y="10876"/>
                    <a:pt x="12325" y="10876"/>
                  </a:cubicBezTo>
                  <a:cubicBezTo>
                    <a:pt x="12396" y="10876"/>
                    <a:pt x="12467" y="10868"/>
                    <a:pt x="12531" y="10852"/>
                  </a:cubicBezTo>
                  <a:lnTo>
                    <a:pt x="14882" y="10213"/>
                  </a:lnTo>
                  <a:cubicBezTo>
                    <a:pt x="15019" y="10190"/>
                    <a:pt x="15111" y="10122"/>
                    <a:pt x="15156" y="10053"/>
                  </a:cubicBezTo>
                  <a:cubicBezTo>
                    <a:pt x="15202" y="9962"/>
                    <a:pt x="15202" y="9894"/>
                    <a:pt x="15133" y="9825"/>
                  </a:cubicBezTo>
                  <a:lnTo>
                    <a:pt x="14449" y="8981"/>
                  </a:lnTo>
                  <a:lnTo>
                    <a:pt x="15727" y="9551"/>
                  </a:lnTo>
                  <a:cubicBezTo>
                    <a:pt x="15810" y="9585"/>
                    <a:pt x="15894" y="9606"/>
                    <a:pt x="15986" y="9606"/>
                  </a:cubicBezTo>
                  <a:cubicBezTo>
                    <a:pt x="16020" y="9606"/>
                    <a:pt x="16055" y="9603"/>
                    <a:pt x="16092" y="9597"/>
                  </a:cubicBezTo>
                  <a:cubicBezTo>
                    <a:pt x="16229" y="9597"/>
                    <a:pt x="16343" y="9551"/>
                    <a:pt x="16434" y="9483"/>
                  </a:cubicBezTo>
                  <a:lnTo>
                    <a:pt x="18009" y="8296"/>
                  </a:lnTo>
                  <a:cubicBezTo>
                    <a:pt x="18146" y="8182"/>
                    <a:pt x="18146" y="7999"/>
                    <a:pt x="17964" y="7908"/>
                  </a:cubicBezTo>
                  <a:cubicBezTo>
                    <a:pt x="17941" y="7885"/>
                    <a:pt x="17918" y="7885"/>
                    <a:pt x="17895" y="7885"/>
                  </a:cubicBezTo>
                  <a:lnTo>
                    <a:pt x="16640" y="7314"/>
                  </a:lnTo>
                  <a:lnTo>
                    <a:pt x="18215" y="7474"/>
                  </a:lnTo>
                  <a:cubicBezTo>
                    <a:pt x="18251" y="7480"/>
                    <a:pt x="18288" y="7483"/>
                    <a:pt x="18324" y="7483"/>
                  </a:cubicBezTo>
                  <a:cubicBezTo>
                    <a:pt x="18422" y="7483"/>
                    <a:pt x="18513" y="7462"/>
                    <a:pt x="18580" y="7428"/>
                  </a:cubicBezTo>
                  <a:cubicBezTo>
                    <a:pt x="18694" y="7383"/>
                    <a:pt x="18785" y="7314"/>
                    <a:pt x="18785" y="7223"/>
                  </a:cubicBezTo>
                  <a:lnTo>
                    <a:pt x="19242" y="5739"/>
                  </a:lnTo>
                  <a:cubicBezTo>
                    <a:pt x="19265" y="5648"/>
                    <a:pt x="19196" y="5557"/>
                    <a:pt x="19082" y="5488"/>
                  </a:cubicBezTo>
                  <a:cubicBezTo>
                    <a:pt x="19014" y="5443"/>
                    <a:pt x="18922" y="5420"/>
                    <a:pt x="18808" y="5397"/>
                  </a:cubicBezTo>
                  <a:lnTo>
                    <a:pt x="17233" y="5237"/>
                  </a:lnTo>
                  <a:lnTo>
                    <a:pt x="18763" y="4963"/>
                  </a:lnTo>
                  <a:cubicBezTo>
                    <a:pt x="18900" y="4941"/>
                    <a:pt x="18991" y="4895"/>
                    <a:pt x="19059" y="4826"/>
                  </a:cubicBezTo>
                  <a:cubicBezTo>
                    <a:pt x="19128" y="4758"/>
                    <a:pt x="19128" y="4667"/>
                    <a:pt x="19082" y="4598"/>
                  </a:cubicBezTo>
                  <a:lnTo>
                    <a:pt x="18306" y="3160"/>
                  </a:lnTo>
                  <a:cubicBezTo>
                    <a:pt x="18283" y="3114"/>
                    <a:pt x="18238" y="3069"/>
                    <a:pt x="18169" y="3046"/>
                  </a:cubicBezTo>
                  <a:cubicBezTo>
                    <a:pt x="18087" y="2997"/>
                    <a:pt x="17957" y="2959"/>
                    <a:pt x="17823" y="2959"/>
                  </a:cubicBezTo>
                  <a:cubicBezTo>
                    <a:pt x="17771" y="2959"/>
                    <a:pt x="17718" y="2965"/>
                    <a:pt x="17667" y="2978"/>
                  </a:cubicBezTo>
                  <a:lnTo>
                    <a:pt x="15932" y="3297"/>
                  </a:lnTo>
                  <a:cubicBezTo>
                    <a:pt x="15887" y="3251"/>
                    <a:pt x="15864" y="3206"/>
                    <a:pt x="15818" y="3183"/>
                  </a:cubicBezTo>
                  <a:lnTo>
                    <a:pt x="17188" y="2384"/>
                  </a:lnTo>
                  <a:cubicBezTo>
                    <a:pt x="17279" y="2316"/>
                    <a:pt x="17347" y="2247"/>
                    <a:pt x="17347" y="2156"/>
                  </a:cubicBezTo>
                  <a:cubicBezTo>
                    <a:pt x="17347" y="2087"/>
                    <a:pt x="17279" y="2019"/>
                    <a:pt x="17188" y="1950"/>
                  </a:cubicBezTo>
                  <a:lnTo>
                    <a:pt x="15339" y="900"/>
                  </a:lnTo>
                  <a:cubicBezTo>
                    <a:pt x="15247" y="832"/>
                    <a:pt x="15111" y="809"/>
                    <a:pt x="14996" y="809"/>
                  </a:cubicBezTo>
                  <a:cubicBezTo>
                    <a:pt x="14859" y="809"/>
                    <a:pt x="14722" y="832"/>
                    <a:pt x="14631" y="900"/>
                  </a:cubicBezTo>
                  <a:lnTo>
                    <a:pt x="13148" y="1745"/>
                  </a:lnTo>
                  <a:lnTo>
                    <a:pt x="13581" y="741"/>
                  </a:lnTo>
                  <a:cubicBezTo>
                    <a:pt x="13627" y="649"/>
                    <a:pt x="13581" y="535"/>
                    <a:pt x="13444" y="467"/>
                  </a:cubicBezTo>
                  <a:cubicBezTo>
                    <a:pt x="13376" y="421"/>
                    <a:pt x="13307" y="398"/>
                    <a:pt x="13216" y="375"/>
                  </a:cubicBezTo>
                  <a:lnTo>
                    <a:pt x="10705" y="10"/>
                  </a:lnTo>
                  <a:cubicBezTo>
                    <a:pt x="10665" y="4"/>
                    <a:pt x="10625" y="1"/>
                    <a:pt x="10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54"/>
            <p:cNvSpPr/>
            <p:nvPr/>
          </p:nvSpPr>
          <p:spPr>
            <a:xfrm>
              <a:off x="4602513" y="2287225"/>
              <a:ext cx="230000" cy="121475"/>
            </a:xfrm>
            <a:custGeom>
              <a:avLst/>
              <a:gdLst/>
              <a:ahLst/>
              <a:cxnLst/>
              <a:rect l="l" t="t" r="r" b="b"/>
              <a:pathLst>
                <a:path w="9200" h="4859" extrusionOk="0">
                  <a:moveTo>
                    <a:pt x="4591" y="590"/>
                  </a:moveTo>
                  <a:cubicBezTo>
                    <a:pt x="5405" y="590"/>
                    <a:pt x="6221" y="767"/>
                    <a:pt x="6848" y="1121"/>
                  </a:cubicBezTo>
                  <a:cubicBezTo>
                    <a:pt x="8081" y="1851"/>
                    <a:pt x="8104" y="3015"/>
                    <a:pt x="6848" y="3723"/>
                  </a:cubicBezTo>
                  <a:cubicBezTo>
                    <a:pt x="6232" y="4088"/>
                    <a:pt x="5422" y="4271"/>
                    <a:pt x="4611" y="4271"/>
                  </a:cubicBezTo>
                  <a:cubicBezTo>
                    <a:pt x="3801" y="4271"/>
                    <a:pt x="2991" y="4088"/>
                    <a:pt x="2375" y="3723"/>
                  </a:cubicBezTo>
                  <a:cubicBezTo>
                    <a:pt x="1119" y="3015"/>
                    <a:pt x="1119" y="1851"/>
                    <a:pt x="2352" y="1121"/>
                  </a:cubicBezTo>
                  <a:cubicBezTo>
                    <a:pt x="2968" y="767"/>
                    <a:pt x="3778" y="590"/>
                    <a:pt x="4591" y="590"/>
                  </a:cubicBezTo>
                  <a:close/>
                  <a:moveTo>
                    <a:pt x="4598" y="0"/>
                  </a:moveTo>
                  <a:cubicBezTo>
                    <a:pt x="3523" y="0"/>
                    <a:pt x="2446" y="236"/>
                    <a:pt x="1621" y="710"/>
                  </a:cubicBezTo>
                  <a:cubicBezTo>
                    <a:pt x="1" y="1669"/>
                    <a:pt x="1" y="3198"/>
                    <a:pt x="1644" y="4157"/>
                  </a:cubicBezTo>
                  <a:cubicBezTo>
                    <a:pt x="2466" y="4625"/>
                    <a:pt x="3544" y="4859"/>
                    <a:pt x="4620" y="4859"/>
                  </a:cubicBezTo>
                  <a:cubicBezTo>
                    <a:pt x="5696" y="4859"/>
                    <a:pt x="6768" y="4625"/>
                    <a:pt x="7579" y="4157"/>
                  </a:cubicBezTo>
                  <a:cubicBezTo>
                    <a:pt x="9154" y="3244"/>
                    <a:pt x="9199" y="1760"/>
                    <a:pt x="7716" y="801"/>
                  </a:cubicBezTo>
                  <a:cubicBezTo>
                    <a:pt x="7670" y="779"/>
                    <a:pt x="7624" y="733"/>
                    <a:pt x="7579" y="710"/>
                  </a:cubicBezTo>
                  <a:cubicBezTo>
                    <a:pt x="7533" y="687"/>
                    <a:pt x="7510" y="687"/>
                    <a:pt x="7487" y="664"/>
                  </a:cubicBezTo>
                  <a:cubicBezTo>
                    <a:pt x="7373" y="596"/>
                    <a:pt x="7259" y="550"/>
                    <a:pt x="7122" y="482"/>
                  </a:cubicBezTo>
                  <a:cubicBezTo>
                    <a:pt x="6378" y="161"/>
                    <a:pt x="5489" y="0"/>
                    <a:pt x="4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4" name="Google Shape;2044;p154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55"/>
          <p:cNvSpPr txBox="1">
            <a:spLocks noGrp="1"/>
          </p:cNvSpPr>
          <p:nvPr>
            <p:ph type="title"/>
          </p:nvPr>
        </p:nvSpPr>
        <p:spPr>
          <a:xfrm>
            <a:off x="2048325" y="419044"/>
            <a:ext cx="68835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Organizzazione del Team  </a:t>
            </a:r>
            <a:endParaRPr/>
          </a:p>
        </p:txBody>
      </p:sp>
      <p:grpSp>
        <p:nvGrpSpPr>
          <p:cNvPr id="2050" name="Google Shape;2050;p155"/>
          <p:cNvGrpSpPr/>
          <p:nvPr/>
        </p:nvGrpSpPr>
        <p:grpSpPr>
          <a:xfrm>
            <a:off x="775077" y="1523581"/>
            <a:ext cx="3524651" cy="2254864"/>
            <a:chOff x="1047215" y="2564034"/>
            <a:chExt cx="2506508" cy="1603402"/>
          </a:xfrm>
        </p:grpSpPr>
        <p:sp>
          <p:nvSpPr>
            <p:cNvPr id="2051" name="Google Shape;2051;p155"/>
            <p:cNvSpPr/>
            <p:nvPr/>
          </p:nvSpPr>
          <p:spPr>
            <a:xfrm>
              <a:off x="1462477" y="3064406"/>
              <a:ext cx="220090" cy="152825"/>
            </a:xfrm>
            <a:custGeom>
              <a:avLst/>
              <a:gdLst/>
              <a:ahLst/>
              <a:cxnLst/>
              <a:rect l="l" t="t" r="r" b="b"/>
              <a:pathLst>
                <a:path w="17551" h="12187" extrusionOk="0">
                  <a:moveTo>
                    <a:pt x="17551" y="0"/>
                  </a:moveTo>
                  <a:lnTo>
                    <a:pt x="0" y="10133"/>
                  </a:lnTo>
                  <a:lnTo>
                    <a:pt x="0" y="12187"/>
                  </a:lnTo>
                  <a:lnTo>
                    <a:pt x="17551" y="2053"/>
                  </a:lnTo>
                  <a:lnTo>
                    <a:pt x="17551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55"/>
            <p:cNvSpPr/>
            <p:nvPr/>
          </p:nvSpPr>
          <p:spPr>
            <a:xfrm>
              <a:off x="1293877" y="2968061"/>
              <a:ext cx="388690" cy="223425"/>
            </a:xfrm>
            <a:custGeom>
              <a:avLst/>
              <a:gdLst/>
              <a:ahLst/>
              <a:cxnLst/>
              <a:rect l="l" t="t" r="r" b="b"/>
              <a:pathLst>
                <a:path w="30996" h="17817" extrusionOk="0">
                  <a:moveTo>
                    <a:pt x="17551" y="1"/>
                  </a:moveTo>
                  <a:lnTo>
                    <a:pt x="1" y="10134"/>
                  </a:lnTo>
                  <a:lnTo>
                    <a:pt x="13445" y="17816"/>
                  </a:lnTo>
                  <a:lnTo>
                    <a:pt x="30996" y="7683"/>
                  </a:lnTo>
                  <a:lnTo>
                    <a:pt x="17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55"/>
            <p:cNvSpPr/>
            <p:nvPr/>
          </p:nvSpPr>
          <p:spPr>
            <a:xfrm>
              <a:off x="1293877" y="3095129"/>
              <a:ext cx="168613" cy="122102"/>
            </a:xfrm>
            <a:custGeom>
              <a:avLst/>
              <a:gdLst/>
              <a:ahLst/>
              <a:cxnLst/>
              <a:rect l="l" t="t" r="r" b="b"/>
              <a:pathLst>
                <a:path w="13446" h="9737" extrusionOk="0">
                  <a:moveTo>
                    <a:pt x="1" y="1"/>
                  </a:moveTo>
                  <a:lnTo>
                    <a:pt x="1" y="1988"/>
                  </a:lnTo>
                  <a:lnTo>
                    <a:pt x="13445" y="9737"/>
                  </a:lnTo>
                  <a:lnTo>
                    <a:pt x="13445" y="76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7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55"/>
            <p:cNvSpPr/>
            <p:nvPr/>
          </p:nvSpPr>
          <p:spPr>
            <a:xfrm>
              <a:off x="1278929" y="2756285"/>
              <a:ext cx="255816" cy="350493"/>
            </a:xfrm>
            <a:custGeom>
              <a:avLst/>
              <a:gdLst/>
              <a:ahLst/>
              <a:cxnLst/>
              <a:rect l="l" t="t" r="r" b="b"/>
              <a:pathLst>
                <a:path w="20400" h="27950" extrusionOk="0">
                  <a:moveTo>
                    <a:pt x="17551" y="0"/>
                  </a:moveTo>
                  <a:lnTo>
                    <a:pt x="0" y="10133"/>
                  </a:lnTo>
                  <a:lnTo>
                    <a:pt x="2848" y="27949"/>
                  </a:lnTo>
                  <a:lnTo>
                    <a:pt x="20399" y="17816"/>
                  </a:lnTo>
                  <a:lnTo>
                    <a:pt x="17551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55"/>
            <p:cNvSpPr/>
            <p:nvPr/>
          </p:nvSpPr>
          <p:spPr>
            <a:xfrm>
              <a:off x="1258163" y="2744661"/>
              <a:ext cx="240868" cy="138705"/>
            </a:xfrm>
            <a:custGeom>
              <a:avLst/>
              <a:gdLst/>
              <a:ahLst/>
              <a:cxnLst/>
              <a:rect l="l" t="t" r="r" b="b"/>
              <a:pathLst>
                <a:path w="19208" h="11061" extrusionOk="0">
                  <a:moveTo>
                    <a:pt x="17551" y="0"/>
                  </a:moveTo>
                  <a:lnTo>
                    <a:pt x="1" y="10133"/>
                  </a:lnTo>
                  <a:lnTo>
                    <a:pt x="1656" y="11060"/>
                  </a:lnTo>
                  <a:lnTo>
                    <a:pt x="19207" y="927"/>
                  </a:lnTo>
                  <a:lnTo>
                    <a:pt x="17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55"/>
            <p:cNvSpPr/>
            <p:nvPr/>
          </p:nvSpPr>
          <p:spPr>
            <a:xfrm>
              <a:off x="1258163" y="2871728"/>
              <a:ext cx="56493" cy="235050"/>
            </a:xfrm>
            <a:custGeom>
              <a:avLst/>
              <a:gdLst/>
              <a:ahLst/>
              <a:cxnLst/>
              <a:rect l="l" t="t" r="r" b="b"/>
              <a:pathLst>
                <a:path w="4505" h="18744" extrusionOk="0">
                  <a:moveTo>
                    <a:pt x="1" y="0"/>
                  </a:moveTo>
                  <a:lnTo>
                    <a:pt x="2849" y="17816"/>
                  </a:lnTo>
                  <a:lnTo>
                    <a:pt x="4504" y="18743"/>
                  </a:lnTo>
                  <a:lnTo>
                    <a:pt x="4504" y="18743"/>
                  </a:lnTo>
                  <a:lnTo>
                    <a:pt x="1656" y="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7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55"/>
            <p:cNvSpPr/>
            <p:nvPr/>
          </p:nvSpPr>
          <p:spPr>
            <a:xfrm>
              <a:off x="1378585" y="3027864"/>
              <a:ext cx="231727" cy="150079"/>
            </a:xfrm>
            <a:custGeom>
              <a:avLst/>
              <a:gdLst/>
              <a:ahLst/>
              <a:cxnLst/>
              <a:rect l="l" t="t" r="r" b="b"/>
              <a:pathLst>
                <a:path w="18479" h="11968" extrusionOk="0">
                  <a:moveTo>
                    <a:pt x="13710" y="0"/>
                  </a:moveTo>
                  <a:lnTo>
                    <a:pt x="1" y="2914"/>
                  </a:lnTo>
                  <a:cubicBezTo>
                    <a:pt x="266" y="6623"/>
                    <a:pt x="2518" y="9935"/>
                    <a:pt x="5962" y="11458"/>
                  </a:cubicBezTo>
                  <a:cubicBezTo>
                    <a:pt x="6669" y="11812"/>
                    <a:pt x="7385" y="11968"/>
                    <a:pt x="8098" y="11968"/>
                  </a:cubicBezTo>
                  <a:cubicBezTo>
                    <a:pt x="13387" y="11968"/>
                    <a:pt x="18479" y="3378"/>
                    <a:pt x="18479" y="3378"/>
                  </a:cubicBezTo>
                  <a:lnTo>
                    <a:pt x="17949" y="2583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0B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55"/>
            <p:cNvSpPr/>
            <p:nvPr/>
          </p:nvSpPr>
          <p:spPr>
            <a:xfrm>
              <a:off x="1361154" y="2716421"/>
              <a:ext cx="215111" cy="351935"/>
            </a:xfrm>
            <a:custGeom>
              <a:avLst/>
              <a:gdLst/>
              <a:ahLst/>
              <a:cxnLst/>
              <a:rect l="l" t="t" r="r" b="b"/>
              <a:pathLst>
                <a:path w="17154" h="28065" extrusionOk="0">
                  <a:moveTo>
                    <a:pt x="4305" y="0"/>
                  </a:moveTo>
                  <a:lnTo>
                    <a:pt x="0" y="2914"/>
                  </a:lnTo>
                  <a:cubicBezTo>
                    <a:pt x="0" y="2914"/>
                    <a:pt x="1722" y="23512"/>
                    <a:pt x="3510" y="28015"/>
                  </a:cubicBezTo>
                  <a:cubicBezTo>
                    <a:pt x="3510" y="28015"/>
                    <a:pt x="4698" y="28065"/>
                    <a:pt x="6361" y="28065"/>
                  </a:cubicBezTo>
                  <a:cubicBezTo>
                    <a:pt x="9409" y="28065"/>
                    <a:pt x="14052" y="27898"/>
                    <a:pt x="15895" y="26956"/>
                  </a:cubicBezTo>
                  <a:cubicBezTo>
                    <a:pt x="15895" y="26956"/>
                    <a:pt x="17154" y="13047"/>
                    <a:pt x="16557" y="8411"/>
                  </a:cubicBezTo>
                  <a:cubicBezTo>
                    <a:pt x="16293" y="6027"/>
                    <a:pt x="15696" y="3709"/>
                    <a:pt x="14769" y="1457"/>
                  </a:cubicBezTo>
                  <a:lnTo>
                    <a:pt x="11855" y="265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55"/>
            <p:cNvSpPr/>
            <p:nvPr/>
          </p:nvSpPr>
          <p:spPr>
            <a:xfrm>
              <a:off x="1425936" y="2716421"/>
              <a:ext cx="107142" cy="338028"/>
            </a:xfrm>
            <a:custGeom>
              <a:avLst/>
              <a:gdLst/>
              <a:ahLst/>
              <a:cxnLst/>
              <a:rect l="l" t="t" r="r" b="b"/>
              <a:pathLst>
                <a:path w="8544" h="26956" extrusionOk="0">
                  <a:moveTo>
                    <a:pt x="0" y="0"/>
                  </a:moveTo>
                  <a:lnTo>
                    <a:pt x="0" y="0"/>
                  </a:lnTo>
                  <a:cubicBezTo>
                    <a:pt x="3113" y="8676"/>
                    <a:pt x="4835" y="17750"/>
                    <a:pt x="5166" y="26956"/>
                  </a:cubicBezTo>
                  <a:cubicBezTo>
                    <a:pt x="6226" y="26889"/>
                    <a:pt x="7351" y="26823"/>
                    <a:pt x="8279" y="26691"/>
                  </a:cubicBezTo>
                  <a:cubicBezTo>
                    <a:pt x="8411" y="21127"/>
                    <a:pt x="8544" y="9074"/>
                    <a:pt x="7351" y="2451"/>
                  </a:cubicBezTo>
                  <a:lnTo>
                    <a:pt x="4769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55"/>
            <p:cNvSpPr/>
            <p:nvPr/>
          </p:nvSpPr>
          <p:spPr>
            <a:xfrm>
              <a:off x="1474929" y="2756160"/>
              <a:ext cx="50674" cy="285837"/>
            </a:xfrm>
            <a:custGeom>
              <a:avLst/>
              <a:gdLst/>
              <a:ahLst/>
              <a:cxnLst/>
              <a:rect l="l" t="t" r="r" b="b"/>
              <a:pathLst>
                <a:path w="4041" h="22794" extrusionOk="0">
                  <a:moveTo>
                    <a:pt x="1877" y="1"/>
                  </a:moveTo>
                  <a:cubicBezTo>
                    <a:pt x="1214" y="1"/>
                    <a:pt x="559" y="207"/>
                    <a:pt x="1" y="606"/>
                  </a:cubicBezTo>
                  <a:lnTo>
                    <a:pt x="1325" y="3123"/>
                  </a:lnTo>
                  <a:lnTo>
                    <a:pt x="1590" y="20872"/>
                  </a:lnTo>
                  <a:lnTo>
                    <a:pt x="2981" y="22793"/>
                  </a:lnTo>
                  <a:lnTo>
                    <a:pt x="4041" y="20541"/>
                  </a:lnTo>
                  <a:cubicBezTo>
                    <a:pt x="3709" y="15111"/>
                    <a:pt x="2716" y="2328"/>
                    <a:pt x="2716" y="2328"/>
                  </a:cubicBezTo>
                  <a:lnTo>
                    <a:pt x="3180" y="275"/>
                  </a:lnTo>
                  <a:cubicBezTo>
                    <a:pt x="2758" y="91"/>
                    <a:pt x="2316" y="1"/>
                    <a:pt x="187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55"/>
            <p:cNvSpPr/>
            <p:nvPr/>
          </p:nvSpPr>
          <p:spPr>
            <a:xfrm>
              <a:off x="1495696" y="2708947"/>
              <a:ext cx="29908" cy="60631"/>
            </a:xfrm>
            <a:custGeom>
              <a:avLst/>
              <a:gdLst/>
              <a:ahLst/>
              <a:cxnLst/>
              <a:rect l="l" t="t" r="r" b="b"/>
              <a:pathLst>
                <a:path w="2385" h="4835" extrusionOk="0">
                  <a:moveTo>
                    <a:pt x="199" y="0"/>
                  </a:moveTo>
                  <a:lnTo>
                    <a:pt x="0" y="3841"/>
                  </a:lnTo>
                  <a:lnTo>
                    <a:pt x="2385" y="4835"/>
                  </a:lnTo>
                  <a:lnTo>
                    <a:pt x="1457" y="86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55"/>
            <p:cNvSpPr/>
            <p:nvPr/>
          </p:nvSpPr>
          <p:spPr>
            <a:xfrm>
              <a:off x="1425096" y="2694827"/>
              <a:ext cx="77259" cy="62299"/>
            </a:xfrm>
            <a:custGeom>
              <a:avLst/>
              <a:gdLst/>
              <a:ahLst/>
              <a:cxnLst/>
              <a:rect l="l" t="t" r="r" b="b"/>
              <a:pathLst>
                <a:path w="6161" h="4968" extrusionOk="0">
                  <a:moveTo>
                    <a:pt x="398" y="0"/>
                  </a:moveTo>
                  <a:lnTo>
                    <a:pt x="1" y="1656"/>
                  </a:lnTo>
                  <a:lnTo>
                    <a:pt x="5630" y="4967"/>
                  </a:lnTo>
                  <a:lnTo>
                    <a:pt x="6160" y="927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55"/>
            <p:cNvSpPr/>
            <p:nvPr/>
          </p:nvSpPr>
          <p:spPr>
            <a:xfrm>
              <a:off x="1412643" y="2575233"/>
              <a:ext cx="121262" cy="144524"/>
            </a:xfrm>
            <a:custGeom>
              <a:avLst/>
              <a:gdLst/>
              <a:ahLst/>
              <a:cxnLst/>
              <a:rect l="l" t="t" r="r" b="b"/>
              <a:pathLst>
                <a:path w="9670" h="11525" extrusionOk="0">
                  <a:moveTo>
                    <a:pt x="5100" y="0"/>
                  </a:moveTo>
                  <a:cubicBezTo>
                    <a:pt x="2252" y="0"/>
                    <a:pt x="0" y="2583"/>
                    <a:pt x="0" y="5762"/>
                  </a:cubicBezTo>
                  <a:cubicBezTo>
                    <a:pt x="0" y="8941"/>
                    <a:pt x="2252" y="11524"/>
                    <a:pt x="5100" y="11524"/>
                  </a:cubicBezTo>
                  <a:cubicBezTo>
                    <a:pt x="7948" y="11524"/>
                    <a:pt x="9670" y="8941"/>
                    <a:pt x="9670" y="5762"/>
                  </a:cubicBezTo>
                  <a:cubicBezTo>
                    <a:pt x="9670" y="2583"/>
                    <a:pt x="7948" y="0"/>
                    <a:pt x="5100" y="0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55"/>
            <p:cNvSpPr/>
            <p:nvPr/>
          </p:nvSpPr>
          <p:spPr>
            <a:xfrm>
              <a:off x="1390222" y="2564034"/>
              <a:ext cx="156976" cy="137790"/>
            </a:xfrm>
            <a:custGeom>
              <a:avLst/>
              <a:gdLst/>
              <a:ahLst/>
              <a:cxnLst/>
              <a:rect l="l" t="t" r="r" b="b"/>
              <a:pathLst>
                <a:path w="12518" h="10988" extrusionOk="0">
                  <a:moveTo>
                    <a:pt x="6461" y="1"/>
                  </a:moveTo>
                  <a:cubicBezTo>
                    <a:pt x="4804" y="1"/>
                    <a:pt x="2502" y="759"/>
                    <a:pt x="1258" y="2416"/>
                  </a:cubicBezTo>
                  <a:cubicBezTo>
                    <a:pt x="0" y="4138"/>
                    <a:pt x="795" y="7715"/>
                    <a:pt x="1590" y="9304"/>
                  </a:cubicBezTo>
                  <a:cubicBezTo>
                    <a:pt x="2197" y="10426"/>
                    <a:pt x="2970" y="10987"/>
                    <a:pt x="3535" y="10987"/>
                  </a:cubicBezTo>
                  <a:cubicBezTo>
                    <a:pt x="3771" y="10987"/>
                    <a:pt x="3970" y="10890"/>
                    <a:pt x="4106" y="10695"/>
                  </a:cubicBezTo>
                  <a:cubicBezTo>
                    <a:pt x="4504" y="10033"/>
                    <a:pt x="3841" y="9437"/>
                    <a:pt x="5563" y="9437"/>
                  </a:cubicBezTo>
                  <a:cubicBezTo>
                    <a:pt x="5580" y="9437"/>
                    <a:pt x="5597" y="9438"/>
                    <a:pt x="5613" y="9438"/>
                  </a:cubicBezTo>
                  <a:cubicBezTo>
                    <a:pt x="7204" y="9438"/>
                    <a:pt x="6491" y="6258"/>
                    <a:pt x="6491" y="6258"/>
                  </a:cubicBezTo>
                  <a:cubicBezTo>
                    <a:pt x="6491" y="6258"/>
                    <a:pt x="12517" y="6059"/>
                    <a:pt x="12054" y="3344"/>
                  </a:cubicBezTo>
                  <a:cubicBezTo>
                    <a:pt x="11789" y="1820"/>
                    <a:pt x="9074" y="165"/>
                    <a:pt x="7020" y="32"/>
                  </a:cubicBezTo>
                  <a:cubicBezTo>
                    <a:pt x="6845" y="11"/>
                    <a:pt x="6658" y="1"/>
                    <a:pt x="646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55"/>
            <p:cNvSpPr/>
            <p:nvPr/>
          </p:nvSpPr>
          <p:spPr>
            <a:xfrm>
              <a:off x="1392705" y="3051113"/>
              <a:ext cx="98853" cy="66462"/>
            </a:xfrm>
            <a:custGeom>
              <a:avLst/>
              <a:gdLst/>
              <a:ahLst/>
              <a:cxnLst/>
              <a:rect l="l" t="t" r="r" b="b"/>
              <a:pathLst>
                <a:path w="7883" h="5300" extrusionOk="0">
                  <a:moveTo>
                    <a:pt x="7750" y="1"/>
                  </a:moveTo>
                  <a:lnTo>
                    <a:pt x="398" y="133"/>
                  </a:lnTo>
                  <a:lnTo>
                    <a:pt x="1" y="5299"/>
                  </a:lnTo>
                  <a:lnTo>
                    <a:pt x="1" y="5299"/>
                  </a:lnTo>
                  <a:lnTo>
                    <a:pt x="7882" y="4173"/>
                  </a:lnTo>
                  <a:lnTo>
                    <a:pt x="7750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55"/>
            <p:cNvSpPr/>
            <p:nvPr/>
          </p:nvSpPr>
          <p:spPr>
            <a:xfrm>
              <a:off x="1530569" y="3017895"/>
              <a:ext cx="34071" cy="79742"/>
            </a:xfrm>
            <a:custGeom>
              <a:avLst/>
              <a:gdLst/>
              <a:ahLst/>
              <a:cxnLst/>
              <a:rect l="l" t="t" r="r" b="b"/>
              <a:pathLst>
                <a:path w="2717" h="6359" extrusionOk="0">
                  <a:moveTo>
                    <a:pt x="2650" y="0"/>
                  </a:moveTo>
                  <a:lnTo>
                    <a:pt x="1" y="3047"/>
                  </a:lnTo>
                  <a:lnTo>
                    <a:pt x="1" y="6359"/>
                  </a:lnTo>
                  <a:lnTo>
                    <a:pt x="2054" y="5829"/>
                  </a:lnTo>
                  <a:cubicBezTo>
                    <a:pt x="2451" y="5762"/>
                    <a:pt x="2716" y="5431"/>
                    <a:pt x="2716" y="503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rgbClr val="0B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55"/>
            <p:cNvSpPr/>
            <p:nvPr/>
          </p:nvSpPr>
          <p:spPr>
            <a:xfrm>
              <a:off x="1415139" y="2705624"/>
              <a:ext cx="80569" cy="82225"/>
            </a:xfrm>
            <a:custGeom>
              <a:avLst/>
              <a:gdLst/>
              <a:ahLst/>
              <a:cxnLst/>
              <a:rect l="l" t="t" r="r" b="b"/>
              <a:pathLst>
                <a:path w="6425" h="6557" extrusionOk="0">
                  <a:moveTo>
                    <a:pt x="662" y="0"/>
                  </a:moveTo>
                  <a:lnTo>
                    <a:pt x="0" y="861"/>
                  </a:lnTo>
                  <a:lnTo>
                    <a:pt x="3908" y="6557"/>
                  </a:lnTo>
                  <a:lnTo>
                    <a:pt x="6424" y="410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55"/>
            <p:cNvSpPr/>
            <p:nvPr/>
          </p:nvSpPr>
          <p:spPr>
            <a:xfrm>
              <a:off x="2684162" y="4035879"/>
              <a:ext cx="143696" cy="82551"/>
            </a:xfrm>
            <a:custGeom>
              <a:avLst/>
              <a:gdLst/>
              <a:ahLst/>
              <a:cxnLst/>
              <a:rect l="l" t="t" r="r" b="b"/>
              <a:pathLst>
                <a:path w="11459" h="6583" extrusionOk="0">
                  <a:moveTo>
                    <a:pt x="9562" y="1"/>
                  </a:moveTo>
                  <a:cubicBezTo>
                    <a:pt x="8804" y="1"/>
                    <a:pt x="7714" y="116"/>
                    <a:pt x="6292" y="549"/>
                  </a:cubicBezTo>
                  <a:cubicBezTo>
                    <a:pt x="6292" y="549"/>
                    <a:pt x="6955" y="2072"/>
                    <a:pt x="4968" y="2072"/>
                  </a:cubicBezTo>
                  <a:cubicBezTo>
                    <a:pt x="3532" y="2072"/>
                    <a:pt x="2188" y="1434"/>
                    <a:pt x="1367" y="1434"/>
                  </a:cubicBezTo>
                  <a:cubicBezTo>
                    <a:pt x="976" y="1434"/>
                    <a:pt x="703" y="1578"/>
                    <a:pt x="597" y="2006"/>
                  </a:cubicBezTo>
                  <a:cubicBezTo>
                    <a:pt x="1" y="4125"/>
                    <a:pt x="2385" y="6244"/>
                    <a:pt x="4637" y="6443"/>
                  </a:cubicBezTo>
                  <a:cubicBezTo>
                    <a:pt x="5216" y="6537"/>
                    <a:pt x="5806" y="6582"/>
                    <a:pt x="6398" y="6582"/>
                  </a:cubicBezTo>
                  <a:cubicBezTo>
                    <a:pt x="7902" y="6582"/>
                    <a:pt x="9417" y="6285"/>
                    <a:pt x="10796" y="5715"/>
                  </a:cubicBezTo>
                  <a:cubicBezTo>
                    <a:pt x="11061" y="5648"/>
                    <a:pt x="11326" y="5383"/>
                    <a:pt x="11326" y="5118"/>
                  </a:cubicBezTo>
                  <a:cubicBezTo>
                    <a:pt x="11458" y="3463"/>
                    <a:pt x="11260" y="1741"/>
                    <a:pt x="10862" y="151"/>
                  </a:cubicBezTo>
                  <a:cubicBezTo>
                    <a:pt x="10862" y="151"/>
                    <a:pt x="10429" y="1"/>
                    <a:pt x="9562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55"/>
            <p:cNvSpPr/>
            <p:nvPr/>
          </p:nvSpPr>
          <p:spPr>
            <a:xfrm>
              <a:off x="2748116" y="3806147"/>
              <a:ext cx="279893" cy="253571"/>
            </a:xfrm>
            <a:custGeom>
              <a:avLst/>
              <a:gdLst/>
              <a:ahLst/>
              <a:cxnLst/>
              <a:rect l="l" t="t" r="r" b="b"/>
              <a:pathLst>
                <a:path w="22320" h="20221" extrusionOk="0">
                  <a:moveTo>
                    <a:pt x="2989" y="1"/>
                  </a:moveTo>
                  <a:cubicBezTo>
                    <a:pt x="2091" y="1"/>
                    <a:pt x="1255" y="420"/>
                    <a:pt x="729" y="1185"/>
                  </a:cubicBezTo>
                  <a:cubicBezTo>
                    <a:pt x="199" y="1781"/>
                    <a:pt x="0" y="2576"/>
                    <a:pt x="66" y="3371"/>
                  </a:cubicBezTo>
                  <a:cubicBezTo>
                    <a:pt x="199" y="6550"/>
                    <a:pt x="596" y="19067"/>
                    <a:pt x="994" y="19332"/>
                  </a:cubicBezTo>
                  <a:cubicBezTo>
                    <a:pt x="2106" y="19911"/>
                    <a:pt x="3369" y="20220"/>
                    <a:pt x="4620" y="20220"/>
                  </a:cubicBezTo>
                  <a:cubicBezTo>
                    <a:pt x="5230" y="20220"/>
                    <a:pt x="5838" y="20147"/>
                    <a:pt x="6424" y="19995"/>
                  </a:cubicBezTo>
                  <a:lnTo>
                    <a:pt x="5828" y="7014"/>
                  </a:lnTo>
                  <a:lnTo>
                    <a:pt x="5828" y="7014"/>
                  </a:lnTo>
                  <a:cubicBezTo>
                    <a:pt x="8279" y="8669"/>
                    <a:pt x="11061" y="9861"/>
                    <a:pt x="13908" y="10722"/>
                  </a:cubicBezTo>
                  <a:cubicBezTo>
                    <a:pt x="14589" y="10917"/>
                    <a:pt x="15286" y="11012"/>
                    <a:pt x="15977" y="11012"/>
                  </a:cubicBezTo>
                  <a:cubicBezTo>
                    <a:pt x="18110" y="11012"/>
                    <a:pt x="20191" y="10105"/>
                    <a:pt x="21591" y="8404"/>
                  </a:cubicBezTo>
                  <a:lnTo>
                    <a:pt x="22320" y="3702"/>
                  </a:lnTo>
                  <a:lnTo>
                    <a:pt x="4040" y="192"/>
                  </a:lnTo>
                  <a:cubicBezTo>
                    <a:pt x="3690" y="63"/>
                    <a:pt x="3335" y="1"/>
                    <a:pt x="2989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55"/>
            <p:cNvSpPr/>
            <p:nvPr/>
          </p:nvSpPr>
          <p:spPr>
            <a:xfrm>
              <a:off x="2572042" y="4081675"/>
              <a:ext cx="148674" cy="85761"/>
            </a:xfrm>
            <a:custGeom>
              <a:avLst/>
              <a:gdLst/>
              <a:ahLst/>
              <a:cxnLst/>
              <a:rect l="l" t="t" r="r" b="b"/>
              <a:pathLst>
                <a:path w="11856" h="6839" extrusionOk="0">
                  <a:moveTo>
                    <a:pt x="9958" y="1"/>
                  </a:moveTo>
                  <a:cubicBezTo>
                    <a:pt x="9180" y="1"/>
                    <a:pt x="8029" y="125"/>
                    <a:pt x="6491" y="605"/>
                  </a:cubicBezTo>
                  <a:cubicBezTo>
                    <a:pt x="6491" y="605"/>
                    <a:pt x="7220" y="2195"/>
                    <a:pt x="5100" y="2195"/>
                  </a:cubicBezTo>
                  <a:cubicBezTo>
                    <a:pt x="3682" y="2151"/>
                    <a:pt x="2293" y="1513"/>
                    <a:pt x="1411" y="1513"/>
                  </a:cubicBezTo>
                  <a:cubicBezTo>
                    <a:pt x="974" y="1513"/>
                    <a:pt x="662" y="1669"/>
                    <a:pt x="530" y="2129"/>
                  </a:cubicBezTo>
                  <a:cubicBezTo>
                    <a:pt x="1" y="4314"/>
                    <a:pt x="2451" y="6434"/>
                    <a:pt x="4769" y="6699"/>
                  </a:cubicBezTo>
                  <a:cubicBezTo>
                    <a:pt x="5386" y="6792"/>
                    <a:pt x="6003" y="6838"/>
                    <a:pt x="6616" y="6838"/>
                  </a:cubicBezTo>
                  <a:cubicBezTo>
                    <a:pt x="8178" y="6838"/>
                    <a:pt x="9720" y="6541"/>
                    <a:pt x="11193" y="5970"/>
                  </a:cubicBezTo>
                  <a:cubicBezTo>
                    <a:pt x="11525" y="5838"/>
                    <a:pt x="11723" y="5639"/>
                    <a:pt x="11723" y="5308"/>
                  </a:cubicBezTo>
                  <a:cubicBezTo>
                    <a:pt x="11856" y="3586"/>
                    <a:pt x="11657" y="1798"/>
                    <a:pt x="11193" y="142"/>
                  </a:cubicBezTo>
                  <a:cubicBezTo>
                    <a:pt x="11193" y="142"/>
                    <a:pt x="10788" y="1"/>
                    <a:pt x="995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55"/>
            <p:cNvSpPr/>
            <p:nvPr/>
          </p:nvSpPr>
          <p:spPr>
            <a:xfrm>
              <a:off x="2896777" y="3930631"/>
              <a:ext cx="196840" cy="141200"/>
            </a:xfrm>
            <a:custGeom>
              <a:avLst/>
              <a:gdLst/>
              <a:ahLst/>
              <a:cxnLst/>
              <a:rect l="l" t="t" r="r" b="b"/>
              <a:pathLst>
                <a:path w="15697" h="11260" extrusionOk="0">
                  <a:moveTo>
                    <a:pt x="15697" y="1"/>
                  </a:moveTo>
                  <a:lnTo>
                    <a:pt x="0" y="9074"/>
                  </a:lnTo>
                  <a:lnTo>
                    <a:pt x="0" y="11260"/>
                  </a:lnTo>
                  <a:lnTo>
                    <a:pt x="15697" y="2186"/>
                  </a:lnTo>
                  <a:lnTo>
                    <a:pt x="15697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55"/>
            <p:cNvSpPr/>
            <p:nvPr/>
          </p:nvSpPr>
          <p:spPr>
            <a:xfrm>
              <a:off x="2717380" y="3827653"/>
              <a:ext cx="376238" cy="216779"/>
            </a:xfrm>
            <a:custGeom>
              <a:avLst/>
              <a:gdLst/>
              <a:ahLst/>
              <a:cxnLst/>
              <a:rect l="l" t="t" r="r" b="b"/>
              <a:pathLst>
                <a:path w="30003" h="17287" extrusionOk="0">
                  <a:moveTo>
                    <a:pt x="15697" y="0"/>
                  </a:moveTo>
                  <a:lnTo>
                    <a:pt x="1" y="9074"/>
                  </a:lnTo>
                  <a:lnTo>
                    <a:pt x="14306" y="17286"/>
                  </a:lnTo>
                  <a:lnTo>
                    <a:pt x="30003" y="8213"/>
                  </a:lnTo>
                  <a:lnTo>
                    <a:pt x="15697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55"/>
            <p:cNvSpPr/>
            <p:nvPr/>
          </p:nvSpPr>
          <p:spPr>
            <a:xfrm>
              <a:off x="2717380" y="3941428"/>
              <a:ext cx="179410" cy="130403"/>
            </a:xfrm>
            <a:custGeom>
              <a:avLst/>
              <a:gdLst/>
              <a:ahLst/>
              <a:cxnLst/>
              <a:rect l="l" t="t" r="r" b="b"/>
              <a:pathLst>
                <a:path w="14307" h="10399" extrusionOk="0">
                  <a:moveTo>
                    <a:pt x="1" y="1"/>
                  </a:moveTo>
                  <a:lnTo>
                    <a:pt x="1" y="2120"/>
                  </a:lnTo>
                  <a:lnTo>
                    <a:pt x="14306" y="10399"/>
                  </a:lnTo>
                  <a:lnTo>
                    <a:pt x="14306" y="8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55"/>
            <p:cNvSpPr/>
            <p:nvPr/>
          </p:nvSpPr>
          <p:spPr>
            <a:xfrm>
              <a:off x="2637651" y="3843516"/>
              <a:ext cx="291530" cy="263265"/>
            </a:xfrm>
            <a:custGeom>
              <a:avLst/>
              <a:gdLst/>
              <a:ahLst/>
              <a:cxnLst/>
              <a:rect l="l" t="t" r="r" b="b"/>
              <a:pathLst>
                <a:path w="23248" h="20994" extrusionOk="0">
                  <a:moveTo>
                    <a:pt x="3174" y="1"/>
                  </a:moveTo>
                  <a:cubicBezTo>
                    <a:pt x="2253" y="1"/>
                    <a:pt x="1369" y="421"/>
                    <a:pt x="795" y="1186"/>
                  </a:cubicBezTo>
                  <a:cubicBezTo>
                    <a:pt x="266" y="1848"/>
                    <a:pt x="1" y="2643"/>
                    <a:pt x="133" y="3504"/>
                  </a:cubicBezTo>
                  <a:cubicBezTo>
                    <a:pt x="266" y="6815"/>
                    <a:pt x="663" y="19796"/>
                    <a:pt x="1127" y="20061"/>
                  </a:cubicBezTo>
                  <a:cubicBezTo>
                    <a:pt x="2258" y="20670"/>
                    <a:pt x="3503" y="20993"/>
                    <a:pt x="4769" y="20993"/>
                  </a:cubicBezTo>
                  <a:cubicBezTo>
                    <a:pt x="5430" y="20993"/>
                    <a:pt x="6097" y="20905"/>
                    <a:pt x="6756" y="20723"/>
                  </a:cubicBezTo>
                  <a:lnTo>
                    <a:pt x="6094" y="7279"/>
                  </a:lnTo>
                  <a:lnTo>
                    <a:pt x="6094" y="7279"/>
                  </a:lnTo>
                  <a:cubicBezTo>
                    <a:pt x="8677" y="8935"/>
                    <a:pt x="11525" y="10259"/>
                    <a:pt x="14505" y="11120"/>
                  </a:cubicBezTo>
                  <a:cubicBezTo>
                    <a:pt x="15226" y="11333"/>
                    <a:pt x="15960" y="11437"/>
                    <a:pt x="16686" y="11437"/>
                  </a:cubicBezTo>
                  <a:cubicBezTo>
                    <a:pt x="18891" y="11437"/>
                    <a:pt x="21024" y="10480"/>
                    <a:pt x="22519" y="8736"/>
                  </a:cubicBezTo>
                  <a:lnTo>
                    <a:pt x="23247" y="3835"/>
                  </a:lnTo>
                  <a:lnTo>
                    <a:pt x="4239" y="192"/>
                  </a:lnTo>
                  <a:cubicBezTo>
                    <a:pt x="3889" y="63"/>
                    <a:pt x="3529" y="1"/>
                    <a:pt x="3174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55"/>
            <p:cNvSpPr/>
            <p:nvPr/>
          </p:nvSpPr>
          <p:spPr>
            <a:xfrm>
              <a:off x="1871921" y="4029233"/>
              <a:ext cx="143683" cy="82187"/>
            </a:xfrm>
            <a:custGeom>
              <a:avLst/>
              <a:gdLst/>
              <a:ahLst/>
              <a:cxnLst/>
              <a:rect l="l" t="t" r="r" b="b"/>
              <a:pathLst>
                <a:path w="11458" h="6554" extrusionOk="0">
                  <a:moveTo>
                    <a:pt x="1896" y="1"/>
                  </a:moveTo>
                  <a:cubicBezTo>
                    <a:pt x="1030" y="1"/>
                    <a:pt x="596" y="151"/>
                    <a:pt x="596" y="151"/>
                  </a:cubicBezTo>
                  <a:cubicBezTo>
                    <a:pt x="133" y="1741"/>
                    <a:pt x="0" y="3397"/>
                    <a:pt x="133" y="5119"/>
                  </a:cubicBezTo>
                  <a:cubicBezTo>
                    <a:pt x="133" y="5384"/>
                    <a:pt x="398" y="5582"/>
                    <a:pt x="662" y="5715"/>
                  </a:cubicBezTo>
                  <a:cubicBezTo>
                    <a:pt x="2103" y="6291"/>
                    <a:pt x="3613" y="6554"/>
                    <a:pt x="5118" y="6554"/>
                  </a:cubicBezTo>
                  <a:cubicBezTo>
                    <a:pt x="5688" y="6554"/>
                    <a:pt x="6257" y="6516"/>
                    <a:pt x="6822" y="6443"/>
                  </a:cubicBezTo>
                  <a:cubicBezTo>
                    <a:pt x="9074" y="6178"/>
                    <a:pt x="11458" y="4125"/>
                    <a:pt x="10862" y="2006"/>
                  </a:cubicBezTo>
                  <a:cubicBezTo>
                    <a:pt x="10755" y="1579"/>
                    <a:pt x="10483" y="1434"/>
                    <a:pt x="10094" y="1434"/>
                  </a:cubicBezTo>
                  <a:cubicBezTo>
                    <a:pt x="9278" y="1434"/>
                    <a:pt x="7948" y="2072"/>
                    <a:pt x="6557" y="2072"/>
                  </a:cubicBezTo>
                  <a:cubicBezTo>
                    <a:pt x="4504" y="2072"/>
                    <a:pt x="5166" y="549"/>
                    <a:pt x="5166" y="549"/>
                  </a:cubicBezTo>
                  <a:cubicBezTo>
                    <a:pt x="3744" y="116"/>
                    <a:pt x="2654" y="1"/>
                    <a:pt x="189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55"/>
            <p:cNvSpPr/>
            <p:nvPr/>
          </p:nvSpPr>
          <p:spPr>
            <a:xfrm>
              <a:off x="1671757" y="3799500"/>
              <a:ext cx="279905" cy="253571"/>
            </a:xfrm>
            <a:custGeom>
              <a:avLst/>
              <a:gdLst/>
              <a:ahLst/>
              <a:cxnLst/>
              <a:rect l="l" t="t" r="r" b="b"/>
              <a:pathLst>
                <a:path w="22321" h="20221" extrusionOk="0">
                  <a:moveTo>
                    <a:pt x="19303" y="1"/>
                  </a:moveTo>
                  <a:cubicBezTo>
                    <a:pt x="18959" y="1"/>
                    <a:pt x="18612" y="63"/>
                    <a:pt x="18280" y="192"/>
                  </a:cubicBezTo>
                  <a:lnTo>
                    <a:pt x="1" y="3702"/>
                  </a:lnTo>
                  <a:lnTo>
                    <a:pt x="663" y="8405"/>
                  </a:lnTo>
                  <a:cubicBezTo>
                    <a:pt x="2114" y="10105"/>
                    <a:pt x="4206" y="11012"/>
                    <a:pt x="6342" y="11012"/>
                  </a:cubicBezTo>
                  <a:cubicBezTo>
                    <a:pt x="7034" y="11012"/>
                    <a:pt x="7731" y="10917"/>
                    <a:pt x="8412" y="10723"/>
                  </a:cubicBezTo>
                  <a:cubicBezTo>
                    <a:pt x="11260" y="9862"/>
                    <a:pt x="13975" y="8669"/>
                    <a:pt x="16492" y="7014"/>
                  </a:cubicBezTo>
                  <a:lnTo>
                    <a:pt x="16492" y="7014"/>
                  </a:lnTo>
                  <a:lnTo>
                    <a:pt x="15896" y="19995"/>
                  </a:lnTo>
                  <a:cubicBezTo>
                    <a:pt x="16482" y="20147"/>
                    <a:pt x="17083" y="20220"/>
                    <a:pt x="17684" y="20220"/>
                  </a:cubicBezTo>
                  <a:cubicBezTo>
                    <a:pt x="18915" y="20220"/>
                    <a:pt x="20148" y="19911"/>
                    <a:pt x="21261" y="19332"/>
                  </a:cubicBezTo>
                  <a:cubicBezTo>
                    <a:pt x="21724" y="19067"/>
                    <a:pt x="22122" y="6550"/>
                    <a:pt x="22254" y="3371"/>
                  </a:cubicBezTo>
                  <a:cubicBezTo>
                    <a:pt x="22320" y="2576"/>
                    <a:pt x="22122" y="1782"/>
                    <a:pt x="21592" y="1186"/>
                  </a:cubicBezTo>
                  <a:cubicBezTo>
                    <a:pt x="21066" y="421"/>
                    <a:pt x="20195" y="1"/>
                    <a:pt x="19303" y="1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55"/>
            <p:cNvSpPr/>
            <p:nvPr/>
          </p:nvSpPr>
          <p:spPr>
            <a:xfrm>
              <a:off x="1979050" y="4075405"/>
              <a:ext cx="148674" cy="85385"/>
            </a:xfrm>
            <a:custGeom>
              <a:avLst/>
              <a:gdLst/>
              <a:ahLst/>
              <a:cxnLst/>
              <a:rect l="l" t="t" r="r" b="b"/>
              <a:pathLst>
                <a:path w="11856" h="6809" extrusionOk="0">
                  <a:moveTo>
                    <a:pt x="2033" y="1"/>
                  </a:moveTo>
                  <a:cubicBezTo>
                    <a:pt x="1116" y="1"/>
                    <a:pt x="663" y="178"/>
                    <a:pt x="663" y="178"/>
                  </a:cubicBezTo>
                  <a:cubicBezTo>
                    <a:pt x="133" y="1834"/>
                    <a:pt x="1" y="3556"/>
                    <a:pt x="133" y="5278"/>
                  </a:cubicBezTo>
                  <a:cubicBezTo>
                    <a:pt x="133" y="5609"/>
                    <a:pt x="398" y="5808"/>
                    <a:pt x="663" y="5940"/>
                  </a:cubicBezTo>
                  <a:cubicBezTo>
                    <a:pt x="2137" y="6511"/>
                    <a:pt x="3679" y="6808"/>
                    <a:pt x="5240" y="6808"/>
                  </a:cubicBezTo>
                  <a:cubicBezTo>
                    <a:pt x="5854" y="6808"/>
                    <a:pt x="6471" y="6762"/>
                    <a:pt x="7087" y="6669"/>
                  </a:cubicBezTo>
                  <a:cubicBezTo>
                    <a:pt x="9405" y="6470"/>
                    <a:pt x="11856" y="4285"/>
                    <a:pt x="11260" y="2099"/>
                  </a:cubicBezTo>
                  <a:cubicBezTo>
                    <a:pt x="11153" y="1650"/>
                    <a:pt x="10873" y="1498"/>
                    <a:pt x="10469" y="1498"/>
                  </a:cubicBezTo>
                  <a:cubicBezTo>
                    <a:pt x="9624" y="1498"/>
                    <a:pt x="8236" y="2165"/>
                    <a:pt x="6756" y="2165"/>
                  </a:cubicBezTo>
                  <a:cubicBezTo>
                    <a:pt x="4637" y="2165"/>
                    <a:pt x="5299" y="576"/>
                    <a:pt x="5299" y="576"/>
                  </a:cubicBezTo>
                  <a:cubicBezTo>
                    <a:pt x="3884" y="124"/>
                    <a:pt x="2798" y="1"/>
                    <a:pt x="203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55"/>
            <p:cNvSpPr/>
            <p:nvPr/>
          </p:nvSpPr>
          <p:spPr>
            <a:xfrm>
              <a:off x="1606148" y="3923985"/>
              <a:ext cx="196853" cy="141200"/>
            </a:xfrm>
            <a:custGeom>
              <a:avLst/>
              <a:gdLst/>
              <a:ahLst/>
              <a:cxnLst/>
              <a:rect l="l" t="t" r="r" b="b"/>
              <a:pathLst>
                <a:path w="15698" h="11260" extrusionOk="0">
                  <a:moveTo>
                    <a:pt x="1" y="1"/>
                  </a:moveTo>
                  <a:lnTo>
                    <a:pt x="1" y="2186"/>
                  </a:lnTo>
                  <a:lnTo>
                    <a:pt x="15697" y="11260"/>
                  </a:lnTo>
                  <a:lnTo>
                    <a:pt x="15697" y="9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55"/>
            <p:cNvSpPr/>
            <p:nvPr/>
          </p:nvSpPr>
          <p:spPr>
            <a:xfrm>
              <a:off x="1606148" y="3821006"/>
              <a:ext cx="376238" cy="216779"/>
            </a:xfrm>
            <a:custGeom>
              <a:avLst/>
              <a:gdLst/>
              <a:ahLst/>
              <a:cxnLst/>
              <a:rect l="l" t="t" r="r" b="b"/>
              <a:pathLst>
                <a:path w="30003" h="17287" extrusionOk="0">
                  <a:moveTo>
                    <a:pt x="14306" y="0"/>
                  </a:moveTo>
                  <a:lnTo>
                    <a:pt x="1" y="8213"/>
                  </a:lnTo>
                  <a:lnTo>
                    <a:pt x="15697" y="17286"/>
                  </a:lnTo>
                  <a:lnTo>
                    <a:pt x="30003" y="9074"/>
                  </a:lnTo>
                  <a:lnTo>
                    <a:pt x="14306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55"/>
            <p:cNvSpPr/>
            <p:nvPr/>
          </p:nvSpPr>
          <p:spPr>
            <a:xfrm>
              <a:off x="1802988" y="3934782"/>
              <a:ext cx="179397" cy="130403"/>
            </a:xfrm>
            <a:custGeom>
              <a:avLst/>
              <a:gdLst/>
              <a:ahLst/>
              <a:cxnLst/>
              <a:rect l="l" t="t" r="r" b="b"/>
              <a:pathLst>
                <a:path w="14306" h="10399" extrusionOk="0">
                  <a:moveTo>
                    <a:pt x="14306" y="1"/>
                  </a:moveTo>
                  <a:lnTo>
                    <a:pt x="0" y="8213"/>
                  </a:lnTo>
                  <a:lnTo>
                    <a:pt x="0" y="10399"/>
                  </a:lnTo>
                  <a:lnTo>
                    <a:pt x="14306" y="2120"/>
                  </a:lnTo>
                  <a:lnTo>
                    <a:pt x="1430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55"/>
            <p:cNvSpPr/>
            <p:nvPr/>
          </p:nvSpPr>
          <p:spPr>
            <a:xfrm>
              <a:off x="1770598" y="3836882"/>
              <a:ext cx="290690" cy="263252"/>
            </a:xfrm>
            <a:custGeom>
              <a:avLst/>
              <a:gdLst/>
              <a:ahLst/>
              <a:cxnLst/>
              <a:rect l="l" t="t" r="r" b="b"/>
              <a:pathLst>
                <a:path w="23181" h="20993" extrusionOk="0">
                  <a:moveTo>
                    <a:pt x="20073" y="0"/>
                  </a:moveTo>
                  <a:cubicBezTo>
                    <a:pt x="19718" y="0"/>
                    <a:pt x="19358" y="62"/>
                    <a:pt x="19008" y="191"/>
                  </a:cubicBezTo>
                  <a:lnTo>
                    <a:pt x="0" y="3834"/>
                  </a:lnTo>
                  <a:lnTo>
                    <a:pt x="662" y="8735"/>
                  </a:lnTo>
                  <a:cubicBezTo>
                    <a:pt x="2158" y="10479"/>
                    <a:pt x="4290" y="11436"/>
                    <a:pt x="6496" y="11436"/>
                  </a:cubicBezTo>
                  <a:cubicBezTo>
                    <a:pt x="7221" y="11436"/>
                    <a:pt x="7955" y="11332"/>
                    <a:pt x="8676" y="11119"/>
                  </a:cubicBezTo>
                  <a:cubicBezTo>
                    <a:pt x="11657" y="10258"/>
                    <a:pt x="14504" y="8934"/>
                    <a:pt x="17087" y="7278"/>
                  </a:cubicBezTo>
                  <a:lnTo>
                    <a:pt x="17087" y="7278"/>
                  </a:lnTo>
                  <a:lnTo>
                    <a:pt x="16425" y="20723"/>
                  </a:lnTo>
                  <a:cubicBezTo>
                    <a:pt x="17084" y="20904"/>
                    <a:pt x="17751" y="20993"/>
                    <a:pt x="18412" y="20993"/>
                  </a:cubicBezTo>
                  <a:cubicBezTo>
                    <a:pt x="19678" y="20993"/>
                    <a:pt x="20924" y="20669"/>
                    <a:pt x="22055" y="20060"/>
                  </a:cubicBezTo>
                  <a:cubicBezTo>
                    <a:pt x="22518" y="19729"/>
                    <a:pt x="22916" y="6814"/>
                    <a:pt x="23048" y="3503"/>
                  </a:cubicBezTo>
                  <a:cubicBezTo>
                    <a:pt x="23181" y="2642"/>
                    <a:pt x="22982" y="1847"/>
                    <a:pt x="22452" y="1185"/>
                  </a:cubicBezTo>
                  <a:cubicBezTo>
                    <a:pt x="21878" y="420"/>
                    <a:pt x="20994" y="0"/>
                    <a:pt x="20073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55"/>
            <p:cNvSpPr/>
            <p:nvPr/>
          </p:nvSpPr>
          <p:spPr>
            <a:xfrm>
              <a:off x="1378585" y="3744374"/>
              <a:ext cx="143696" cy="82187"/>
            </a:xfrm>
            <a:custGeom>
              <a:avLst/>
              <a:gdLst/>
              <a:ahLst/>
              <a:cxnLst/>
              <a:rect l="l" t="t" r="r" b="b"/>
              <a:pathLst>
                <a:path w="11459" h="6554" extrusionOk="0">
                  <a:moveTo>
                    <a:pt x="1927" y="0"/>
                  </a:moveTo>
                  <a:cubicBezTo>
                    <a:pt x="1078" y="0"/>
                    <a:pt x="663" y="151"/>
                    <a:pt x="663" y="151"/>
                  </a:cubicBezTo>
                  <a:cubicBezTo>
                    <a:pt x="200" y="1740"/>
                    <a:pt x="1" y="3396"/>
                    <a:pt x="133" y="5118"/>
                  </a:cubicBezTo>
                  <a:cubicBezTo>
                    <a:pt x="133" y="5383"/>
                    <a:pt x="398" y="5582"/>
                    <a:pt x="663" y="5714"/>
                  </a:cubicBezTo>
                  <a:cubicBezTo>
                    <a:pt x="2104" y="6290"/>
                    <a:pt x="3614" y="6553"/>
                    <a:pt x="5118" y="6553"/>
                  </a:cubicBezTo>
                  <a:cubicBezTo>
                    <a:pt x="5689" y="6553"/>
                    <a:pt x="6258" y="6515"/>
                    <a:pt x="6823" y="6443"/>
                  </a:cubicBezTo>
                  <a:cubicBezTo>
                    <a:pt x="9074" y="6178"/>
                    <a:pt x="11459" y="4124"/>
                    <a:pt x="10929" y="2005"/>
                  </a:cubicBezTo>
                  <a:cubicBezTo>
                    <a:pt x="10822" y="1578"/>
                    <a:pt x="10543" y="1433"/>
                    <a:pt x="10145" y="1433"/>
                  </a:cubicBezTo>
                  <a:cubicBezTo>
                    <a:pt x="9309" y="1433"/>
                    <a:pt x="7948" y="2071"/>
                    <a:pt x="6558" y="2071"/>
                  </a:cubicBezTo>
                  <a:cubicBezTo>
                    <a:pt x="4505" y="2071"/>
                    <a:pt x="5167" y="548"/>
                    <a:pt x="5167" y="548"/>
                  </a:cubicBezTo>
                  <a:cubicBezTo>
                    <a:pt x="3745" y="115"/>
                    <a:pt x="2670" y="0"/>
                    <a:pt x="192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55"/>
            <p:cNvSpPr/>
            <p:nvPr/>
          </p:nvSpPr>
          <p:spPr>
            <a:xfrm>
              <a:off x="1178434" y="3514642"/>
              <a:ext cx="279893" cy="253747"/>
            </a:xfrm>
            <a:custGeom>
              <a:avLst/>
              <a:gdLst/>
              <a:ahLst/>
              <a:cxnLst/>
              <a:rect l="l" t="t" r="r" b="b"/>
              <a:pathLst>
                <a:path w="22320" h="20235" extrusionOk="0">
                  <a:moveTo>
                    <a:pt x="19357" y="0"/>
                  </a:moveTo>
                  <a:cubicBezTo>
                    <a:pt x="19020" y="0"/>
                    <a:pt x="18678" y="62"/>
                    <a:pt x="18346" y="191"/>
                  </a:cubicBezTo>
                  <a:lnTo>
                    <a:pt x="1" y="3702"/>
                  </a:lnTo>
                  <a:lnTo>
                    <a:pt x="729" y="8404"/>
                  </a:lnTo>
                  <a:cubicBezTo>
                    <a:pt x="2130" y="10104"/>
                    <a:pt x="4210" y="11012"/>
                    <a:pt x="6343" y="11012"/>
                  </a:cubicBezTo>
                  <a:cubicBezTo>
                    <a:pt x="7034" y="11012"/>
                    <a:pt x="7731" y="10916"/>
                    <a:pt x="8412" y="10722"/>
                  </a:cubicBezTo>
                  <a:cubicBezTo>
                    <a:pt x="11260" y="9927"/>
                    <a:pt x="14041" y="8669"/>
                    <a:pt x="16492" y="7013"/>
                  </a:cubicBezTo>
                  <a:lnTo>
                    <a:pt x="16492" y="7013"/>
                  </a:lnTo>
                  <a:lnTo>
                    <a:pt x="15896" y="19994"/>
                  </a:lnTo>
                  <a:cubicBezTo>
                    <a:pt x="16511" y="20154"/>
                    <a:pt x="17150" y="20235"/>
                    <a:pt x="17791" y="20235"/>
                  </a:cubicBezTo>
                  <a:cubicBezTo>
                    <a:pt x="19012" y="20235"/>
                    <a:pt x="20240" y="19940"/>
                    <a:pt x="21327" y="19332"/>
                  </a:cubicBezTo>
                  <a:cubicBezTo>
                    <a:pt x="21724" y="19067"/>
                    <a:pt x="22121" y="6549"/>
                    <a:pt x="22254" y="3370"/>
                  </a:cubicBezTo>
                  <a:cubicBezTo>
                    <a:pt x="22320" y="2576"/>
                    <a:pt x="22121" y="1781"/>
                    <a:pt x="21658" y="1185"/>
                  </a:cubicBezTo>
                  <a:cubicBezTo>
                    <a:pt x="21084" y="420"/>
                    <a:pt x="20234" y="0"/>
                    <a:pt x="19357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55"/>
            <p:cNvSpPr/>
            <p:nvPr/>
          </p:nvSpPr>
          <p:spPr>
            <a:xfrm>
              <a:off x="1485726" y="3790171"/>
              <a:ext cx="148674" cy="85749"/>
            </a:xfrm>
            <a:custGeom>
              <a:avLst/>
              <a:gdLst/>
              <a:ahLst/>
              <a:cxnLst/>
              <a:rect l="l" t="t" r="r" b="b"/>
              <a:pathLst>
                <a:path w="11856" h="6838" extrusionOk="0">
                  <a:moveTo>
                    <a:pt x="1898" y="0"/>
                  </a:moveTo>
                  <a:cubicBezTo>
                    <a:pt x="1069" y="0"/>
                    <a:pt x="663" y="141"/>
                    <a:pt x="663" y="141"/>
                  </a:cubicBezTo>
                  <a:cubicBezTo>
                    <a:pt x="199" y="1863"/>
                    <a:pt x="1" y="3585"/>
                    <a:pt x="133" y="5307"/>
                  </a:cubicBezTo>
                  <a:cubicBezTo>
                    <a:pt x="133" y="5638"/>
                    <a:pt x="398" y="5837"/>
                    <a:pt x="663" y="5970"/>
                  </a:cubicBezTo>
                  <a:cubicBezTo>
                    <a:pt x="2137" y="6540"/>
                    <a:pt x="3678" y="6837"/>
                    <a:pt x="5240" y="6837"/>
                  </a:cubicBezTo>
                  <a:cubicBezTo>
                    <a:pt x="5854" y="6837"/>
                    <a:pt x="6470" y="6792"/>
                    <a:pt x="7087" y="6698"/>
                  </a:cubicBezTo>
                  <a:cubicBezTo>
                    <a:pt x="9405" y="6433"/>
                    <a:pt x="11856" y="4314"/>
                    <a:pt x="11326" y="2128"/>
                  </a:cubicBezTo>
                  <a:cubicBezTo>
                    <a:pt x="11219" y="1679"/>
                    <a:pt x="10932" y="1527"/>
                    <a:pt x="10519" y="1527"/>
                  </a:cubicBezTo>
                  <a:cubicBezTo>
                    <a:pt x="9654" y="1527"/>
                    <a:pt x="8235" y="2194"/>
                    <a:pt x="6756" y="2194"/>
                  </a:cubicBezTo>
                  <a:cubicBezTo>
                    <a:pt x="4637" y="2194"/>
                    <a:pt x="5365" y="605"/>
                    <a:pt x="5365" y="605"/>
                  </a:cubicBezTo>
                  <a:cubicBezTo>
                    <a:pt x="3827" y="124"/>
                    <a:pt x="2676" y="0"/>
                    <a:pt x="189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55"/>
            <p:cNvSpPr/>
            <p:nvPr/>
          </p:nvSpPr>
          <p:spPr>
            <a:xfrm>
              <a:off x="1112824" y="3639126"/>
              <a:ext cx="196840" cy="141200"/>
            </a:xfrm>
            <a:custGeom>
              <a:avLst/>
              <a:gdLst/>
              <a:ahLst/>
              <a:cxnLst/>
              <a:rect l="l" t="t" r="r" b="b"/>
              <a:pathLst>
                <a:path w="15697" h="11260" extrusionOk="0">
                  <a:moveTo>
                    <a:pt x="1" y="0"/>
                  </a:moveTo>
                  <a:lnTo>
                    <a:pt x="1" y="2186"/>
                  </a:lnTo>
                  <a:lnTo>
                    <a:pt x="15697" y="11259"/>
                  </a:lnTo>
                  <a:lnTo>
                    <a:pt x="15697" y="90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55"/>
            <p:cNvSpPr/>
            <p:nvPr/>
          </p:nvSpPr>
          <p:spPr>
            <a:xfrm>
              <a:off x="1112824" y="3536135"/>
              <a:ext cx="376238" cy="216779"/>
            </a:xfrm>
            <a:custGeom>
              <a:avLst/>
              <a:gdLst/>
              <a:ahLst/>
              <a:cxnLst/>
              <a:rect l="l" t="t" r="r" b="b"/>
              <a:pathLst>
                <a:path w="30003" h="17287" extrusionOk="0">
                  <a:moveTo>
                    <a:pt x="14306" y="1"/>
                  </a:moveTo>
                  <a:lnTo>
                    <a:pt x="1" y="8213"/>
                  </a:lnTo>
                  <a:lnTo>
                    <a:pt x="15697" y="17287"/>
                  </a:lnTo>
                  <a:lnTo>
                    <a:pt x="30002" y="9074"/>
                  </a:lnTo>
                  <a:lnTo>
                    <a:pt x="14306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55"/>
            <p:cNvSpPr/>
            <p:nvPr/>
          </p:nvSpPr>
          <p:spPr>
            <a:xfrm>
              <a:off x="1309652" y="3649923"/>
              <a:ext cx="179410" cy="130403"/>
            </a:xfrm>
            <a:custGeom>
              <a:avLst/>
              <a:gdLst/>
              <a:ahLst/>
              <a:cxnLst/>
              <a:rect l="l" t="t" r="r" b="b"/>
              <a:pathLst>
                <a:path w="14307" h="10399" extrusionOk="0">
                  <a:moveTo>
                    <a:pt x="14306" y="0"/>
                  </a:moveTo>
                  <a:lnTo>
                    <a:pt x="1" y="8213"/>
                  </a:lnTo>
                  <a:lnTo>
                    <a:pt x="1" y="10398"/>
                  </a:lnTo>
                  <a:lnTo>
                    <a:pt x="14306" y="2119"/>
                  </a:lnTo>
                  <a:lnTo>
                    <a:pt x="1430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55"/>
            <p:cNvSpPr/>
            <p:nvPr/>
          </p:nvSpPr>
          <p:spPr>
            <a:xfrm>
              <a:off x="1277261" y="3552011"/>
              <a:ext cx="291530" cy="263252"/>
            </a:xfrm>
            <a:custGeom>
              <a:avLst/>
              <a:gdLst/>
              <a:ahLst/>
              <a:cxnLst/>
              <a:rect l="l" t="t" r="r" b="b"/>
              <a:pathLst>
                <a:path w="23248" h="20993" extrusionOk="0">
                  <a:moveTo>
                    <a:pt x="20075" y="0"/>
                  </a:moveTo>
                  <a:cubicBezTo>
                    <a:pt x="19719" y="0"/>
                    <a:pt x="19359" y="63"/>
                    <a:pt x="19009" y="192"/>
                  </a:cubicBezTo>
                  <a:lnTo>
                    <a:pt x="1" y="3834"/>
                  </a:lnTo>
                  <a:lnTo>
                    <a:pt x="729" y="8735"/>
                  </a:lnTo>
                  <a:cubicBezTo>
                    <a:pt x="2175" y="10480"/>
                    <a:pt x="4332" y="11436"/>
                    <a:pt x="6525" y="11436"/>
                  </a:cubicBezTo>
                  <a:cubicBezTo>
                    <a:pt x="7247" y="11436"/>
                    <a:pt x="7972" y="11333"/>
                    <a:pt x="8677" y="11120"/>
                  </a:cubicBezTo>
                  <a:cubicBezTo>
                    <a:pt x="11724" y="10259"/>
                    <a:pt x="14505" y="9000"/>
                    <a:pt x="17088" y="7278"/>
                  </a:cubicBezTo>
                  <a:lnTo>
                    <a:pt x="17088" y="7278"/>
                  </a:lnTo>
                  <a:lnTo>
                    <a:pt x="16492" y="20723"/>
                  </a:lnTo>
                  <a:cubicBezTo>
                    <a:pt x="17151" y="20905"/>
                    <a:pt x="17818" y="20993"/>
                    <a:pt x="18479" y="20993"/>
                  </a:cubicBezTo>
                  <a:cubicBezTo>
                    <a:pt x="19745" y="20993"/>
                    <a:pt x="20990" y="20670"/>
                    <a:pt x="22122" y="20061"/>
                  </a:cubicBezTo>
                  <a:cubicBezTo>
                    <a:pt x="22585" y="19796"/>
                    <a:pt x="22983" y="6815"/>
                    <a:pt x="23115" y="3503"/>
                  </a:cubicBezTo>
                  <a:cubicBezTo>
                    <a:pt x="23247" y="2642"/>
                    <a:pt x="22983" y="1847"/>
                    <a:pt x="22519" y="1185"/>
                  </a:cubicBezTo>
                  <a:cubicBezTo>
                    <a:pt x="21897" y="420"/>
                    <a:pt x="21000" y="0"/>
                    <a:pt x="20075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55"/>
            <p:cNvSpPr/>
            <p:nvPr/>
          </p:nvSpPr>
          <p:spPr>
            <a:xfrm>
              <a:off x="3341107" y="3134166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55"/>
            <p:cNvSpPr/>
            <p:nvPr/>
          </p:nvSpPr>
          <p:spPr>
            <a:xfrm>
              <a:off x="1241560" y="3997908"/>
              <a:ext cx="13" cy="45683"/>
            </a:xfrm>
            <a:custGeom>
              <a:avLst/>
              <a:gdLst/>
              <a:ahLst/>
              <a:cxnLst/>
              <a:rect l="l" t="t" r="r" b="b"/>
              <a:pathLst>
                <a:path w="1" h="3643" extrusionOk="0">
                  <a:moveTo>
                    <a:pt x="0" y="1855"/>
                  </a:moveTo>
                  <a:lnTo>
                    <a:pt x="0" y="0"/>
                  </a:lnTo>
                  <a:lnTo>
                    <a:pt x="0" y="1722"/>
                  </a:lnTo>
                  <a:lnTo>
                    <a:pt x="0" y="3643"/>
                  </a:lnTo>
                  <a:close/>
                </a:path>
              </a:pathLst>
            </a:custGeom>
            <a:solidFill>
              <a:srgbClr val="A7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55"/>
            <p:cNvSpPr/>
            <p:nvPr/>
          </p:nvSpPr>
          <p:spPr>
            <a:xfrm>
              <a:off x="2084524" y="3083504"/>
              <a:ext cx="185228" cy="132071"/>
            </a:xfrm>
            <a:custGeom>
              <a:avLst/>
              <a:gdLst/>
              <a:ahLst/>
              <a:cxnLst/>
              <a:rect l="l" t="t" r="r" b="b"/>
              <a:pathLst>
                <a:path w="14771" h="10532" extrusionOk="0">
                  <a:moveTo>
                    <a:pt x="1" y="1"/>
                  </a:moveTo>
                  <a:lnTo>
                    <a:pt x="1" y="2054"/>
                  </a:lnTo>
                  <a:lnTo>
                    <a:pt x="14770" y="10531"/>
                  </a:lnTo>
                  <a:lnTo>
                    <a:pt x="14770" y="8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55"/>
            <p:cNvSpPr/>
            <p:nvPr/>
          </p:nvSpPr>
          <p:spPr>
            <a:xfrm>
              <a:off x="2084524" y="2987172"/>
              <a:ext cx="352988" cy="202646"/>
            </a:xfrm>
            <a:custGeom>
              <a:avLst/>
              <a:gdLst/>
              <a:ahLst/>
              <a:cxnLst/>
              <a:rect l="l" t="t" r="r" b="b"/>
              <a:pathLst>
                <a:path w="28149" h="16160" extrusionOk="0">
                  <a:moveTo>
                    <a:pt x="13379" y="0"/>
                  </a:moveTo>
                  <a:lnTo>
                    <a:pt x="1" y="7683"/>
                  </a:lnTo>
                  <a:lnTo>
                    <a:pt x="14770" y="16160"/>
                  </a:lnTo>
                  <a:lnTo>
                    <a:pt x="28148" y="8477"/>
                  </a:lnTo>
                  <a:lnTo>
                    <a:pt x="13379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55"/>
            <p:cNvSpPr/>
            <p:nvPr/>
          </p:nvSpPr>
          <p:spPr>
            <a:xfrm>
              <a:off x="2269740" y="3093473"/>
              <a:ext cx="167773" cy="122102"/>
            </a:xfrm>
            <a:custGeom>
              <a:avLst/>
              <a:gdLst/>
              <a:ahLst/>
              <a:cxnLst/>
              <a:rect l="l" t="t" r="r" b="b"/>
              <a:pathLst>
                <a:path w="13379" h="9737" extrusionOk="0">
                  <a:moveTo>
                    <a:pt x="13378" y="0"/>
                  </a:moveTo>
                  <a:lnTo>
                    <a:pt x="0" y="7683"/>
                  </a:lnTo>
                  <a:lnTo>
                    <a:pt x="0" y="9736"/>
                  </a:lnTo>
                  <a:lnTo>
                    <a:pt x="13378" y="1987"/>
                  </a:lnTo>
                  <a:lnTo>
                    <a:pt x="1337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55"/>
            <p:cNvSpPr/>
            <p:nvPr/>
          </p:nvSpPr>
          <p:spPr>
            <a:xfrm>
              <a:off x="2232358" y="2775384"/>
              <a:ext cx="220930" cy="330554"/>
            </a:xfrm>
            <a:custGeom>
              <a:avLst/>
              <a:gdLst/>
              <a:ahLst/>
              <a:cxnLst/>
              <a:rect l="l" t="t" r="r" b="b"/>
              <a:pathLst>
                <a:path w="17618" h="26360" extrusionOk="0">
                  <a:moveTo>
                    <a:pt x="2849" y="0"/>
                  </a:moveTo>
                  <a:lnTo>
                    <a:pt x="1" y="17816"/>
                  </a:lnTo>
                  <a:lnTo>
                    <a:pt x="14704" y="26360"/>
                  </a:lnTo>
                  <a:lnTo>
                    <a:pt x="17618" y="8478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55"/>
            <p:cNvSpPr/>
            <p:nvPr/>
          </p:nvSpPr>
          <p:spPr>
            <a:xfrm>
              <a:off x="2268072" y="2762931"/>
              <a:ext cx="205982" cy="118766"/>
            </a:xfrm>
            <a:custGeom>
              <a:avLst/>
              <a:gdLst/>
              <a:ahLst/>
              <a:cxnLst/>
              <a:rect l="l" t="t" r="r" b="b"/>
              <a:pathLst>
                <a:path w="16426" h="9471" extrusionOk="0">
                  <a:moveTo>
                    <a:pt x="1656" y="0"/>
                  </a:moveTo>
                  <a:lnTo>
                    <a:pt x="1" y="993"/>
                  </a:lnTo>
                  <a:lnTo>
                    <a:pt x="14770" y="9471"/>
                  </a:lnTo>
                  <a:lnTo>
                    <a:pt x="16426" y="8544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55"/>
            <p:cNvSpPr/>
            <p:nvPr/>
          </p:nvSpPr>
          <p:spPr>
            <a:xfrm>
              <a:off x="2416734" y="2870061"/>
              <a:ext cx="57320" cy="235877"/>
            </a:xfrm>
            <a:custGeom>
              <a:avLst/>
              <a:gdLst/>
              <a:ahLst/>
              <a:cxnLst/>
              <a:rect l="l" t="t" r="r" b="b"/>
              <a:pathLst>
                <a:path w="4571" h="18810" extrusionOk="0">
                  <a:moveTo>
                    <a:pt x="4571" y="1"/>
                  </a:moveTo>
                  <a:lnTo>
                    <a:pt x="2915" y="928"/>
                  </a:lnTo>
                  <a:lnTo>
                    <a:pt x="1" y="18810"/>
                  </a:lnTo>
                  <a:lnTo>
                    <a:pt x="1656" y="17816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55"/>
            <p:cNvSpPr/>
            <p:nvPr/>
          </p:nvSpPr>
          <p:spPr>
            <a:xfrm>
              <a:off x="2502282" y="3320209"/>
              <a:ext cx="220102" cy="152825"/>
            </a:xfrm>
            <a:custGeom>
              <a:avLst/>
              <a:gdLst/>
              <a:ahLst/>
              <a:cxnLst/>
              <a:rect l="l" t="t" r="r" b="b"/>
              <a:pathLst>
                <a:path w="17552" h="12187" extrusionOk="0">
                  <a:moveTo>
                    <a:pt x="0" y="0"/>
                  </a:moveTo>
                  <a:lnTo>
                    <a:pt x="0" y="2053"/>
                  </a:lnTo>
                  <a:lnTo>
                    <a:pt x="17551" y="12186"/>
                  </a:lnTo>
                  <a:lnTo>
                    <a:pt x="17551" y="10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5"/>
            <p:cNvSpPr/>
            <p:nvPr/>
          </p:nvSpPr>
          <p:spPr>
            <a:xfrm>
              <a:off x="2304613" y="3059415"/>
              <a:ext cx="68945" cy="67152"/>
            </a:xfrm>
            <a:custGeom>
              <a:avLst/>
              <a:gdLst/>
              <a:ahLst/>
              <a:cxnLst/>
              <a:rect l="l" t="t" r="r" b="b"/>
              <a:pathLst>
                <a:path w="5498" h="5355" extrusionOk="0">
                  <a:moveTo>
                    <a:pt x="3842" y="1"/>
                  </a:moveTo>
                  <a:lnTo>
                    <a:pt x="1" y="1458"/>
                  </a:lnTo>
                  <a:cubicBezTo>
                    <a:pt x="1" y="1458"/>
                    <a:pt x="1812" y="5354"/>
                    <a:pt x="3385" y="5354"/>
                  </a:cubicBezTo>
                  <a:cubicBezTo>
                    <a:pt x="3541" y="5354"/>
                    <a:pt x="3693" y="5316"/>
                    <a:pt x="3842" y="5233"/>
                  </a:cubicBezTo>
                  <a:cubicBezTo>
                    <a:pt x="5498" y="4372"/>
                    <a:pt x="4902" y="1789"/>
                    <a:pt x="4902" y="1789"/>
                  </a:cubicBezTo>
                  <a:lnTo>
                    <a:pt x="3842" y="1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5"/>
            <p:cNvSpPr/>
            <p:nvPr/>
          </p:nvSpPr>
          <p:spPr>
            <a:xfrm>
              <a:off x="2190010" y="2763759"/>
              <a:ext cx="199336" cy="331395"/>
            </a:xfrm>
            <a:custGeom>
              <a:avLst/>
              <a:gdLst/>
              <a:ahLst/>
              <a:cxnLst/>
              <a:rect l="l" t="t" r="r" b="b"/>
              <a:pathLst>
                <a:path w="15896" h="26427" extrusionOk="0">
                  <a:moveTo>
                    <a:pt x="11789" y="0"/>
                  </a:moveTo>
                  <a:lnTo>
                    <a:pt x="4437" y="199"/>
                  </a:lnTo>
                  <a:lnTo>
                    <a:pt x="1590" y="1391"/>
                  </a:lnTo>
                  <a:cubicBezTo>
                    <a:pt x="1590" y="1391"/>
                    <a:pt x="1258" y="4504"/>
                    <a:pt x="596" y="8941"/>
                  </a:cubicBezTo>
                  <a:cubicBezTo>
                    <a:pt x="0" y="13379"/>
                    <a:pt x="994" y="25167"/>
                    <a:pt x="994" y="25167"/>
                  </a:cubicBezTo>
                  <a:cubicBezTo>
                    <a:pt x="3522" y="26372"/>
                    <a:pt x="12564" y="26426"/>
                    <a:pt x="14188" y="26426"/>
                  </a:cubicBezTo>
                  <a:cubicBezTo>
                    <a:pt x="14350" y="26426"/>
                    <a:pt x="14438" y="26426"/>
                    <a:pt x="14438" y="26426"/>
                  </a:cubicBezTo>
                  <a:cubicBezTo>
                    <a:pt x="15167" y="20796"/>
                    <a:pt x="15895" y="2782"/>
                    <a:pt x="15895" y="2782"/>
                  </a:cubicBezTo>
                  <a:lnTo>
                    <a:pt x="11789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5"/>
            <p:cNvSpPr/>
            <p:nvPr/>
          </p:nvSpPr>
          <p:spPr>
            <a:xfrm>
              <a:off x="2223229" y="2763759"/>
              <a:ext cx="103819" cy="339696"/>
            </a:xfrm>
            <a:custGeom>
              <a:avLst/>
              <a:gdLst/>
              <a:ahLst/>
              <a:cxnLst/>
              <a:rect l="l" t="t" r="r" b="b"/>
              <a:pathLst>
                <a:path w="8279" h="27089" extrusionOk="0">
                  <a:moveTo>
                    <a:pt x="8279" y="0"/>
                  </a:moveTo>
                  <a:lnTo>
                    <a:pt x="3643" y="133"/>
                  </a:lnTo>
                  <a:lnTo>
                    <a:pt x="1126" y="2318"/>
                  </a:lnTo>
                  <a:cubicBezTo>
                    <a:pt x="0" y="8809"/>
                    <a:pt x="66" y="21392"/>
                    <a:pt x="199" y="26757"/>
                  </a:cubicBezTo>
                  <a:cubicBezTo>
                    <a:pt x="1192" y="26956"/>
                    <a:pt x="2252" y="27022"/>
                    <a:pt x="3312" y="27088"/>
                  </a:cubicBezTo>
                  <a:cubicBezTo>
                    <a:pt x="3510" y="13644"/>
                    <a:pt x="8014" y="927"/>
                    <a:pt x="827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5"/>
            <p:cNvSpPr/>
            <p:nvPr/>
          </p:nvSpPr>
          <p:spPr>
            <a:xfrm>
              <a:off x="2229875" y="2755445"/>
              <a:ext cx="29908" cy="59816"/>
            </a:xfrm>
            <a:custGeom>
              <a:avLst/>
              <a:gdLst/>
              <a:ahLst/>
              <a:cxnLst/>
              <a:rect l="l" t="t" r="r" b="b"/>
              <a:pathLst>
                <a:path w="2385" h="4770" extrusionOk="0">
                  <a:moveTo>
                    <a:pt x="2186" y="1"/>
                  </a:moveTo>
                  <a:lnTo>
                    <a:pt x="927" y="862"/>
                  </a:lnTo>
                  <a:lnTo>
                    <a:pt x="0" y="4770"/>
                  </a:lnTo>
                  <a:lnTo>
                    <a:pt x="2384" y="3776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55"/>
            <p:cNvSpPr/>
            <p:nvPr/>
          </p:nvSpPr>
          <p:spPr>
            <a:xfrm>
              <a:off x="2252297" y="2742165"/>
              <a:ext cx="75591" cy="60643"/>
            </a:xfrm>
            <a:custGeom>
              <a:avLst/>
              <a:gdLst/>
              <a:ahLst/>
              <a:cxnLst/>
              <a:rect l="l" t="t" r="r" b="b"/>
              <a:pathLst>
                <a:path w="6028" h="4836" extrusionOk="0">
                  <a:moveTo>
                    <a:pt x="5630" y="0"/>
                  </a:moveTo>
                  <a:lnTo>
                    <a:pt x="0" y="928"/>
                  </a:lnTo>
                  <a:lnTo>
                    <a:pt x="596" y="4835"/>
                  </a:lnTo>
                  <a:lnTo>
                    <a:pt x="6027" y="1656"/>
                  </a:lnTo>
                  <a:lnTo>
                    <a:pt x="5630" y="0"/>
                  </a:ln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55"/>
            <p:cNvSpPr/>
            <p:nvPr/>
          </p:nvSpPr>
          <p:spPr>
            <a:xfrm>
              <a:off x="2222401" y="2626722"/>
              <a:ext cx="117939" cy="139533"/>
            </a:xfrm>
            <a:custGeom>
              <a:avLst/>
              <a:gdLst/>
              <a:ahLst/>
              <a:cxnLst/>
              <a:rect l="l" t="t" r="r" b="b"/>
              <a:pathLst>
                <a:path w="9405" h="11127" extrusionOk="0">
                  <a:moveTo>
                    <a:pt x="4437" y="0"/>
                  </a:moveTo>
                  <a:cubicBezTo>
                    <a:pt x="1656" y="0"/>
                    <a:pt x="0" y="2517"/>
                    <a:pt x="0" y="5564"/>
                  </a:cubicBezTo>
                  <a:cubicBezTo>
                    <a:pt x="0" y="8676"/>
                    <a:pt x="1656" y="11127"/>
                    <a:pt x="4437" y="11127"/>
                  </a:cubicBezTo>
                  <a:cubicBezTo>
                    <a:pt x="7153" y="11127"/>
                    <a:pt x="9405" y="8610"/>
                    <a:pt x="9405" y="5564"/>
                  </a:cubicBezTo>
                  <a:cubicBezTo>
                    <a:pt x="9405" y="2517"/>
                    <a:pt x="7153" y="0"/>
                    <a:pt x="4437" y="0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5"/>
            <p:cNvSpPr/>
            <p:nvPr/>
          </p:nvSpPr>
          <p:spPr>
            <a:xfrm>
              <a:off x="2259770" y="2752962"/>
              <a:ext cx="78074" cy="79742"/>
            </a:xfrm>
            <a:custGeom>
              <a:avLst/>
              <a:gdLst/>
              <a:ahLst/>
              <a:cxnLst/>
              <a:rect l="l" t="t" r="r" b="b"/>
              <a:pathLst>
                <a:path w="6226" h="6359" extrusionOk="0">
                  <a:moveTo>
                    <a:pt x="5564" y="0"/>
                  </a:moveTo>
                  <a:lnTo>
                    <a:pt x="0" y="3974"/>
                  </a:lnTo>
                  <a:lnTo>
                    <a:pt x="2385" y="6358"/>
                  </a:lnTo>
                  <a:lnTo>
                    <a:pt x="6226" y="795"/>
                  </a:lnTo>
                  <a:lnTo>
                    <a:pt x="556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5"/>
            <p:cNvSpPr/>
            <p:nvPr/>
          </p:nvSpPr>
          <p:spPr>
            <a:xfrm>
              <a:off x="2210125" y="2619950"/>
              <a:ext cx="150154" cy="129701"/>
            </a:xfrm>
            <a:custGeom>
              <a:avLst/>
              <a:gdLst/>
              <a:ahLst/>
              <a:cxnLst/>
              <a:rect l="l" t="t" r="r" b="b"/>
              <a:pathLst>
                <a:path w="11974" h="10343" extrusionOk="0">
                  <a:moveTo>
                    <a:pt x="5849" y="1"/>
                  </a:moveTo>
                  <a:cubicBezTo>
                    <a:pt x="4674" y="1"/>
                    <a:pt x="394" y="394"/>
                    <a:pt x="52" y="6104"/>
                  </a:cubicBezTo>
                  <a:cubicBezTo>
                    <a:pt x="0" y="6311"/>
                    <a:pt x="191" y="6477"/>
                    <a:pt x="403" y="6477"/>
                  </a:cubicBezTo>
                  <a:cubicBezTo>
                    <a:pt x="462" y="6477"/>
                    <a:pt x="524" y="6464"/>
                    <a:pt x="582" y="6435"/>
                  </a:cubicBezTo>
                  <a:cubicBezTo>
                    <a:pt x="1376" y="5971"/>
                    <a:pt x="2237" y="5574"/>
                    <a:pt x="3165" y="5375"/>
                  </a:cubicBezTo>
                  <a:lnTo>
                    <a:pt x="3165" y="5375"/>
                  </a:lnTo>
                  <a:lnTo>
                    <a:pt x="2900" y="5773"/>
                  </a:lnTo>
                  <a:cubicBezTo>
                    <a:pt x="2900" y="5773"/>
                    <a:pt x="2845" y="6046"/>
                    <a:pt x="3233" y="6046"/>
                  </a:cubicBezTo>
                  <a:cubicBezTo>
                    <a:pt x="3272" y="6046"/>
                    <a:pt x="3315" y="6043"/>
                    <a:pt x="3363" y="6037"/>
                  </a:cubicBezTo>
                  <a:lnTo>
                    <a:pt x="6012" y="5375"/>
                  </a:lnTo>
                  <a:cubicBezTo>
                    <a:pt x="6344" y="6435"/>
                    <a:pt x="7072" y="7230"/>
                    <a:pt x="7999" y="7627"/>
                  </a:cubicBezTo>
                  <a:cubicBezTo>
                    <a:pt x="7999" y="7627"/>
                    <a:pt x="8264" y="9945"/>
                    <a:pt x="9059" y="10342"/>
                  </a:cubicBezTo>
                  <a:cubicBezTo>
                    <a:pt x="11112" y="8620"/>
                    <a:pt x="11973" y="5839"/>
                    <a:pt x="11311" y="3256"/>
                  </a:cubicBezTo>
                  <a:cubicBezTo>
                    <a:pt x="11311" y="3256"/>
                    <a:pt x="10450" y="11"/>
                    <a:pt x="6145" y="11"/>
                  </a:cubicBezTo>
                  <a:cubicBezTo>
                    <a:pt x="6145" y="11"/>
                    <a:pt x="6037" y="1"/>
                    <a:pt x="584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55"/>
            <p:cNvSpPr/>
            <p:nvPr/>
          </p:nvSpPr>
          <p:spPr>
            <a:xfrm>
              <a:off x="2920027" y="3543609"/>
              <a:ext cx="13" cy="168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133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67"/>
                    <a:pt x="1" y="133"/>
                    <a:pt x="1" y="133"/>
                  </a:cubicBez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55"/>
            <p:cNvSpPr/>
            <p:nvPr/>
          </p:nvSpPr>
          <p:spPr>
            <a:xfrm>
              <a:off x="1331246" y="3283655"/>
              <a:ext cx="1589621" cy="681662"/>
            </a:xfrm>
            <a:custGeom>
              <a:avLst/>
              <a:gdLst/>
              <a:ahLst/>
              <a:cxnLst/>
              <a:rect l="l" t="t" r="r" b="b"/>
              <a:pathLst>
                <a:path w="126764" h="54359" extrusionOk="0">
                  <a:moveTo>
                    <a:pt x="1" y="1"/>
                  </a:moveTo>
                  <a:lnTo>
                    <a:pt x="1" y="7220"/>
                  </a:lnTo>
                  <a:cubicBezTo>
                    <a:pt x="1" y="12320"/>
                    <a:pt x="3312" y="17353"/>
                    <a:pt x="9935" y="21261"/>
                  </a:cubicBezTo>
                  <a:lnTo>
                    <a:pt x="56958" y="48547"/>
                  </a:lnTo>
                  <a:cubicBezTo>
                    <a:pt x="63614" y="52422"/>
                    <a:pt x="72406" y="54359"/>
                    <a:pt x="81215" y="54359"/>
                  </a:cubicBezTo>
                  <a:cubicBezTo>
                    <a:pt x="90023" y="54359"/>
                    <a:pt x="98848" y="52422"/>
                    <a:pt x="105571" y="48547"/>
                  </a:cubicBezTo>
                  <a:lnTo>
                    <a:pt x="116631" y="42189"/>
                  </a:lnTo>
                  <a:cubicBezTo>
                    <a:pt x="123386" y="38215"/>
                    <a:pt x="126764" y="33049"/>
                    <a:pt x="126698" y="27884"/>
                  </a:cubicBezTo>
                  <a:lnTo>
                    <a:pt x="126698" y="20929"/>
                  </a:lnTo>
                  <a:cubicBezTo>
                    <a:pt x="126698" y="26029"/>
                    <a:pt x="123320" y="31129"/>
                    <a:pt x="116631" y="35036"/>
                  </a:cubicBezTo>
                  <a:lnTo>
                    <a:pt x="105571" y="41394"/>
                  </a:lnTo>
                  <a:cubicBezTo>
                    <a:pt x="98848" y="45269"/>
                    <a:pt x="90023" y="47206"/>
                    <a:pt x="81215" y="47206"/>
                  </a:cubicBezTo>
                  <a:cubicBezTo>
                    <a:pt x="72406" y="47206"/>
                    <a:pt x="63614" y="45269"/>
                    <a:pt x="56958" y="41394"/>
                  </a:cubicBezTo>
                  <a:lnTo>
                    <a:pt x="9935" y="14108"/>
                  </a:lnTo>
                  <a:cubicBezTo>
                    <a:pt x="3312" y="10200"/>
                    <a:pt x="1" y="5167"/>
                    <a:pt x="1" y="1"/>
                  </a:cubicBez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5"/>
            <p:cNvSpPr/>
            <p:nvPr/>
          </p:nvSpPr>
          <p:spPr>
            <a:xfrm>
              <a:off x="1288899" y="2954154"/>
              <a:ext cx="1673501" cy="921464"/>
            </a:xfrm>
            <a:custGeom>
              <a:avLst/>
              <a:gdLst/>
              <a:ahLst/>
              <a:cxnLst/>
              <a:rect l="l" t="t" r="r" b="b"/>
              <a:pathLst>
                <a:path w="133453" h="73482" extrusionOk="0">
                  <a:moveTo>
                    <a:pt x="48836" y="0"/>
                  </a:moveTo>
                  <a:cubicBezTo>
                    <a:pt x="40036" y="0"/>
                    <a:pt x="31227" y="1938"/>
                    <a:pt x="24505" y="5812"/>
                  </a:cubicBezTo>
                  <a:lnTo>
                    <a:pt x="13445" y="12170"/>
                  </a:lnTo>
                  <a:cubicBezTo>
                    <a:pt x="66" y="19919"/>
                    <a:pt x="0" y="32569"/>
                    <a:pt x="13312" y="40318"/>
                  </a:cubicBezTo>
                  <a:lnTo>
                    <a:pt x="60335" y="67670"/>
                  </a:lnTo>
                  <a:cubicBezTo>
                    <a:pt x="66991" y="71545"/>
                    <a:pt x="75783" y="73482"/>
                    <a:pt x="84592" y="73482"/>
                  </a:cubicBezTo>
                  <a:cubicBezTo>
                    <a:pt x="93400" y="73482"/>
                    <a:pt x="102225" y="71545"/>
                    <a:pt x="108948" y="67670"/>
                  </a:cubicBezTo>
                  <a:lnTo>
                    <a:pt x="120008" y="61246"/>
                  </a:lnTo>
                  <a:cubicBezTo>
                    <a:pt x="133386" y="53563"/>
                    <a:pt x="133452" y="40847"/>
                    <a:pt x="120140" y="33099"/>
                  </a:cubicBezTo>
                  <a:lnTo>
                    <a:pt x="73117" y="5812"/>
                  </a:lnTo>
                  <a:cubicBezTo>
                    <a:pt x="66428" y="1938"/>
                    <a:pt x="57636" y="0"/>
                    <a:pt x="48836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5"/>
            <p:cNvSpPr/>
            <p:nvPr/>
          </p:nvSpPr>
          <p:spPr>
            <a:xfrm>
              <a:off x="2307937" y="3546932"/>
              <a:ext cx="612930" cy="418874"/>
            </a:xfrm>
            <a:custGeom>
              <a:avLst/>
              <a:gdLst/>
              <a:ahLst/>
              <a:cxnLst/>
              <a:rect l="l" t="t" r="r" b="b"/>
              <a:pathLst>
                <a:path w="48878" h="33403" extrusionOk="0">
                  <a:moveTo>
                    <a:pt x="48812" y="1"/>
                  </a:moveTo>
                  <a:cubicBezTo>
                    <a:pt x="48812" y="5034"/>
                    <a:pt x="45434" y="10134"/>
                    <a:pt x="38745" y="14041"/>
                  </a:cubicBezTo>
                  <a:lnTo>
                    <a:pt x="27685" y="20399"/>
                  </a:lnTo>
                  <a:cubicBezTo>
                    <a:pt x="21030" y="24252"/>
                    <a:pt x="12266" y="26201"/>
                    <a:pt x="3523" y="26201"/>
                  </a:cubicBezTo>
                  <a:cubicBezTo>
                    <a:pt x="2347" y="26201"/>
                    <a:pt x="1171" y="26166"/>
                    <a:pt x="1" y="26095"/>
                  </a:cubicBezTo>
                  <a:lnTo>
                    <a:pt x="1" y="33314"/>
                  </a:lnTo>
                  <a:cubicBezTo>
                    <a:pt x="1094" y="33373"/>
                    <a:pt x="2192" y="33402"/>
                    <a:pt x="3290" y="33402"/>
                  </a:cubicBezTo>
                  <a:cubicBezTo>
                    <a:pt x="12110" y="33402"/>
                    <a:pt x="20971" y="31505"/>
                    <a:pt x="27685" y="27618"/>
                  </a:cubicBezTo>
                  <a:lnTo>
                    <a:pt x="38745" y="21194"/>
                  </a:lnTo>
                  <a:cubicBezTo>
                    <a:pt x="45500" y="17287"/>
                    <a:pt x="48878" y="12121"/>
                    <a:pt x="48812" y="6955"/>
                  </a:cubicBezTo>
                  <a:lnTo>
                    <a:pt x="48812" y="1"/>
                  </a:lnTo>
                  <a:close/>
                </a:path>
              </a:pathLst>
            </a:custGeom>
            <a:solidFill>
              <a:srgbClr val="A7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5"/>
            <p:cNvSpPr/>
            <p:nvPr/>
          </p:nvSpPr>
          <p:spPr>
            <a:xfrm>
              <a:off x="2920027" y="3543609"/>
              <a:ext cx="13" cy="2508"/>
            </a:xfrm>
            <a:custGeom>
              <a:avLst/>
              <a:gdLst/>
              <a:ahLst/>
              <a:cxnLst/>
              <a:rect l="l" t="t" r="r" b="b"/>
              <a:pathLst>
                <a:path w="1" h="200" extrusionOk="0">
                  <a:moveTo>
                    <a:pt x="1" y="199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67"/>
                    <a:pt x="1" y="133"/>
                    <a:pt x="1" y="199"/>
                  </a:cubicBezTo>
                  <a:close/>
                </a:path>
              </a:pathLst>
            </a:custGeom>
            <a:solidFill>
              <a:srgbClr val="A7B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5"/>
            <p:cNvSpPr/>
            <p:nvPr/>
          </p:nvSpPr>
          <p:spPr>
            <a:xfrm>
              <a:off x="1841185" y="3476131"/>
              <a:ext cx="443515" cy="257057"/>
            </a:xfrm>
            <a:custGeom>
              <a:avLst/>
              <a:gdLst/>
              <a:ahLst/>
              <a:cxnLst/>
              <a:rect l="l" t="t" r="r" b="b"/>
              <a:pathLst>
                <a:path w="35368" h="20499" extrusionOk="0">
                  <a:moveTo>
                    <a:pt x="14613" y="1"/>
                  </a:moveTo>
                  <a:cubicBezTo>
                    <a:pt x="14406" y="1"/>
                    <a:pt x="14207" y="50"/>
                    <a:pt x="14041" y="150"/>
                  </a:cubicBezTo>
                  <a:lnTo>
                    <a:pt x="332" y="8031"/>
                  </a:lnTo>
                  <a:cubicBezTo>
                    <a:pt x="1" y="8230"/>
                    <a:pt x="1" y="8693"/>
                    <a:pt x="332" y="8892"/>
                  </a:cubicBezTo>
                  <a:lnTo>
                    <a:pt x="20134" y="20350"/>
                  </a:lnTo>
                  <a:cubicBezTo>
                    <a:pt x="20366" y="20449"/>
                    <a:pt x="20615" y="20499"/>
                    <a:pt x="20863" y="20499"/>
                  </a:cubicBezTo>
                  <a:cubicBezTo>
                    <a:pt x="21111" y="20499"/>
                    <a:pt x="21360" y="20449"/>
                    <a:pt x="21591" y="20350"/>
                  </a:cubicBezTo>
                  <a:lnTo>
                    <a:pt x="35036" y="12535"/>
                  </a:lnTo>
                  <a:cubicBezTo>
                    <a:pt x="35367" y="12336"/>
                    <a:pt x="35367" y="11806"/>
                    <a:pt x="35036" y="11607"/>
                  </a:cubicBezTo>
                  <a:lnTo>
                    <a:pt x="15233" y="150"/>
                  </a:lnTo>
                  <a:cubicBezTo>
                    <a:pt x="15035" y="50"/>
                    <a:pt x="14820" y="1"/>
                    <a:pt x="1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55"/>
            <p:cNvSpPr/>
            <p:nvPr/>
          </p:nvSpPr>
          <p:spPr>
            <a:xfrm>
              <a:off x="1842853" y="3581818"/>
              <a:ext cx="441007" cy="162995"/>
            </a:xfrm>
            <a:custGeom>
              <a:avLst/>
              <a:gdLst/>
              <a:ahLst/>
              <a:cxnLst/>
              <a:rect l="l" t="t" r="r" b="b"/>
              <a:pathLst>
                <a:path w="35168" h="12998" extrusionOk="0">
                  <a:moveTo>
                    <a:pt x="0" y="0"/>
                  </a:moveTo>
                  <a:lnTo>
                    <a:pt x="0" y="994"/>
                  </a:lnTo>
                  <a:cubicBezTo>
                    <a:pt x="0" y="1126"/>
                    <a:pt x="66" y="1325"/>
                    <a:pt x="265" y="1391"/>
                  </a:cubicBezTo>
                  <a:lnTo>
                    <a:pt x="20001" y="12849"/>
                  </a:lnTo>
                  <a:cubicBezTo>
                    <a:pt x="20233" y="12948"/>
                    <a:pt x="20482" y="12998"/>
                    <a:pt x="20730" y="12998"/>
                  </a:cubicBezTo>
                  <a:cubicBezTo>
                    <a:pt x="20978" y="12998"/>
                    <a:pt x="21227" y="12948"/>
                    <a:pt x="21458" y="12849"/>
                  </a:cubicBezTo>
                  <a:lnTo>
                    <a:pt x="34903" y="5034"/>
                  </a:lnTo>
                  <a:cubicBezTo>
                    <a:pt x="35102" y="4968"/>
                    <a:pt x="35168" y="4769"/>
                    <a:pt x="35168" y="4570"/>
                  </a:cubicBezTo>
                  <a:lnTo>
                    <a:pt x="35168" y="3643"/>
                  </a:lnTo>
                  <a:cubicBezTo>
                    <a:pt x="35168" y="3842"/>
                    <a:pt x="35102" y="4040"/>
                    <a:pt x="34903" y="4107"/>
                  </a:cubicBezTo>
                  <a:lnTo>
                    <a:pt x="21458" y="11855"/>
                  </a:lnTo>
                  <a:cubicBezTo>
                    <a:pt x="21227" y="11988"/>
                    <a:pt x="20978" y="12054"/>
                    <a:pt x="20730" y="12054"/>
                  </a:cubicBezTo>
                  <a:cubicBezTo>
                    <a:pt x="20482" y="12054"/>
                    <a:pt x="20233" y="11988"/>
                    <a:pt x="20001" y="11855"/>
                  </a:cubicBezTo>
                  <a:lnTo>
                    <a:pt x="199" y="464"/>
                  </a:lnTo>
                  <a:cubicBezTo>
                    <a:pt x="66" y="398"/>
                    <a:pt x="0" y="199"/>
                    <a:pt x="0" y="0"/>
                  </a:cubicBez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5"/>
            <p:cNvSpPr/>
            <p:nvPr/>
          </p:nvSpPr>
          <p:spPr>
            <a:xfrm>
              <a:off x="2024733" y="3246499"/>
              <a:ext cx="269924" cy="376024"/>
            </a:xfrm>
            <a:custGeom>
              <a:avLst/>
              <a:gdLst/>
              <a:ahLst/>
              <a:cxnLst/>
              <a:rect l="l" t="t" r="r" b="b"/>
              <a:pathLst>
                <a:path w="21525" h="29986" extrusionOk="0">
                  <a:moveTo>
                    <a:pt x="729" y="0"/>
                  </a:moveTo>
                  <a:cubicBezTo>
                    <a:pt x="663" y="0"/>
                    <a:pt x="596" y="17"/>
                    <a:pt x="530" y="50"/>
                  </a:cubicBezTo>
                  <a:lnTo>
                    <a:pt x="0" y="315"/>
                  </a:lnTo>
                  <a:lnTo>
                    <a:pt x="398" y="911"/>
                  </a:lnTo>
                  <a:lnTo>
                    <a:pt x="596" y="1043"/>
                  </a:lnTo>
                  <a:lnTo>
                    <a:pt x="596" y="17269"/>
                  </a:lnTo>
                  <a:cubicBezTo>
                    <a:pt x="596" y="17534"/>
                    <a:pt x="729" y="17733"/>
                    <a:pt x="928" y="17866"/>
                  </a:cubicBezTo>
                  <a:lnTo>
                    <a:pt x="20200" y="28992"/>
                  </a:lnTo>
                  <a:lnTo>
                    <a:pt x="20200" y="29125"/>
                  </a:lnTo>
                  <a:lnTo>
                    <a:pt x="20796" y="29986"/>
                  </a:lnTo>
                  <a:lnTo>
                    <a:pt x="21393" y="29654"/>
                  </a:lnTo>
                  <a:cubicBezTo>
                    <a:pt x="21459" y="29588"/>
                    <a:pt x="21525" y="29456"/>
                    <a:pt x="21525" y="29389"/>
                  </a:cubicBezTo>
                  <a:lnTo>
                    <a:pt x="21525" y="12369"/>
                  </a:lnTo>
                  <a:cubicBezTo>
                    <a:pt x="21525" y="12104"/>
                    <a:pt x="21393" y="11905"/>
                    <a:pt x="21260" y="11772"/>
                  </a:cubicBezTo>
                  <a:lnTo>
                    <a:pt x="928" y="50"/>
                  </a:lnTo>
                  <a:cubicBezTo>
                    <a:pt x="861" y="17"/>
                    <a:pt x="795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5"/>
            <p:cNvSpPr/>
            <p:nvPr/>
          </p:nvSpPr>
          <p:spPr>
            <a:xfrm>
              <a:off x="2023065" y="3250625"/>
              <a:ext cx="264958" cy="372940"/>
            </a:xfrm>
            <a:custGeom>
              <a:avLst/>
              <a:gdLst/>
              <a:ahLst/>
              <a:cxnLst/>
              <a:rect l="l" t="t" r="r" b="b"/>
              <a:pathLst>
                <a:path w="21129" h="29740" extrusionOk="0">
                  <a:moveTo>
                    <a:pt x="297" y="0"/>
                  </a:moveTo>
                  <a:cubicBezTo>
                    <a:pt x="143" y="0"/>
                    <a:pt x="1" y="123"/>
                    <a:pt x="1" y="317"/>
                  </a:cubicBezTo>
                  <a:lnTo>
                    <a:pt x="1" y="17404"/>
                  </a:lnTo>
                  <a:cubicBezTo>
                    <a:pt x="1" y="17603"/>
                    <a:pt x="133" y="17868"/>
                    <a:pt x="332" y="18000"/>
                  </a:cubicBezTo>
                  <a:lnTo>
                    <a:pt x="20665" y="29723"/>
                  </a:lnTo>
                  <a:cubicBezTo>
                    <a:pt x="20700" y="29735"/>
                    <a:pt x="20737" y="29740"/>
                    <a:pt x="20774" y="29740"/>
                  </a:cubicBezTo>
                  <a:cubicBezTo>
                    <a:pt x="20949" y="29740"/>
                    <a:pt x="21128" y="29621"/>
                    <a:pt x="21128" y="29458"/>
                  </a:cubicBezTo>
                  <a:lnTo>
                    <a:pt x="21128" y="12371"/>
                  </a:lnTo>
                  <a:cubicBezTo>
                    <a:pt x="21128" y="12106"/>
                    <a:pt x="20996" y="11907"/>
                    <a:pt x="20797" y="11775"/>
                  </a:cubicBezTo>
                  <a:lnTo>
                    <a:pt x="465" y="52"/>
                  </a:lnTo>
                  <a:cubicBezTo>
                    <a:pt x="411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5"/>
            <p:cNvSpPr/>
            <p:nvPr/>
          </p:nvSpPr>
          <p:spPr>
            <a:xfrm>
              <a:off x="2028884" y="3266224"/>
              <a:ext cx="250825" cy="335533"/>
            </a:xfrm>
            <a:custGeom>
              <a:avLst/>
              <a:gdLst/>
              <a:ahLst/>
              <a:cxnLst/>
              <a:rect l="l" t="t" r="r" b="b"/>
              <a:pathLst>
                <a:path w="20002" h="26757" extrusionOk="0">
                  <a:moveTo>
                    <a:pt x="20002" y="11590"/>
                  </a:moveTo>
                  <a:lnTo>
                    <a:pt x="1" y="0"/>
                  </a:lnTo>
                  <a:lnTo>
                    <a:pt x="1" y="15233"/>
                  </a:lnTo>
                  <a:lnTo>
                    <a:pt x="20002" y="26757"/>
                  </a:lnTo>
                  <a:close/>
                </a:path>
              </a:pathLst>
            </a:custGeom>
            <a:solidFill>
              <a:srgbClr val="728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5"/>
            <p:cNvSpPr/>
            <p:nvPr/>
          </p:nvSpPr>
          <p:spPr>
            <a:xfrm>
              <a:off x="2011441" y="3495443"/>
              <a:ext cx="27425" cy="14960"/>
            </a:xfrm>
            <a:custGeom>
              <a:avLst/>
              <a:gdLst/>
              <a:ahLst/>
              <a:cxnLst/>
              <a:rect l="l" t="t" r="r" b="b"/>
              <a:pathLst>
                <a:path w="2187" h="1193" extrusionOk="0">
                  <a:moveTo>
                    <a:pt x="994" y="0"/>
                  </a:moveTo>
                  <a:lnTo>
                    <a:pt x="1" y="530"/>
                  </a:lnTo>
                  <a:lnTo>
                    <a:pt x="1127" y="1193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5"/>
            <p:cNvSpPr/>
            <p:nvPr/>
          </p:nvSpPr>
          <p:spPr>
            <a:xfrm>
              <a:off x="2029712" y="3505412"/>
              <a:ext cx="26597" cy="15788"/>
            </a:xfrm>
            <a:custGeom>
              <a:avLst/>
              <a:gdLst/>
              <a:ahLst/>
              <a:cxnLst/>
              <a:rect l="l" t="t" r="r" b="b"/>
              <a:pathLst>
                <a:path w="2121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7" y="1259"/>
                  </a:lnTo>
                  <a:lnTo>
                    <a:pt x="2120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5"/>
            <p:cNvSpPr/>
            <p:nvPr/>
          </p:nvSpPr>
          <p:spPr>
            <a:xfrm>
              <a:off x="2047155" y="3515369"/>
              <a:ext cx="27425" cy="15800"/>
            </a:xfrm>
            <a:custGeom>
              <a:avLst/>
              <a:gdLst/>
              <a:ahLst/>
              <a:cxnLst/>
              <a:rect l="l" t="t" r="r" b="b"/>
              <a:pathLst>
                <a:path w="2187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86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5"/>
            <p:cNvSpPr/>
            <p:nvPr/>
          </p:nvSpPr>
          <p:spPr>
            <a:xfrm>
              <a:off x="2065426" y="3526166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5"/>
            <p:cNvSpPr/>
            <p:nvPr/>
          </p:nvSpPr>
          <p:spPr>
            <a:xfrm>
              <a:off x="2082869" y="3536135"/>
              <a:ext cx="27425" cy="15800"/>
            </a:xfrm>
            <a:custGeom>
              <a:avLst/>
              <a:gdLst/>
              <a:ahLst/>
              <a:cxnLst/>
              <a:rect l="l" t="t" r="r" b="b"/>
              <a:pathLst>
                <a:path w="2187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93" y="1259"/>
                  </a:lnTo>
                  <a:lnTo>
                    <a:pt x="2186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5"/>
            <p:cNvSpPr/>
            <p:nvPr/>
          </p:nvSpPr>
          <p:spPr>
            <a:xfrm>
              <a:off x="2101139" y="3546932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1"/>
                  </a:moveTo>
                  <a:lnTo>
                    <a:pt x="1" y="530"/>
                  </a:lnTo>
                  <a:lnTo>
                    <a:pt x="1126" y="1193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5"/>
            <p:cNvSpPr/>
            <p:nvPr/>
          </p:nvSpPr>
          <p:spPr>
            <a:xfrm>
              <a:off x="2118583" y="3556901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5"/>
            <p:cNvSpPr/>
            <p:nvPr/>
          </p:nvSpPr>
          <p:spPr>
            <a:xfrm>
              <a:off x="2136853" y="3566871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26" y="1259"/>
                  </a:lnTo>
                  <a:lnTo>
                    <a:pt x="2120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55"/>
            <p:cNvSpPr/>
            <p:nvPr/>
          </p:nvSpPr>
          <p:spPr>
            <a:xfrm>
              <a:off x="2154297" y="3577668"/>
              <a:ext cx="27412" cy="14960"/>
            </a:xfrm>
            <a:custGeom>
              <a:avLst/>
              <a:gdLst/>
              <a:ahLst/>
              <a:cxnLst/>
              <a:rect l="l" t="t" r="r" b="b"/>
              <a:pathLst>
                <a:path w="2186" h="1193" extrusionOk="0">
                  <a:moveTo>
                    <a:pt x="994" y="0"/>
                  </a:moveTo>
                  <a:lnTo>
                    <a:pt x="0" y="596"/>
                  </a:lnTo>
                  <a:lnTo>
                    <a:pt x="1192" y="1192"/>
                  </a:lnTo>
                  <a:lnTo>
                    <a:pt x="2186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55"/>
            <p:cNvSpPr/>
            <p:nvPr/>
          </p:nvSpPr>
          <p:spPr>
            <a:xfrm>
              <a:off x="2172567" y="3587624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5"/>
            <p:cNvSpPr/>
            <p:nvPr/>
          </p:nvSpPr>
          <p:spPr>
            <a:xfrm>
              <a:off x="2190010" y="3598421"/>
              <a:ext cx="27412" cy="14973"/>
            </a:xfrm>
            <a:custGeom>
              <a:avLst/>
              <a:gdLst/>
              <a:ahLst/>
              <a:cxnLst/>
              <a:rect l="l" t="t" r="r" b="b"/>
              <a:pathLst>
                <a:path w="2186" h="1194" extrusionOk="0">
                  <a:moveTo>
                    <a:pt x="994" y="1"/>
                  </a:moveTo>
                  <a:lnTo>
                    <a:pt x="0" y="531"/>
                  </a:lnTo>
                  <a:lnTo>
                    <a:pt x="1192" y="1193"/>
                  </a:lnTo>
                  <a:lnTo>
                    <a:pt x="2186" y="597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5"/>
            <p:cNvSpPr/>
            <p:nvPr/>
          </p:nvSpPr>
          <p:spPr>
            <a:xfrm>
              <a:off x="2208281" y="3608391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5"/>
            <p:cNvSpPr/>
            <p:nvPr/>
          </p:nvSpPr>
          <p:spPr>
            <a:xfrm>
              <a:off x="2225712" y="3618360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1061" y="0"/>
                  </a:moveTo>
                  <a:lnTo>
                    <a:pt x="1" y="596"/>
                  </a:lnTo>
                  <a:lnTo>
                    <a:pt x="1193" y="1259"/>
                  </a:lnTo>
                  <a:lnTo>
                    <a:pt x="2186" y="663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5"/>
            <p:cNvSpPr/>
            <p:nvPr/>
          </p:nvSpPr>
          <p:spPr>
            <a:xfrm>
              <a:off x="1995666" y="3504572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5"/>
            <p:cNvSpPr/>
            <p:nvPr/>
          </p:nvSpPr>
          <p:spPr>
            <a:xfrm>
              <a:off x="2013109" y="3514541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5"/>
            <p:cNvSpPr/>
            <p:nvPr/>
          </p:nvSpPr>
          <p:spPr>
            <a:xfrm>
              <a:off x="2031379" y="3525338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5"/>
            <p:cNvSpPr/>
            <p:nvPr/>
          </p:nvSpPr>
          <p:spPr>
            <a:xfrm>
              <a:off x="2048823" y="3535308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5"/>
            <p:cNvSpPr/>
            <p:nvPr/>
          </p:nvSpPr>
          <p:spPr>
            <a:xfrm>
              <a:off x="2067093" y="3546105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0"/>
                  </a:moveTo>
                  <a:lnTo>
                    <a:pt x="0" y="530"/>
                  </a:lnTo>
                  <a:lnTo>
                    <a:pt x="1126" y="1193"/>
                  </a:lnTo>
                  <a:lnTo>
                    <a:pt x="2119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5"/>
            <p:cNvSpPr/>
            <p:nvPr/>
          </p:nvSpPr>
          <p:spPr>
            <a:xfrm>
              <a:off x="2084524" y="3556074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7" y="1259"/>
                  </a:lnTo>
                  <a:lnTo>
                    <a:pt x="2186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5"/>
            <p:cNvSpPr/>
            <p:nvPr/>
          </p:nvSpPr>
          <p:spPr>
            <a:xfrm>
              <a:off x="2102795" y="3566031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5"/>
            <p:cNvSpPr/>
            <p:nvPr/>
          </p:nvSpPr>
          <p:spPr>
            <a:xfrm>
              <a:off x="2120238" y="3576828"/>
              <a:ext cx="26597" cy="14973"/>
            </a:xfrm>
            <a:custGeom>
              <a:avLst/>
              <a:gdLst/>
              <a:ahLst/>
              <a:cxnLst/>
              <a:rect l="l" t="t" r="r" b="b"/>
              <a:pathLst>
                <a:path w="2121" h="1194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193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5"/>
            <p:cNvSpPr/>
            <p:nvPr/>
          </p:nvSpPr>
          <p:spPr>
            <a:xfrm>
              <a:off x="2138509" y="3586797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5"/>
            <p:cNvSpPr/>
            <p:nvPr/>
          </p:nvSpPr>
          <p:spPr>
            <a:xfrm>
              <a:off x="2155952" y="3596766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5"/>
            <p:cNvSpPr/>
            <p:nvPr/>
          </p:nvSpPr>
          <p:spPr>
            <a:xfrm>
              <a:off x="2174223" y="3607563"/>
              <a:ext cx="26597" cy="15788"/>
            </a:xfrm>
            <a:custGeom>
              <a:avLst/>
              <a:gdLst/>
              <a:ahLst/>
              <a:cxnLst/>
              <a:rect l="l" t="t" r="r" b="b"/>
              <a:pathLst>
                <a:path w="2121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5"/>
            <p:cNvSpPr/>
            <p:nvPr/>
          </p:nvSpPr>
          <p:spPr>
            <a:xfrm>
              <a:off x="2191666" y="3617532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6" y="1259"/>
                  </a:lnTo>
                  <a:lnTo>
                    <a:pt x="2186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5"/>
            <p:cNvSpPr/>
            <p:nvPr/>
          </p:nvSpPr>
          <p:spPr>
            <a:xfrm>
              <a:off x="2209936" y="3628329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0"/>
                  </a:moveTo>
                  <a:lnTo>
                    <a:pt x="1" y="530"/>
                  </a:lnTo>
                  <a:lnTo>
                    <a:pt x="1126" y="1192"/>
                  </a:lnTo>
                  <a:lnTo>
                    <a:pt x="2120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5"/>
            <p:cNvSpPr/>
            <p:nvPr/>
          </p:nvSpPr>
          <p:spPr>
            <a:xfrm>
              <a:off x="1979050" y="3513714"/>
              <a:ext cx="26597" cy="15788"/>
            </a:xfrm>
            <a:custGeom>
              <a:avLst/>
              <a:gdLst/>
              <a:ahLst/>
              <a:cxnLst/>
              <a:rect l="l" t="t" r="r" b="b"/>
              <a:pathLst>
                <a:path w="2121" h="1259" extrusionOk="0">
                  <a:moveTo>
                    <a:pt x="994" y="0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5"/>
            <p:cNvSpPr/>
            <p:nvPr/>
          </p:nvSpPr>
          <p:spPr>
            <a:xfrm>
              <a:off x="1996493" y="3524511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1060" y="0"/>
                  </a:moveTo>
                  <a:lnTo>
                    <a:pt x="1" y="597"/>
                  </a:lnTo>
                  <a:lnTo>
                    <a:pt x="1193" y="1259"/>
                  </a:lnTo>
                  <a:lnTo>
                    <a:pt x="2186" y="66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5"/>
            <p:cNvSpPr/>
            <p:nvPr/>
          </p:nvSpPr>
          <p:spPr>
            <a:xfrm>
              <a:off x="2014764" y="3534480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5"/>
            <p:cNvSpPr/>
            <p:nvPr/>
          </p:nvSpPr>
          <p:spPr>
            <a:xfrm>
              <a:off x="2032207" y="3545277"/>
              <a:ext cx="27425" cy="14960"/>
            </a:xfrm>
            <a:custGeom>
              <a:avLst/>
              <a:gdLst/>
              <a:ahLst/>
              <a:cxnLst/>
              <a:rect l="l" t="t" r="r" b="b"/>
              <a:pathLst>
                <a:path w="2187" h="1193" extrusionOk="0">
                  <a:moveTo>
                    <a:pt x="1060" y="0"/>
                  </a:moveTo>
                  <a:lnTo>
                    <a:pt x="0" y="530"/>
                  </a:lnTo>
                  <a:lnTo>
                    <a:pt x="1193" y="1192"/>
                  </a:lnTo>
                  <a:lnTo>
                    <a:pt x="2186" y="662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5"/>
            <p:cNvSpPr/>
            <p:nvPr/>
          </p:nvSpPr>
          <p:spPr>
            <a:xfrm>
              <a:off x="2050478" y="3555234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5"/>
            <p:cNvSpPr/>
            <p:nvPr/>
          </p:nvSpPr>
          <p:spPr>
            <a:xfrm>
              <a:off x="2067921" y="3565203"/>
              <a:ext cx="27412" cy="15800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060" y="1"/>
                  </a:moveTo>
                  <a:lnTo>
                    <a:pt x="0" y="597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5"/>
            <p:cNvSpPr/>
            <p:nvPr/>
          </p:nvSpPr>
          <p:spPr>
            <a:xfrm>
              <a:off x="2086192" y="3576000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193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5"/>
            <p:cNvSpPr/>
            <p:nvPr/>
          </p:nvSpPr>
          <p:spPr>
            <a:xfrm>
              <a:off x="2103635" y="3585969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1060" y="0"/>
                  </a:moveTo>
                  <a:lnTo>
                    <a:pt x="0" y="597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5"/>
            <p:cNvSpPr/>
            <p:nvPr/>
          </p:nvSpPr>
          <p:spPr>
            <a:xfrm>
              <a:off x="2121906" y="3596766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0"/>
                  </a:moveTo>
                  <a:lnTo>
                    <a:pt x="0" y="530"/>
                  </a:lnTo>
                  <a:lnTo>
                    <a:pt x="1126" y="1193"/>
                  </a:lnTo>
                  <a:lnTo>
                    <a:pt x="2120" y="596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5"/>
            <p:cNvSpPr/>
            <p:nvPr/>
          </p:nvSpPr>
          <p:spPr>
            <a:xfrm>
              <a:off x="2140176" y="3606735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26" y="1259"/>
                  </a:lnTo>
                  <a:lnTo>
                    <a:pt x="2120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5"/>
            <p:cNvSpPr/>
            <p:nvPr/>
          </p:nvSpPr>
          <p:spPr>
            <a:xfrm>
              <a:off x="2157620" y="3616692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5"/>
            <p:cNvSpPr/>
            <p:nvPr/>
          </p:nvSpPr>
          <p:spPr>
            <a:xfrm>
              <a:off x="2175050" y="3627489"/>
              <a:ext cx="27425" cy="14973"/>
            </a:xfrm>
            <a:custGeom>
              <a:avLst/>
              <a:gdLst/>
              <a:ahLst/>
              <a:cxnLst/>
              <a:rect l="l" t="t" r="r" b="b"/>
              <a:pathLst>
                <a:path w="2187" h="1194" extrusionOk="0">
                  <a:moveTo>
                    <a:pt x="1061" y="1"/>
                  </a:moveTo>
                  <a:lnTo>
                    <a:pt x="1" y="531"/>
                  </a:lnTo>
                  <a:lnTo>
                    <a:pt x="1193" y="1193"/>
                  </a:lnTo>
                  <a:lnTo>
                    <a:pt x="2187" y="663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5"/>
            <p:cNvSpPr/>
            <p:nvPr/>
          </p:nvSpPr>
          <p:spPr>
            <a:xfrm>
              <a:off x="2193321" y="3637458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5"/>
            <p:cNvSpPr/>
            <p:nvPr/>
          </p:nvSpPr>
          <p:spPr>
            <a:xfrm>
              <a:off x="1962447" y="3523683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55"/>
            <p:cNvSpPr/>
            <p:nvPr/>
          </p:nvSpPr>
          <p:spPr>
            <a:xfrm>
              <a:off x="1980718" y="3533640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55"/>
            <p:cNvSpPr/>
            <p:nvPr/>
          </p:nvSpPr>
          <p:spPr>
            <a:xfrm>
              <a:off x="1998161" y="3544437"/>
              <a:ext cx="27412" cy="14973"/>
            </a:xfrm>
            <a:custGeom>
              <a:avLst/>
              <a:gdLst/>
              <a:ahLst/>
              <a:cxnLst/>
              <a:rect l="l" t="t" r="r" b="b"/>
              <a:pathLst>
                <a:path w="2186" h="1194" extrusionOk="0">
                  <a:moveTo>
                    <a:pt x="994" y="1"/>
                  </a:moveTo>
                  <a:lnTo>
                    <a:pt x="0" y="531"/>
                  </a:lnTo>
                  <a:lnTo>
                    <a:pt x="1192" y="1193"/>
                  </a:lnTo>
                  <a:lnTo>
                    <a:pt x="2186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5"/>
            <p:cNvSpPr/>
            <p:nvPr/>
          </p:nvSpPr>
          <p:spPr>
            <a:xfrm>
              <a:off x="2016432" y="3554406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5"/>
            <p:cNvSpPr/>
            <p:nvPr/>
          </p:nvSpPr>
          <p:spPr>
            <a:xfrm>
              <a:off x="2033862" y="3564375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994" y="0"/>
                  </a:moveTo>
                  <a:lnTo>
                    <a:pt x="1" y="597"/>
                  </a:lnTo>
                  <a:lnTo>
                    <a:pt x="1193" y="1259"/>
                  </a:lnTo>
                  <a:lnTo>
                    <a:pt x="2187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5"/>
            <p:cNvSpPr/>
            <p:nvPr/>
          </p:nvSpPr>
          <p:spPr>
            <a:xfrm>
              <a:off x="2052133" y="3575172"/>
              <a:ext cx="26597" cy="14960"/>
            </a:xfrm>
            <a:custGeom>
              <a:avLst/>
              <a:gdLst/>
              <a:ahLst/>
              <a:cxnLst/>
              <a:rect l="l" t="t" r="r" b="b"/>
              <a:pathLst>
                <a:path w="2121" h="1193" extrusionOk="0">
                  <a:moveTo>
                    <a:pt x="994" y="0"/>
                  </a:moveTo>
                  <a:lnTo>
                    <a:pt x="1" y="597"/>
                  </a:lnTo>
                  <a:lnTo>
                    <a:pt x="1127" y="1193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5"/>
            <p:cNvSpPr/>
            <p:nvPr/>
          </p:nvSpPr>
          <p:spPr>
            <a:xfrm>
              <a:off x="2069576" y="3585142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1060" y="0"/>
                  </a:moveTo>
                  <a:lnTo>
                    <a:pt x="1" y="596"/>
                  </a:lnTo>
                  <a:lnTo>
                    <a:pt x="1193" y="1259"/>
                  </a:lnTo>
                  <a:lnTo>
                    <a:pt x="2186" y="66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5"/>
            <p:cNvSpPr/>
            <p:nvPr/>
          </p:nvSpPr>
          <p:spPr>
            <a:xfrm>
              <a:off x="2087847" y="3595098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5"/>
            <p:cNvSpPr/>
            <p:nvPr/>
          </p:nvSpPr>
          <p:spPr>
            <a:xfrm>
              <a:off x="2105290" y="3605895"/>
              <a:ext cx="27425" cy="15800"/>
            </a:xfrm>
            <a:custGeom>
              <a:avLst/>
              <a:gdLst/>
              <a:ahLst/>
              <a:cxnLst/>
              <a:rect l="l" t="t" r="r" b="b"/>
              <a:pathLst>
                <a:path w="2187" h="1260" extrusionOk="0">
                  <a:moveTo>
                    <a:pt x="1060" y="1"/>
                  </a:moveTo>
                  <a:lnTo>
                    <a:pt x="1" y="597"/>
                  </a:lnTo>
                  <a:lnTo>
                    <a:pt x="1193" y="1259"/>
                  </a:lnTo>
                  <a:lnTo>
                    <a:pt x="2186" y="663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5"/>
            <p:cNvSpPr/>
            <p:nvPr/>
          </p:nvSpPr>
          <p:spPr>
            <a:xfrm>
              <a:off x="2123561" y="3615865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5"/>
            <p:cNvSpPr/>
            <p:nvPr/>
          </p:nvSpPr>
          <p:spPr>
            <a:xfrm>
              <a:off x="2141004" y="3626661"/>
              <a:ext cx="27425" cy="14960"/>
            </a:xfrm>
            <a:custGeom>
              <a:avLst/>
              <a:gdLst/>
              <a:ahLst/>
              <a:cxnLst/>
              <a:rect l="l" t="t" r="r" b="b"/>
              <a:pathLst>
                <a:path w="2187" h="1193" extrusionOk="0">
                  <a:moveTo>
                    <a:pt x="1060" y="1"/>
                  </a:moveTo>
                  <a:lnTo>
                    <a:pt x="1" y="531"/>
                  </a:lnTo>
                  <a:lnTo>
                    <a:pt x="1193" y="1193"/>
                  </a:lnTo>
                  <a:lnTo>
                    <a:pt x="2186" y="663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5"/>
            <p:cNvSpPr/>
            <p:nvPr/>
          </p:nvSpPr>
          <p:spPr>
            <a:xfrm>
              <a:off x="2159275" y="3636631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1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5"/>
            <p:cNvSpPr/>
            <p:nvPr/>
          </p:nvSpPr>
          <p:spPr>
            <a:xfrm>
              <a:off x="2176718" y="3646600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1060" y="0"/>
                  </a:moveTo>
                  <a:lnTo>
                    <a:pt x="0" y="596"/>
                  </a:lnTo>
                  <a:lnTo>
                    <a:pt x="1193" y="1259"/>
                  </a:lnTo>
                  <a:lnTo>
                    <a:pt x="2186" y="662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5"/>
            <p:cNvSpPr/>
            <p:nvPr/>
          </p:nvSpPr>
          <p:spPr>
            <a:xfrm>
              <a:off x="1946659" y="3532812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5"/>
            <p:cNvSpPr/>
            <p:nvPr/>
          </p:nvSpPr>
          <p:spPr>
            <a:xfrm>
              <a:off x="1964102" y="3543609"/>
              <a:ext cx="27425" cy="14960"/>
            </a:xfrm>
            <a:custGeom>
              <a:avLst/>
              <a:gdLst/>
              <a:ahLst/>
              <a:cxnLst/>
              <a:rect l="l" t="t" r="r" b="b"/>
              <a:pathLst>
                <a:path w="2187" h="1193" extrusionOk="0">
                  <a:moveTo>
                    <a:pt x="994" y="1"/>
                  </a:moveTo>
                  <a:lnTo>
                    <a:pt x="1" y="531"/>
                  </a:lnTo>
                  <a:lnTo>
                    <a:pt x="1127" y="1193"/>
                  </a:lnTo>
                  <a:lnTo>
                    <a:pt x="2186" y="597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5"/>
            <p:cNvSpPr/>
            <p:nvPr/>
          </p:nvSpPr>
          <p:spPr>
            <a:xfrm>
              <a:off x="1982373" y="3553578"/>
              <a:ext cx="26597" cy="15788"/>
            </a:xfrm>
            <a:custGeom>
              <a:avLst/>
              <a:gdLst/>
              <a:ahLst/>
              <a:cxnLst/>
              <a:rect l="l" t="t" r="r" b="b"/>
              <a:pathLst>
                <a:path w="2121" h="1259" extrusionOk="0">
                  <a:moveTo>
                    <a:pt x="994" y="0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5"/>
            <p:cNvSpPr/>
            <p:nvPr/>
          </p:nvSpPr>
          <p:spPr>
            <a:xfrm>
              <a:off x="1999816" y="3563548"/>
              <a:ext cx="27425" cy="15788"/>
            </a:xfrm>
            <a:custGeom>
              <a:avLst/>
              <a:gdLst/>
              <a:ahLst/>
              <a:cxnLst/>
              <a:rect l="l" t="t" r="r" b="b"/>
              <a:pathLst>
                <a:path w="2187" h="1259" extrusionOk="0">
                  <a:moveTo>
                    <a:pt x="994" y="0"/>
                  </a:moveTo>
                  <a:lnTo>
                    <a:pt x="1" y="596"/>
                  </a:lnTo>
                  <a:lnTo>
                    <a:pt x="1126" y="1259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5"/>
            <p:cNvSpPr/>
            <p:nvPr/>
          </p:nvSpPr>
          <p:spPr>
            <a:xfrm>
              <a:off x="2018087" y="3574345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0"/>
                  </a:moveTo>
                  <a:lnTo>
                    <a:pt x="1" y="596"/>
                  </a:lnTo>
                  <a:lnTo>
                    <a:pt x="1126" y="1192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5"/>
            <p:cNvSpPr/>
            <p:nvPr/>
          </p:nvSpPr>
          <p:spPr>
            <a:xfrm>
              <a:off x="2035530" y="3584301"/>
              <a:ext cx="27412" cy="15800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86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5"/>
            <p:cNvSpPr/>
            <p:nvPr/>
          </p:nvSpPr>
          <p:spPr>
            <a:xfrm>
              <a:off x="2053801" y="3594271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5"/>
            <p:cNvSpPr/>
            <p:nvPr/>
          </p:nvSpPr>
          <p:spPr>
            <a:xfrm>
              <a:off x="2071244" y="3605068"/>
              <a:ext cx="27412" cy="15800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994" y="1"/>
                  </a:moveTo>
                  <a:lnTo>
                    <a:pt x="0" y="597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5"/>
            <p:cNvSpPr/>
            <p:nvPr/>
          </p:nvSpPr>
          <p:spPr>
            <a:xfrm>
              <a:off x="2089515" y="3615037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5"/>
            <p:cNvSpPr/>
            <p:nvPr/>
          </p:nvSpPr>
          <p:spPr>
            <a:xfrm>
              <a:off x="2106958" y="3625834"/>
              <a:ext cx="27412" cy="14960"/>
            </a:xfrm>
            <a:custGeom>
              <a:avLst/>
              <a:gdLst/>
              <a:ahLst/>
              <a:cxnLst/>
              <a:rect l="l" t="t" r="r" b="b"/>
              <a:pathLst>
                <a:path w="2186" h="1193" extrusionOk="0">
                  <a:moveTo>
                    <a:pt x="994" y="0"/>
                  </a:moveTo>
                  <a:lnTo>
                    <a:pt x="0" y="530"/>
                  </a:lnTo>
                  <a:lnTo>
                    <a:pt x="1192" y="1193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5"/>
            <p:cNvSpPr/>
            <p:nvPr/>
          </p:nvSpPr>
          <p:spPr>
            <a:xfrm>
              <a:off x="2125229" y="3635803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26" y="1259"/>
                  </a:lnTo>
                  <a:lnTo>
                    <a:pt x="2120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5"/>
            <p:cNvSpPr/>
            <p:nvPr/>
          </p:nvSpPr>
          <p:spPr>
            <a:xfrm>
              <a:off x="2142659" y="3645760"/>
              <a:ext cx="27425" cy="15800"/>
            </a:xfrm>
            <a:custGeom>
              <a:avLst/>
              <a:gdLst/>
              <a:ahLst/>
              <a:cxnLst/>
              <a:rect l="l" t="t" r="r" b="b"/>
              <a:pathLst>
                <a:path w="2187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93" y="1259"/>
                  </a:lnTo>
                  <a:lnTo>
                    <a:pt x="2187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5"/>
            <p:cNvSpPr/>
            <p:nvPr/>
          </p:nvSpPr>
          <p:spPr>
            <a:xfrm>
              <a:off x="2160943" y="3656557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3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5"/>
            <p:cNvSpPr/>
            <p:nvPr/>
          </p:nvSpPr>
          <p:spPr>
            <a:xfrm>
              <a:off x="1930056" y="3542781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1"/>
                  </a:moveTo>
                  <a:lnTo>
                    <a:pt x="0" y="530"/>
                  </a:lnTo>
                  <a:lnTo>
                    <a:pt x="1126" y="1193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5"/>
            <p:cNvSpPr/>
            <p:nvPr/>
          </p:nvSpPr>
          <p:spPr>
            <a:xfrm>
              <a:off x="1947499" y="3552751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1060" y="0"/>
                  </a:moveTo>
                  <a:lnTo>
                    <a:pt x="0" y="596"/>
                  </a:lnTo>
                  <a:lnTo>
                    <a:pt x="1192" y="1259"/>
                  </a:lnTo>
                  <a:lnTo>
                    <a:pt x="2186" y="663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5"/>
            <p:cNvSpPr/>
            <p:nvPr/>
          </p:nvSpPr>
          <p:spPr>
            <a:xfrm>
              <a:off x="1965770" y="3562720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4" y="0"/>
                  </a:moveTo>
                  <a:lnTo>
                    <a:pt x="0" y="596"/>
                  </a:lnTo>
                  <a:lnTo>
                    <a:pt x="1126" y="1258"/>
                  </a:lnTo>
                  <a:lnTo>
                    <a:pt x="2119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5"/>
            <p:cNvSpPr/>
            <p:nvPr/>
          </p:nvSpPr>
          <p:spPr>
            <a:xfrm>
              <a:off x="1984041" y="3573517"/>
              <a:ext cx="26585" cy="14960"/>
            </a:xfrm>
            <a:custGeom>
              <a:avLst/>
              <a:gdLst/>
              <a:ahLst/>
              <a:cxnLst/>
              <a:rect l="l" t="t" r="r" b="b"/>
              <a:pathLst>
                <a:path w="2120" h="1193" extrusionOk="0">
                  <a:moveTo>
                    <a:pt x="994" y="0"/>
                  </a:moveTo>
                  <a:lnTo>
                    <a:pt x="0" y="596"/>
                  </a:lnTo>
                  <a:lnTo>
                    <a:pt x="1126" y="1192"/>
                  </a:lnTo>
                  <a:lnTo>
                    <a:pt x="2120" y="66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5"/>
            <p:cNvSpPr/>
            <p:nvPr/>
          </p:nvSpPr>
          <p:spPr>
            <a:xfrm>
              <a:off x="2001472" y="3583474"/>
              <a:ext cx="26597" cy="15800"/>
            </a:xfrm>
            <a:custGeom>
              <a:avLst/>
              <a:gdLst/>
              <a:ahLst/>
              <a:cxnLst/>
              <a:rect l="l" t="t" r="r" b="b"/>
              <a:pathLst>
                <a:path w="2121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5"/>
            <p:cNvSpPr/>
            <p:nvPr/>
          </p:nvSpPr>
          <p:spPr>
            <a:xfrm>
              <a:off x="2019755" y="3593443"/>
              <a:ext cx="26585" cy="15788"/>
            </a:xfrm>
            <a:custGeom>
              <a:avLst/>
              <a:gdLst/>
              <a:ahLst/>
              <a:cxnLst/>
              <a:rect l="l" t="t" r="r" b="b"/>
              <a:pathLst>
                <a:path w="2120" h="1259" extrusionOk="0">
                  <a:moveTo>
                    <a:pt x="993" y="1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19" y="66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5"/>
            <p:cNvSpPr/>
            <p:nvPr/>
          </p:nvSpPr>
          <p:spPr>
            <a:xfrm>
              <a:off x="2037185" y="3604240"/>
              <a:ext cx="98853" cy="56493"/>
            </a:xfrm>
            <a:custGeom>
              <a:avLst/>
              <a:gdLst/>
              <a:ahLst/>
              <a:cxnLst/>
              <a:rect l="l" t="t" r="r" b="b"/>
              <a:pathLst>
                <a:path w="7883" h="4505" extrusionOk="0">
                  <a:moveTo>
                    <a:pt x="994" y="0"/>
                  </a:moveTo>
                  <a:lnTo>
                    <a:pt x="1" y="597"/>
                  </a:lnTo>
                  <a:lnTo>
                    <a:pt x="1458" y="1391"/>
                  </a:lnTo>
                  <a:lnTo>
                    <a:pt x="1723" y="1590"/>
                  </a:lnTo>
                  <a:lnTo>
                    <a:pt x="2849" y="2186"/>
                  </a:lnTo>
                  <a:lnTo>
                    <a:pt x="3445" y="2517"/>
                  </a:lnTo>
                  <a:lnTo>
                    <a:pt x="4306" y="3047"/>
                  </a:lnTo>
                  <a:lnTo>
                    <a:pt x="5101" y="3511"/>
                  </a:lnTo>
                  <a:lnTo>
                    <a:pt x="6822" y="4504"/>
                  </a:lnTo>
                  <a:lnTo>
                    <a:pt x="7882" y="3908"/>
                  </a:lnTo>
                  <a:lnTo>
                    <a:pt x="6160" y="2981"/>
                  </a:lnTo>
                  <a:lnTo>
                    <a:pt x="5299" y="2451"/>
                  </a:lnTo>
                  <a:lnTo>
                    <a:pt x="4438" y="1987"/>
                  </a:lnTo>
                  <a:lnTo>
                    <a:pt x="3842" y="1656"/>
                  </a:lnTo>
                  <a:lnTo>
                    <a:pt x="2716" y="994"/>
                  </a:lnTo>
                  <a:lnTo>
                    <a:pt x="2451" y="795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5"/>
            <p:cNvSpPr/>
            <p:nvPr/>
          </p:nvSpPr>
          <p:spPr>
            <a:xfrm>
              <a:off x="2126884" y="3655729"/>
              <a:ext cx="26585" cy="15800"/>
            </a:xfrm>
            <a:custGeom>
              <a:avLst/>
              <a:gdLst/>
              <a:ahLst/>
              <a:cxnLst/>
              <a:rect l="l" t="t" r="r" b="b"/>
              <a:pathLst>
                <a:path w="2120" h="1260" extrusionOk="0">
                  <a:moveTo>
                    <a:pt x="994" y="1"/>
                  </a:moveTo>
                  <a:lnTo>
                    <a:pt x="1" y="597"/>
                  </a:lnTo>
                  <a:lnTo>
                    <a:pt x="1127" y="1259"/>
                  </a:lnTo>
                  <a:lnTo>
                    <a:pt x="2120" y="663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5"/>
            <p:cNvSpPr/>
            <p:nvPr/>
          </p:nvSpPr>
          <p:spPr>
            <a:xfrm>
              <a:off x="2144327" y="3665699"/>
              <a:ext cx="27412" cy="15788"/>
            </a:xfrm>
            <a:custGeom>
              <a:avLst/>
              <a:gdLst/>
              <a:ahLst/>
              <a:cxnLst/>
              <a:rect l="l" t="t" r="r" b="b"/>
              <a:pathLst>
                <a:path w="2186" h="1259" extrusionOk="0">
                  <a:moveTo>
                    <a:pt x="994" y="0"/>
                  </a:moveTo>
                  <a:lnTo>
                    <a:pt x="0" y="597"/>
                  </a:lnTo>
                  <a:lnTo>
                    <a:pt x="1126" y="1259"/>
                  </a:lnTo>
                  <a:lnTo>
                    <a:pt x="2186" y="663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5"/>
            <p:cNvSpPr/>
            <p:nvPr/>
          </p:nvSpPr>
          <p:spPr>
            <a:xfrm>
              <a:off x="1947499" y="3601745"/>
              <a:ext cx="112960" cy="65421"/>
            </a:xfrm>
            <a:custGeom>
              <a:avLst/>
              <a:gdLst/>
              <a:ahLst/>
              <a:cxnLst/>
              <a:rect l="l" t="t" r="r" b="b"/>
              <a:pathLst>
                <a:path w="9008" h="5217" extrusionOk="0">
                  <a:moveTo>
                    <a:pt x="3643" y="1"/>
                  </a:moveTo>
                  <a:lnTo>
                    <a:pt x="66" y="2120"/>
                  </a:lnTo>
                  <a:cubicBezTo>
                    <a:pt x="0" y="2120"/>
                    <a:pt x="0" y="2253"/>
                    <a:pt x="66" y="2319"/>
                  </a:cubicBezTo>
                  <a:lnTo>
                    <a:pt x="5034" y="5167"/>
                  </a:lnTo>
                  <a:cubicBezTo>
                    <a:pt x="5100" y="5200"/>
                    <a:pt x="5166" y="5216"/>
                    <a:pt x="5224" y="5216"/>
                  </a:cubicBezTo>
                  <a:cubicBezTo>
                    <a:pt x="5282" y="5216"/>
                    <a:pt x="5332" y="5200"/>
                    <a:pt x="5365" y="5167"/>
                  </a:cubicBezTo>
                  <a:lnTo>
                    <a:pt x="8941" y="3114"/>
                  </a:lnTo>
                  <a:cubicBezTo>
                    <a:pt x="9007" y="3047"/>
                    <a:pt x="9007" y="2981"/>
                    <a:pt x="8941" y="2915"/>
                  </a:cubicBezTo>
                  <a:lnTo>
                    <a:pt x="3974" y="1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5"/>
            <p:cNvSpPr/>
            <p:nvPr/>
          </p:nvSpPr>
          <p:spPr>
            <a:xfrm>
              <a:off x="2047155" y="3299443"/>
              <a:ext cx="212628" cy="270764"/>
            </a:xfrm>
            <a:custGeom>
              <a:avLst/>
              <a:gdLst/>
              <a:ahLst/>
              <a:cxnLst/>
              <a:rect l="l" t="t" r="r" b="b"/>
              <a:pathLst>
                <a:path w="16956" h="21592" extrusionOk="0">
                  <a:moveTo>
                    <a:pt x="1193" y="5431"/>
                  </a:moveTo>
                  <a:lnTo>
                    <a:pt x="1921" y="5828"/>
                  </a:lnTo>
                  <a:lnTo>
                    <a:pt x="1921" y="11723"/>
                  </a:lnTo>
                  <a:lnTo>
                    <a:pt x="1193" y="11326"/>
                  </a:lnTo>
                  <a:lnTo>
                    <a:pt x="1193" y="5431"/>
                  </a:lnTo>
                  <a:close/>
                  <a:moveTo>
                    <a:pt x="2054" y="6491"/>
                  </a:moveTo>
                  <a:lnTo>
                    <a:pt x="2782" y="6888"/>
                  </a:lnTo>
                  <a:lnTo>
                    <a:pt x="2782" y="12253"/>
                  </a:lnTo>
                  <a:lnTo>
                    <a:pt x="2054" y="11855"/>
                  </a:lnTo>
                  <a:lnTo>
                    <a:pt x="2054" y="6491"/>
                  </a:lnTo>
                  <a:close/>
                  <a:moveTo>
                    <a:pt x="4372" y="10994"/>
                  </a:moveTo>
                  <a:lnTo>
                    <a:pt x="5034" y="11392"/>
                  </a:lnTo>
                  <a:lnTo>
                    <a:pt x="5034" y="13577"/>
                  </a:lnTo>
                  <a:lnTo>
                    <a:pt x="4372" y="13180"/>
                  </a:lnTo>
                  <a:lnTo>
                    <a:pt x="4372" y="10994"/>
                  </a:lnTo>
                  <a:close/>
                  <a:moveTo>
                    <a:pt x="5233" y="10796"/>
                  </a:moveTo>
                  <a:lnTo>
                    <a:pt x="5895" y="11193"/>
                  </a:lnTo>
                  <a:lnTo>
                    <a:pt x="5895" y="14107"/>
                  </a:lnTo>
                  <a:lnTo>
                    <a:pt x="5233" y="13644"/>
                  </a:lnTo>
                  <a:lnTo>
                    <a:pt x="5233" y="10796"/>
                  </a:lnTo>
                  <a:close/>
                  <a:moveTo>
                    <a:pt x="7551" y="9140"/>
                  </a:moveTo>
                  <a:lnTo>
                    <a:pt x="8279" y="9537"/>
                  </a:lnTo>
                  <a:lnTo>
                    <a:pt x="8279" y="15432"/>
                  </a:lnTo>
                  <a:lnTo>
                    <a:pt x="7551" y="15034"/>
                  </a:lnTo>
                  <a:lnTo>
                    <a:pt x="7551" y="9140"/>
                  </a:lnTo>
                  <a:close/>
                  <a:moveTo>
                    <a:pt x="8412" y="10200"/>
                  </a:moveTo>
                  <a:lnTo>
                    <a:pt x="9140" y="10597"/>
                  </a:lnTo>
                  <a:lnTo>
                    <a:pt x="9140" y="15962"/>
                  </a:lnTo>
                  <a:lnTo>
                    <a:pt x="8412" y="15498"/>
                  </a:lnTo>
                  <a:lnTo>
                    <a:pt x="8412" y="10200"/>
                  </a:lnTo>
                  <a:close/>
                  <a:moveTo>
                    <a:pt x="10796" y="9868"/>
                  </a:moveTo>
                  <a:lnTo>
                    <a:pt x="11458" y="10266"/>
                  </a:lnTo>
                  <a:lnTo>
                    <a:pt x="11458" y="17286"/>
                  </a:lnTo>
                  <a:lnTo>
                    <a:pt x="10796" y="16889"/>
                  </a:lnTo>
                  <a:lnTo>
                    <a:pt x="10796" y="9868"/>
                  </a:lnTo>
                  <a:close/>
                  <a:moveTo>
                    <a:pt x="11591" y="9736"/>
                  </a:moveTo>
                  <a:lnTo>
                    <a:pt x="12319" y="10133"/>
                  </a:lnTo>
                  <a:lnTo>
                    <a:pt x="12319" y="17816"/>
                  </a:lnTo>
                  <a:lnTo>
                    <a:pt x="11591" y="17419"/>
                  </a:lnTo>
                  <a:lnTo>
                    <a:pt x="11591" y="9736"/>
                  </a:lnTo>
                  <a:close/>
                  <a:moveTo>
                    <a:pt x="13975" y="11789"/>
                  </a:moveTo>
                  <a:lnTo>
                    <a:pt x="14637" y="12187"/>
                  </a:lnTo>
                  <a:lnTo>
                    <a:pt x="14637" y="19141"/>
                  </a:lnTo>
                  <a:lnTo>
                    <a:pt x="13975" y="18743"/>
                  </a:lnTo>
                  <a:lnTo>
                    <a:pt x="13975" y="11789"/>
                  </a:lnTo>
                  <a:close/>
                  <a:moveTo>
                    <a:pt x="14836" y="10001"/>
                  </a:moveTo>
                  <a:lnTo>
                    <a:pt x="15498" y="10398"/>
                  </a:lnTo>
                  <a:lnTo>
                    <a:pt x="15498" y="19670"/>
                  </a:lnTo>
                  <a:lnTo>
                    <a:pt x="14836" y="19273"/>
                  </a:lnTo>
                  <a:lnTo>
                    <a:pt x="14836" y="10001"/>
                  </a:lnTo>
                  <a:close/>
                  <a:moveTo>
                    <a:pt x="1" y="0"/>
                  </a:moveTo>
                  <a:lnTo>
                    <a:pt x="1" y="11723"/>
                  </a:lnTo>
                  <a:lnTo>
                    <a:pt x="16955" y="21591"/>
                  </a:lnTo>
                  <a:lnTo>
                    <a:pt x="16955" y="9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5"/>
            <p:cNvSpPr/>
            <p:nvPr/>
          </p:nvSpPr>
          <p:spPr>
            <a:xfrm>
              <a:off x="2423380" y="3503744"/>
              <a:ext cx="408628" cy="232554"/>
            </a:xfrm>
            <a:custGeom>
              <a:avLst/>
              <a:gdLst/>
              <a:ahLst/>
              <a:cxnLst/>
              <a:rect l="l" t="t" r="r" b="b"/>
              <a:pathLst>
                <a:path w="32586" h="18545" extrusionOk="0">
                  <a:moveTo>
                    <a:pt x="12717" y="1"/>
                  </a:moveTo>
                  <a:lnTo>
                    <a:pt x="1" y="7286"/>
                  </a:lnTo>
                  <a:lnTo>
                    <a:pt x="19936" y="18545"/>
                  </a:lnTo>
                  <a:lnTo>
                    <a:pt x="32585" y="11260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5"/>
            <p:cNvSpPr/>
            <p:nvPr/>
          </p:nvSpPr>
          <p:spPr>
            <a:xfrm>
              <a:off x="2375214" y="3591788"/>
              <a:ext cx="249170" cy="147006"/>
            </a:xfrm>
            <a:custGeom>
              <a:avLst/>
              <a:gdLst/>
              <a:ahLst/>
              <a:cxnLst/>
              <a:rect l="l" t="t" r="r" b="b"/>
              <a:pathLst>
                <a:path w="19870" h="11723" extrusionOk="0">
                  <a:moveTo>
                    <a:pt x="0" y="0"/>
                  </a:moveTo>
                  <a:lnTo>
                    <a:pt x="0" y="331"/>
                  </a:lnTo>
                  <a:lnTo>
                    <a:pt x="19869" y="11723"/>
                  </a:lnTo>
                  <a:lnTo>
                    <a:pt x="19869" y="1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C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5"/>
            <p:cNvSpPr/>
            <p:nvPr/>
          </p:nvSpPr>
          <p:spPr>
            <a:xfrm>
              <a:off x="2375214" y="3499594"/>
              <a:ext cx="407788" cy="233394"/>
            </a:xfrm>
            <a:custGeom>
              <a:avLst/>
              <a:gdLst/>
              <a:ahLst/>
              <a:cxnLst/>
              <a:rect l="l" t="t" r="r" b="b"/>
              <a:pathLst>
                <a:path w="32519" h="18612" extrusionOk="0">
                  <a:moveTo>
                    <a:pt x="12650" y="1"/>
                  </a:moveTo>
                  <a:lnTo>
                    <a:pt x="0" y="7352"/>
                  </a:lnTo>
                  <a:lnTo>
                    <a:pt x="19869" y="18611"/>
                  </a:lnTo>
                  <a:lnTo>
                    <a:pt x="32519" y="11260"/>
                  </a:lnTo>
                  <a:lnTo>
                    <a:pt x="12650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sp>
          <p:nvSpPr>
            <p:cNvPr id="2195" name="Google Shape;2195;p155"/>
            <p:cNvSpPr/>
            <p:nvPr/>
          </p:nvSpPr>
          <p:spPr>
            <a:xfrm>
              <a:off x="2624371" y="3640782"/>
              <a:ext cx="158631" cy="98013"/>
            </a:xfrm>
            <a:custGeom>
              <a:avLst/>
              <a:gdLst/>
              <a:ahLst/>
              <a:cxnLst/>
              <a:rect l="l" t="t" r="r" b="b"/>
              <a:pathLst>
                <a:path w="12650" h="7816" extrusionOk="0">
                  <a:moveTo>
                    <a:pt x="12650" y="1"/>
                  </a:moveTo>
                  <a:lnTo>
                    <a:pt x="0" y="7352"/>
                  </a:lnTo>
                  <a:lnTo>
                    <a:pt x="0" y="7816"/>
                  </a:lnTo>
                  <a:lnTo>
                    <a:pt x="12650" y="464"/>
                  </a:lnTo>
                  <a:lnTo>
                    <a:pt x="12650" y="1"/>
                  </a:lnTo>
                  <a:close/>
                </a:path>
              </a:pathLst>
            </a:custGeom>
            <a:solidFill>
              <a:srgbClr val="F5D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5"/>
            <p:cNvSpPr/>
            <p:nvPr/>
          </p:nvSpPr>
          <p:spPr>
            <a:xfrm>
              <a:off x="2439155" y="3515369"/>
              <a:ext cx="100508" cy="57320"/>
            </a:xfrm>
            <a:custGeom>
              <a:avLst/>
              <a:gdLst/>
              <a:ahLst/>
              <a:cxnLst/>
              <a:rect l="l" t="t" r="r" b="b"/>
              <a:pathLst>
                <a:path w="8015" h="4571" extrusionOk="0">
                  <a:moveTo>
                    <a:pt x="7683" y="1"/>
                  </a:moveTo>
                  <a:lnTo>
                    <a:pt x="1" y="4372"/>
                  </a:lnTo>
                  <a:lnTo>
                    <a:pt x="398" y="4571"/>
                  </a:lnTo>
                  <a:lnTo>
                    <a:pt x="8015" y="133"/>
                  </a:lnTo>
                  <a:lnTo>
                    <a:pt x="7683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5"/>
            <p:cNvSpPr/>
            <p:nvPr/>
          </p:nvSpPr>
          <p:spPr>
            <a:xfrm>
              <a:off x="2449952" y="3520360"/>
              <a:ext cx="99680" cy="58148"/>
            </a:xfrm>
            <a:custGeom>
              <a:avLst/>
              <a:gdLst/>
              <a:ahLst/>
              <a:cxnLst/>
              <a:rect l="l" t="t" r="r" b="b"/>
              <a:pathLst>
                <a:path w="7949" h="4637" extrusionOk="0">
                  <a:moveTo>
                    <a:pt x="7617" y="0"/>
                  </a:moveTo>
                  <a:lnTo>
                    <a:pt x="1" y="4438"/>
                  </a:lnTo>
                  <a:lnTo>
                    <a:pt x="332" y="4636"/>
                  </a:lnTo>
                  <a:lnTo>
                    <a:pt x="7948" y="199"/>
                  </a:lnTo>
                  <a:lnTo>
                    <a:pt x="7617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5"/>
            <p:cNvSpPr/>
            <p:nvPr/>
          </p:nvSpPr>
          <p:spPr>
            <a:xfrm>
              <a:off x="2436672" y="3533640"/>
              <a:ext cx="136209" cy="78914"/>
            </a:xfrm>
            <a:custGeom>
              <a:avLst/>
              <a:gdLst/>
              <a:ahLst/>
              <a:cxnLst/>
              <a:rect l="l" t="t" r="r" b="b"/>
              <a:pathLst>
                <a:path w="10862" h="6293" extrusionOk="0">
                  <a:moveTo>
                    <a:pt x="10531" y="1"/>
                  </a:moveTo>
                  <a:lnTo>
                    <a:pt x="0" y="6094"/>
                  </a:lnTo>
                  <a:lnTo>
                    <a:pt x="331" y="6293"/>
                  </a:lnTo>
                  <a:lnTo>
                    <a:pt x="10862" y="200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5"/>
            <p:cNvSpPr/>
            <p:nvPr/>
          </p:nvSpPr>
          <p:spPr>
            <a:xfrm>
              <a:off x="2445801" y="3539458"/>
              <a:ext cx="136222" cy="78087"/>
            </a:xfrm>
            <a:custGeom>
              <a:avLst/>
              <a:gdLst/>
              <a:ahLst/>
              <a:cxnLst/>
              <a:rect l="l" t="t" r="r" b="b"/>
              <a:pathLst>
                <a:path w="10863" h="6227" extrusionOk="0">
                  <a:moveTo>
                    <a:pt x="10531" y="1"/>
                  </a:moveTo>
                  <a:lnTo>
                    <a:pt x="1" y="6027"/>
                  </a:lnTo>
                  <a:lnTo>
                    <a:pt x="332" y="6226"/>
                  </a:lnTo>
                  <a:lnTo>
                    <a:pt x="10862" y="133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5"/>
            <p:cNvSpPr/>
            <p:nvPr/>
          </p:nvSpPr>
          <p:spPr>
            <a:xfrm>
              <a:off x="2454943" y="3544437"/>
              <a:ext cx="136209" cy="78087"/>
            </a:xfrm>
            <a:custGeom>
              <a:avLst/>
              <a:gdLst/>
              <a:ahLst/>
              <a:cxnLst/>
              <a:rect l="l" t="t" r="r" b="b"/>
              <a:pathLst>
                <a:path w="10862" h="6227" extrusionOk="0">
                  <a:moveTo>
                    <a:pt x="10531" y="1"/>
                  </a:moveTo>
                  <a:lnTo>
                    <a:pt x="0" y="6094"/>
                  </a:lnTo>
                  <a:lnTo>
                    <a:pt x="331" y="6227"/>
                  </a:lnTo>
                  <a:lnTo>
                    <a:pt x="10862" y="200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5"/>
            <p:cNvSpPr/>
            <p:nvPr/>
          </p:nvSpPr>
          <p:spPr>
            <a:xfrm>
              <a:off x="2464072" y="3549428"/>
              <a:ext cx="136222" cy="78914"/>
            </a:xfrm>
            <a:custGeom>
              <a:avLst/>
              <a:gdLst/>
              <a:ahLst/>
              <a:cxnLst/>
              <a:rect l="l" t="t" r="r" b="b"/>
              <a:pathLst>
                <a:path w="10863" h="6293" extrusionOk="0">
                  <a:moveTo>
                    <a:pt x="10531" y="0"/>
                  </a:moveTo>
                  <a:lnTo>
                    <a:pt x="1" y="6093"/>
                  </a:lnTo>
                  <a:lnTo>
                    <a:pt x="332" y="6292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5"/>
            <p:cNvSpPr/>
            <p:nvPr/>
          </p:nvSpPr>
          <p:spPr>
            <a:xfrm>
              <a:off x="2473214" y="3554406"/>
              <a:ext cx="136209" cy="78914"/>
            </a:xfrm>
            <a:custGeom>
              <a:avLst/>
              <a:gdLst/>
              <a:ahLst/>
              <a:cxnLst/>
              <a:rect l="l" t="t" r="r" b="b"/>
              <a:pathLst>
                <a:path w="10862" h="6293" extrusionOk="0">
                  <a:moveTo>
                    <a:pt x="10531" y="1"/>
                  </a:moveTo>
                  <a:lnTo>
                    <a:pt x="0" y="6094"/>
                  </a:lnTo>
                  <a:lnTo>
                    <a:pt x="331" y="6293"/>
                  </a:lnTo>
                  <a:lnTo>
                    <a:pt x="10862" y="199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5"/>
            <p:cNvSpPr/>
            <p:nvPr/>
          </p:nvSpPr>
          <p:spPr>
            <a:xfrm>
              <a:off x="2482343" y="3560225"/>
              <a:ext cx="136222" cy="78074"/>
            </a:xfrm>
            <a:custGeom>
              <a:avLst/>
              <a:gdLst/>
              <a:ahLst/>
              <a:cxnLst/>
              <a:rect l="l" t="t" r="r" b="b"/>
              <a:pathLst>
                <a:path w="10863" h="6226" extrusionOk="0">
                  <a:moveTo>
                    <a:pt x="10531" y="0"/>
                  </a:moveTo>
                  <a:lnTo>
                    <a:pt x="1" y="6027"/>
                  </a:lnTo>
                  <a:lnTo>
                    <a:pt x="332" y="6226"/>
                  </a:lnTo>
                  <a:lnTo>
                    <a:pt x="10862" y="133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5"/>
            <p:cNvSpPr/>
            <p:nvPr/>
          </p:nvSpPr>
          <p:spPr>
            <a:xfrm>
              <a:off x="2491485" y="3565203"/>
              <a:ext cx="136209" cy="78087"/>
            </a:xfrm>
            <a:custGeom>
              <a:avLst/>
              <a:gdLst/>
              <a:ahLst/>
              <a:cxnLst/>
              <a:rect l="l" t="t" r="r" b="b"/>
              <a:pathLst>
                <a:path w="10862" h="6227" extrusionOk="0">
                  <a:moveTo>
                    <a:pt x="10531" y="1"/>
                  </a:moveTo>
                  <a:lnTo>
                    <a:pt x="0" y="6094"/>
                  </a:lnTo>
                  <a:lnTo>
                    <a:pt x="331" y="6226"/>
                  </a:lnTo>
                  <a:lnTo>
                    <a:pt x="10862" y="199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5"/>
            <p:cNvSpPr/>
            <p:nvPr/>
          </p:nvSpPr>
          <p:spPr>
            <a:xfrm>
              <a:off x="2500614" y="3570194"/>
              <a:ext cx="136222" cy="78902"/>
            </a:xfrm>
            <a:custGeom>
              <a:avLst/>
              <a:gdLst/>
              <a:ahLst/>
              <a:cxnLst/>
              <a:rect l="l" t="t" r="r" b="b"/>
              <a:pathLst>
                <a:path w="10863" h="6292" extrusionOk="0">
                  <a:moveTo>
                    <a:pt x="10531" y="0"/>
                  </a:moveTo>
                  <a:lnTo>
                    <a:pt x="1" y="6093"/>
                  </a:lnTo>
                  <a:lnTo>
                    <a:pt x="332" y="6292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5"/>
            <p:cNvSpPr/>
            <p:nvPr/>
          </p:nvSpPr>
          <p:spPr>
            <a:xfrm>
              <a:off x="2509755" y="3575172"/>
              <a:ext cx="136209" cy="78914"/>
            </a:xfrm>
            <a:custGeom>
              <a:avLst/>
              <a:gdLst/>
              <a:ahLst/>
              <a:cxnLst/>
              <a:rect l="l" t="t" r="r" b="b"/>
              <a:pathLst>
                <a:path w="10862" h="6293" extrusionOk="0">
                  <a:moveTo>
                    <a:pt x="10531" y="0"/>
                  </a:moveTo>
                  <a:lnTo>
                    <a:pt x="0" y="6094"/>
                  </a:lnTo>
                  <a:lnTo>
                    <a:pt x="332" y="6292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5"/>
            <p:cNvSpPr/>
            <p:nvPr/>
          </p:nvSpPr>
          <p:spPr>
            <a:xfrm>
              <a:off x="2518884" y="3580991"/>
              <a:ext cx="136222" cy="78074"/>
            </a:xfrm>
            <a:custGeom>
              <a:avLst/>
              <a:gdLst/>
              <a:ahLst/>
              <a:cxnLst/>
              <a:rect l="l" t="t" r="r" b="b"/>
              <a:pathLst>
                <a:path w="10863" h="6226" extrusionOk="0">
                  <a:moveTo>
                    <a:pt x="10531" y="0"/>
                  </a:moveTo>
                  <a:lnTo>
                    <a:pt x="1" y="6027"/>
                  </a:lnTo>
                  <a:lnTo>
                    <a:pt x="332" y="6226"/>
                  </a:lnTo>
                  <a:lnTo>
                    <a:pt x="10863" y="133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5"/>
            <p:cNvSpPr/>
            <p:nvPr/>
          </p:nvSpPr>
          <p:spPr>
            <a:xfrm>
              <a:off x="2528026" y="3585969"/>
              <a:ext cx="136222" cy="78074"/>
            </a:xfrm>
            <a:custGeom>
              <a:avLst/>
              <a:gdLst/>
              <a:ahLst/>
              <a:cxnLst/>
              <a:rect l="l" t="t" r="r" b="b"/>
              <a:pathLst>
                <a:path w="10863" h="6226" extrusionOk="0">
                  <a:moveTo>
                    <a:pt x="10531" y="0"/>
                  </a:moveTo>
                  <a:lnTo>
                    <a:pt x="0" y="6094"/>
                  </a:lnTo>
                  <a:lnTo>
                    <a:pt x="332" y="6226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5"/>
            <p:cNvSpPr/>
            <p:nvPr/>
          </p:nvSpPr>
          <p:spPr>
            <a:xfrm>
              <a:off x="2537155" y="3590948"/>
              <a:ext cx="136222" cy="78914"/>
            </a:xfrm>
            <a:custGeom>
              <a:avLst/>
              <a:gdLst/>
              <a:ahLst/>
              <a:cxnLst/>
              <a:rect l="l" t="t" r="r" b="b"/>
              <a:pathLst>
                <a:path w="10863" h="6293" extrusionOk="0">
                  <a:moveTo>
                    <a:pt x="10531" y="1"/>
                  </a:moveTo>
                  <a:lnTo>
                    <a:pt x="1" y="6094"/>
                  </a:lnTo>
                  <a:lnTo>
                    <a:pt x="332" y="6293"/>
                  </a:lnTo>
                  <a:lnTo>
                    <a:pt x="10863" y="200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5"/>
            <p:cNvSpPr/>
            <p:nvPr/>
          </p:nvSpPr>
          <p:spPr>
            <a:xfrm>
              <a:off x="2546297" y="3595938"/>
              <a:ext cx="136222" cy="78902"/>
            </a:xfrm>
            <a:custGeom>
              <a:avLst/>
              <a:gdLst/>
              <a:ahLst/>
              <a:cxnLst/>
              <a:rect l="l" t="t" r="r" b="b"/>
              <a:pathLst>
                <a:path w="10863" h="6292" extrusionOk="0">
                  <a:moveTo>
                    <a:pt x="10531" y="0"/>
                  </a:moveTo>
                  <a:lnTo>
                    <a:pt x="0" y="6093"/>
                  </a:lnTo>
                  <a:lnTo>
                    <a:pt x="332" y="6292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5"/>
            <p:cNvSpPr/>
            <p:nvPr/>
          </p:nvSpPr>
          <p:spPr>
            <a:xfrm>
              <a:off x="2555439" y="3601745"/>
              <a:ext cx="136209" cy="78087"/>
            </a:xfrm>
            <a:custGeom>
              <a:avLst/>
              <a:gdLst/>
              <a:ahLst/>
              <a:cxnLst/>
              <a:rect l="l" t="t" r="r" b="b"/>
              <a:pathLst>
                <a:path w="10862" h="6227" extrusionOk="0">
                  <a:moveTo>
                    <a:pt x="10530" y="1"/>
                  </a:moveTo>
                  <a:lnTo>
                    <a:pt x="0" y="6028"/>
                  </a:lnTo>
                  <a:lnTo>
                    <a:pt x="331" y="6226"/>
                  </a:lnTo>
                  <a:lnTo>
                    <a:pt x="10862" y="133"/>
                  </a:lnTo>
                  <a:lnTo>
                    <a:pt x="10530" y="1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5"/>
            <p:cNvSpPr/>
            <p:nvPr/>
          </p:nvSpPr>
          <p:spPr>
            <a:xfrm>
              <a:off x="2564568" y="3606735"/>
              <a:ext cx="136222" cy="78074"/>
            </a:xfrm>
            <a:custGeom>
              <a:avLst/>
              <a:gdLst/>
              <a:ahLst/>
              <a:cxnLst/>
              <a:rect l="l" t="t" r="r" b="b"/>
              <a:pathLst>
                <a:path w="10863" h="6226" extrusionOk="0">
                  <a:moveTo>
                    <a:pt x="10531" y="0"/>
                  </a:moveTo>
                  <a:lnTo>
                    <a:pt x="1" y="6093"/>
                  </a:lnTo>
                  <a:lnTo>
                    <a:pt x="332" y="6226"/>
                  </a:lnTo>
                  <a:lnTo>
                    <a:pt x="10862" y="199"/>
                  </a:lnTo>
                  <a:lnTo>
                    <a:pt x="10531" y="0"/>
                  </a:lnTo>
                  <a:close/>
                </a:path>
              </a:pathLst>
            </a:custGeom>
            <a:solidFill>
              <a:srgbClr val="DFB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5"/>
            <p:cNvSpPr/>
            <p:nvPr/>
          </p:nvSpPr>
          <p:spPr>
            <a:xfrm>
              <a:off x="1905967" y="3042812"/>
              <a:ext cx="336373" cy="192690"/>
            </a:xfrm>
            <a:custGeom>
              <a:avLst/>
              <a:gdLst/>
              <a:ahLst/>
              <a:cxnLst/>
              <a:rect l="l" t="t" r="r" b="b"/>
              <a:pathLst>
                <a:path w="26824" h="15366" extrusionOk="0">
                  <a:moveTo>
                    <a:pt x="16359" y="0"/>
                  </a:moveTo>
                  <a:lnTo>
                    <a:pt x="1" y="9339"/>
                  </a:lnTo>
                  <a:lnTo>
                    <a:pt x="10465" y="15366"/>
                  </a:lnTo>
                  <a:lnTo>
                    <a:pt x="26824" y="6093"/>
                  </a:lnTo>
                  <a:lnTo>
                    <a:pt x="16359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5"/>
            <p:cNvSpPr/>
            <p:nvPr/>
          </p:nvSpPr>
          <p:spPr>
            <a:xfrm>
              <a:off x="1592028" y="3351597"/>
              <a:ext cx="89598" cy="68356"/>
            </a:xfrm>
            <a:custGeom>
              <a:avLst/>
              <a:gdLst/>
              <a:ahLst/>
              <a:cxnLst/>
              <a:rect l="l" t="t" r="r" b="b"/>
              <a:pathLst>
                <a:path w="7145" h="5451" extrusionOk="0">
                  <a:moveTo>
                    <a:pt x="3425" y="1"/>
                  </a:moveTo>
                  <a:cubicBezTo>
                    <a:pt x="3393" y="1"/>
                    <a:pt x="3356" y="5"/>
                    <a:pt x="3312" y="14"/>
                  </a:cubicBezTo>
                  <a:cubicBezTo>
                    <a:pt x="2518" y="411"/>
                    <a:pt x="1789" y="875"/>
                    <a:pt x="1193" y="1471"/>
                  </a:cubicBezTo>
                  <a:cubicBezTo>
                    <a:pt x="862" y="1736"/>
                    <a:pt x="1" y="2597"/>
                    <a:pt x="1" y="2597"/>
                  </a:cubicBezTo>
                  <a:lnTo>
                    <a:pt x="266" y="5047"/>
                  </a:lnTo>
                  <a:cubicBezTo>
                    <a:pt x="297" y="5043"/>
                    <a:pt x="330" y="5041"/>
                    <a:pt x="364" y="5041"/>
                  </a:cubicBezTo>
                  <a:cubicBezTo>
                    <a:pt x="879" y="5041"/>
                    <a:pt x="1742" y="5450"/>
                    <a:pt x="2772" y="5450"/>
                  </a:cubicBezTo>
                  <a:cubicBezTo>
                    <a:pt x="2841" y="5450"/>
                    <a:pt x="2911" y="5448"/>
                    <a:pt x="2981" y="5445"/>
                  </a:cubicBezTo>
                  <a:cubicBezTo>
                    <a:pt x="4107" y="5378"/>
                    <a:pt x="5233" y="4915"/>
                    <a:pt x="6160" y="4120"/>
                  </a:cubicBezTo>
                  <a:cubicBezTo>
                    <a:pt x="7039" y="3367"/>
                    <a:pt x="7144" y="650"/>
                    <a:pt x="6533" y="650"/>
                  </a:cubicBezTo>
                  <a:cubicBezTo>
                    <a:pt x="6499" y="650"/>
                    <a:pt x="6463" y="659"/>
                    <a:pt x="6425" y="676"/>
                  </a:cubicBezTo>
                  <a:cubicBezTo>
                    <a:pt x="5697" y="941"/>
                    <a:pt x="4504" y="1802"/>
                    <a:pt x="3842" y="1934"/>
                  </a:cubicBezTo>
                  <a:cubicBezTo>
                    <a:pt x="3793" y="1939"/>
                    <a:pt x="3746" y="1942"/>
                    <a:pt x="3701" y="1942"/>
                  </a:cubicBezTo>
                  <a:cubicBezTo>
                    <a:pt x="3143" y="1942"/>
                    <a:pt x="2925" y="1574"/>
                    <a:pt x="3047" y="1206"/>
                  </a:cubicBezTo>
                  <a:cubicBezTo>
                    <a:pt x="3171" y="835"/>
                    <a:pt x="3873" y="1"/>
                    <a:pt x="3425" y="1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5"/>
            <p:cNvSpPr/>
            <p:nvPr/>
          </p:nvSpPr>
          <p:spPr>
            <a:xfrm>
              <a:off x="1150194" y="3286978"/>
              <a:ext cx="63967" cy="192702"/>
            </a:xfrm>
            <a:custGeom>
              <a:avLst/>
              <a:gdLst/>
              <a:ahLst/>
              <a:cxnLst/>
              <a:rect l="l" t="t" r="r" b="b"/>
              <a:pathLst>
                <a:path w="5101" h="15367" extrusionOk="0">
                  <a:moveTo>
                    <a:pt x="2584" y="1"/>
                  </a:moveTo>
                  <a:cubicBezTo>
                    <a:pt x="2584" y="1"/>
                    <a:pt x="1" y="8147"/>
                    <a:pt x="597" y="12386"/>
                  </a:cubicBezTo>
                  <a:cubicBezTo>
                    <a:pt x="1921" y="13578"/>
                    <a:pt x="3445" y="14571"/>
                    <a:pt x="5101" y="15366"/>
                  </a:cubicBezTo>
                  <a:lnTo>
                    <a:pt x="2584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5"/>
            <p:cNvSpPr/>
            <p:nvPr/>
          </p:nvSpPr>
          <p:spPr>
            <a:xfrm>
              <a:off x="1254840" y="3125601"/>
              <a:ext cx="122102" cy="141715"/>
            </a:xfrm>
            <a:custGeom>
              <a:avLst/>
              <a:gdLst/>
              <a:ahLst/>
              <a:cxnLst/>
              <a:rect l="l" t="t" r="r" b="b"/>
              <a:pathLst>
                <a:path w="9737" h="11301" extrusionOk="0">
                  <a:moveTo>
                    <a:pt x="5039" y="1"/>
                  </a:moveTo>
                  <a:cubicBezTo>
                    <a:pt x="2678" y="1"/>
                    <a:pt x="580" y="2237"/>
                    <a:pt x="266" y="5187"/>
                  </a:cubicBezTo>
                  <a:cubicBezTo>
                    <a:pt x="1" y="8366"/>
                    <a:pt x="1789" y="11082"/>
                    <a:pt x="4306" y="11280"/>
                  </a:cubicBezTo>
                  <a:cubicBezTo>
                    <a:pt x="4437" y="11294"/>
                    <a:pt x="4568" y="11301"/>
                    <a:pt x="4698" y="11301"/>
                  </a:cubicBezTo>
                  <a:cubicBezTo>
                    <a:pt x="7059" y="11301"/>
                    <a:pt x="9154" y="9065"/>
                    <a:pt x="9405" y="6114"/>
                  </a:cubicBezTo>
                  <a:cubicBezTo>
                    <a:pt x="9736" y="3002"/>
                    <a:pt x="7948" y="286"/>
                    <a:pt x="5432" y="21"/>
                  </a:cubicBezTo>
                  <a:cubicBezTo>
                    <a:pt x="5300" y="7"/>
                    <a:pt x="5169" y="1"/>
                    <a:pt x="5039" y="1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5"/>
            <p:cNvSpPr/>
            <p:nvPr/>
          </p:nvSpPr>
          <p:spPr>
            <a:xfrm>
              <a:off x="1182584" y="3247715"/>
              <a:ext cx="217607" cy="355158"/>
            </a:xfrm>
            <a:custGeom>
              <a:avLst/>
              <a:gdLst/>
              <a:ahLst/>
              <a:cxnLst/>
              <a:rect l="l" t="t" r="r" b="b"/>
              <a:pathLst>
                <a:path w="17353" h="28322" extrusionOk="0">
                  <a:moveTo>
                    <a:pt x="6926" y="1"/>
                  </a:moveTo>
                  <a:cubicBezTo>
                    <a:pt x="6737" y="1"/>
                    <a:pt x="6548" y="7"/>
                    <a:pt x="6359" y="19"/>
                  </a:cubicBezTo>
                  <a:cubicBezTo>
                    <a:pt x="1524" y="1344"/>
                    <a:pt x="1" y="3132"/>
                    <a:pt x="1" y="3132"/>
                  </a:cubicBezTo>
                  <a:cubicBezTo>
                    <a:pt x="597" y="7768"/>
                    <a:pt x="1855" y="26378"/>
                    <a:pt x="1855" y="26378"/>
                  </a:cubicBezTo>
                  <a:cubicBezTo>
                    <a:pt x="4791" y="27835"/>
                    <a:pt x="7367" y="28321"/>
                    <a:pt x="9496" y="28321"/>
                  </a:cubicBezTo>
                  <a:cubicBezTo>
                    <a:pt x="13754" y="28321"/>
                    <a:pt x="16227" y="26378"/>
                    <a:pt x="16227" y="26378"/>
                  </a:cubicBezTo>
                  <a:cubicBezTo>
                    <a:pt x="14902" y="19027"/>
                    <a:pt x="17353" y="4324"/>
                    <a:pt x="17353" y="4324"/>
                  </a:cubicBezTo>
                  <a:cubicBezTo>
                    <a:pt x="17353" y="4324"/>
                    <a:pt x="13512" y="2801"/>
                    <a:pt x="12982" y="2470"/>
                  </a:cubicBezTo>
                  <a:cubicBezTo>
                    <a:pt x="12651" y="2271"/>
                    <a:pt x="12386" y="1940"/>
                    <a:pt x="12253" y="1609"/>
                  </a:cubicBezTo>
                  <a:cubicBezTo>
                    <a:pt x="10630" y="586"/>
                    <a:pt x="8788" y="1"/>
                    <a:pt x="692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5"/>
            <p:cNvSpPr/>
            <p:nvPr/>
          </p:nvSpPr>
          <p:spPr>
            <a:xfrm>
              <a:off x="1342883" y="3301926"/>
              <a:ext cx="269924" cy="155320"/>
            </a:xfrm>
            <a:custGeom>
              <a:avLst/>
              <a:gdLst/>
              <a:ahLst/>
              <a:cxnLst/>
              <a:rect l="l" t="t" r="r" b="b"/>
              <a:pathLst>
                <a:path w="21525" h="12386" extrusionOk="0">
                  <a:moveTo>
                    <a:pt x="4570" y="1"/>
                  </a:moveTo>
                  <a:cubicBezTo>
                    <a:pt x="0" y="663"/>
                    <a:pt x="2517" y="5829"/>
                    <a:pt x="2517" y="5829"/>
                  </a:cubicBezTo>
                  <a:lnTo>
                    <a:pt x="9802" y="12386"/>
                  </a:lnTo>
                  <a:lnTo>
                    <a:pt x="21193" y="9604"/>
                  </a:lnTo>
                  <a:cubicBezTo>
                    <a:pt x="21525" y="7816"/>
                    <a:pt x="20399" y="5366"/>
                    <a:pt x="20399" y="5366"/>
                  </a:cubicBezTo>
                  <a:lnTo>
                    <a:pt x="11127" y="7088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5"/>
            <p:cNvSpPr/>
            <p:nvPr/>
          </p:nvSpPr>
          <p:spPr>
            <a:xfrm>
              <a:off x="1047215" y="3447277"/>
              <a:ext cx="262450" cy="305637"/>
            </a:xfrm>
            <a:custGeom>
              <a:avLst/>
              <a:gdLst/>
              <a:ahLst/>
              <a:cxnLst/>
              <a:rect l="l" t="t" r="r" b="b"/>
              <a:pathLst>
                <a:path w="20929" h="24373" extrusionOk="0">
                  <a:moveTo>
                    <a:pt x="0" y="0"/>
                  </a:moveTo>
                  <a:lnTo>
                    <a:pt x="5233" y="15299"/>
                  </a:lnTo>
                  <a:lnTo>
                    <a:pt x="20929" y="24373"/>
                  </a:lnTo>
                  <a:lnTo>
                    <a:pt x="15697" y="9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5"/>
            <p:cNvSpPr/>
            <p:nvPr/>
          </p:nvSpPr>
          <p:spPr>
            <a:xfrm>
              <a:off x="1047215" y="3434812"/>
              <a:ext cx="218434" cy="126253"/>
            </a:xfrm>
            <a:custGeom>
              <a:avLst/>
              <a:gdLst/>
              <a:ahLst/>
              <a:cxnLst/>
              <a:rect l="l" t="t" r="r" b="b"/>
              <a:pathLst>
                <a:path w="17419" h="10068" extrusionOk="0">
                  <a:moveTo>
                    <a:pt x="1722" y="1"/>
                  </a:moveTo>
                  <a:lnTo>
                    <a:pt x="0" y="994"/>
                  </a:lnTo>
                  <a:lnTo>
                    <a:pt x="15697" y="10068"/>
                  </a:lnTo>
                  <a:lnTo>
                    <a:pt x="17419" y="9074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5"/>
            <p:cNvSpPr/>
            <p:nvPr/>
          </p:nvSpPr>
          <p:spPr>
            <a:xfrm>
              <a:off x="1244043" y="3548600"/>
              <a:ext cx="88056" cy="204314"/>
            </a:xfrm>
            <a:custGeom>
              <a:avLst/>
              <a:gdLst/>
              <a:ahLst/>
              <a:cxnLst/>
              <a:rect l="l" t="t" r="r" b="b"/>
              <a:pathLst>
                <a:path w="7022" h="16293" extrusionOk="0">
                  <a:moveTo>
                    <a:pt x="1723" y="0"/>
                  </a:moveTo>
                  <a:lnTo>
                    <a:pt x="1" y="994"/>
                  </a:lnTo>
                  <a:lnTo>
                    <a:pt x="5233" y="16293"/>
                  </a:lnTo>
                  <a:lnTo>
                    <a:pt x="7021" y="152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5"/>
            <p:cNvSpPr/>
            <p:nvPr/>
          </p:nvSpPr>
          <p:spPr>
            <a:xfrm>
              <a:off x="1742358" y="3411412"/>
              <a:ext cx="125425" cy="145752"/>
            </a:xfrm>
            <a:custGeom>
              <a:avLst/>
              <a:gdLst/>
              <a:ahLst/>
              <a:cxnLst/>
              <a:rect l="l" t="t" r="r" b="b"/>
              <a:pathLst>
                <a:path w="10002" h="11623" extrusionOk="0">
                  <a:moveTo>
                    <a:pt x="5263" y="1"/>
                  </a:moveTo>
                  <a:cubicBezTo>
                    <a:pt x="2798" y="1"/>
                    <a:pt x="586" y="2322"/>
                    <a:pt x="332" y="5377"/>
                  </a:cubicBezTo>
                  <a:cubicBezTo>
                    <a:pt x="0" y="8556"/>
                    <a:pt x="1855" y="11337"/>
                    <a:pt x="4438" y="11602"/>
                  </a:cubicBezTo>
                  <a:cubicBezTo>
                    <a:pt x="4569" y="11616"/>
                    <a:pt x="4700" y="11623"/>
                    <a:pt x="4830" y="11623"/>
                  </a:cubicBezTo>
                  <a:cubicBezTo>
                    <a:pt x="7258" y="11623"/>
                    <a:pt x="9418" y="9321"/>
                    <a:pt x="9670" y="6304"/>
                  </a:cubicBezTo>
                  <a:cubicBezTo>
                    <a:pt x="10001" y="3125"/>
                    <a:pt x="8147" y="277"/>
                    <a:pt x="5564" y="12"/>
                  </a:cubicBezTo>
                  <a:cubicBezTo>
                    <a:pt x="5463" y="5"/>
                    <a:pt x="5363" y="1"/>
                    <a:pt x="5263" y="1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5"/>
            <p:cNvSpPr/>
            <p:nvPr/>
          </p:nvSpPr>
          <p:spPr>
            <a:xfrm>
              <a:off x="1900148" y="3535333"/>
              <a:ext cx="99680" cy="60932"/>
            </a:xfrm>
            <a:custGeom>
              <a:avLst/>
              <a:gdLst/>
              <a:ahLst/>
              <a:cxnLst/>
              <a:rect l="l" t="t" r="r" b="b"/>
              <a:pathLst>
                <a:path w="7949" h="4859" extrusionOk="0">
                  <a:moveTo>
                    <a:pt x="4208" y="1"/>
                  </a:moveTo>
                  <a:cubicBezTo>
                    <a:pt x="3457" y="1"/>
                    <a:pt x="2725" y="192"/>
                    <a:pt x="2054" y="595"/>
                  </a:cubicBezTo>
                  <a:cubicBezTo>
                    <a:pt x="994" y="1124"/>
                    <a:pt x="465" y="1985"/>
                    <a:pt x="1" y="2250"/>
                  </a:cubicBezTo>
                  <a:lnTo>
                    <a:pt x="994" y="4303"/>
                  </a:lnTo>
                  <a:cubicBezTo>
                    <a:pt x="994" y="4303"/>
                    <a:pt x="2120" y="4635"/>
                    <a:pt x="2518" y="4635"/>
                  </a:cubicBezTo>
                  <a:cubicBezTo>
                    <a:pt x="3114" y="4784"/>
                    <a:pt x="3710" y="4858"/>
                    <a:pt x="4334" y="4858"/>
                  </a:cubicBezTo>
                  <a:cubicBezTo>
                    <a:pt x="4542" y="4858"/>
                    <a:pt x="4753" y="4850"/>
                    <a:pt x="4968" y="4833"/>
                  </a:cubicBezTo>
                  <a:cubicBezTo>
                    <a:pt x="5564" y="4635"/>
                    <a:pt x="4438" y="4237"/>
                    <a:pt x="4173" y="4038"/>
                  </a:cubicBezTo>
                  <a:cubicBezTo>
                    <a:pt x="3842" y="3840"/>
                    <a:pt x="3909" y="3177"/>
                    <a:pt x="4505" y="3045"/>
                  </a:cubicBezTo>
                  <a:cubicBezTo>
                    <a:pt x="5366" y="2913"/>
                    <a:pt x="6293" y="2846"/>
                    <a:pt x="7220" y="2846"/>
                  </a:cubicBezTo>
                  <a:cubicBezTo>
                    <a:pt x="7949" y="2714"/>
                    <a:pt x="6491" y="330"/>
                    <a:pt x="5299" y="131"/>
                  </a:cubicBezTo>
                  <a:cubicBezTo>
                    <a:pt x="4934" y="45"/>
                    <a:pt x="4569" y="1"/>
                    <a:pt x="4208" y="1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5"/>
            <p:cNvSpPr/>
            <p:nvPr/>
          </p:nvSpPr>
          <p:spPr>
            <a:xfrm>
              <a:off x="1812945" y="3546105"/>
              <a:ext cx="115456" cy="85560"/>
            </a:xfrm>
            <a:custGeom>
              <a:avLst/>
              <a:gdLst/>
              <a:ahLst/>
              <a:cxnLst/>
              <a:rect l="l" t="t" r="r" b="b"/>
              <a:pathLst>
                <a:path w="9207" h="6823" extrusionOk="0">
                  <a:moveTo>
                    <a:pt x="8081" y="0"/>
                  </a:moveTo>
                  <a:lnTo>
                    <a:pt x="332" y="1921"/>
                  </a:lnTo>
                  <a:lnTo>
                    <a:pt x="1" y="6822"/>
                  </a:lnTo>
                  <a:lnTo>
                    <a:pt x="9074" y="3974"/>
                  </a:lnTo>
                  <a:cubicBezTo>
                    <a:pt x="9207" y="2252"/>
                    <a:pt x="8081" y="0"/>
                    <a:pt x="8081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5"/>
            <p:cNvSpPr/>
            <p:nvPr/>
          </p:nvSpPr>
          <p:spPr>
            <a:xfrm>
              <a:off x="1697514" y="3376677"/>
              <a:ext cx="208465" cy="149138"/>
            </a:xfrm>
            <a:custGeom>
              <a:avLst/>
              <a:gdLst/>
              <a:ahLst/>
              <a:cxnLst/>
              <a:rect l="l" t="t" r="r" b="b"/>
              <a:pathLst>
                <a:path w="16624" h="11893" extrusionOk="0">
                  <a:moveTo>
                    <a:pt x="14306" y="1"/>
                  </a:moveTo>
                  <a:cubicBezTo>
                    <a:pt x="14305" y="1"/>
                    <a:pt x="13312" y="1656"/>
                    <a:pt x="9007" y="1656"/>
                  </a:cubicBezTo>
                  <a:cubicBezTo>
                    <a:pt x="8676" y="1656"/>
                    <a:pt x="8345" y="1656"/>
                    <a:pt x="8014" y="1723"/>
                  </a:cubicBezTo>
                  <a:cubicBezTo>
                    <a:pt x="8014" y="1723"/>
                    <a:pt x="0" y="3378"/>
                    <a:pt x="4570" y="11789"/>
                  </a:cubicBezTo>
                  <a:cubicBezTo>
                    <a:pt x="4883" y="11859"/>
                    <a:pt x="5201" y="11892"/>
                    <a:pt x="5519" y="11892"/>
                  </a:cubicBezTo>
                  <a:cubicBezTo>
                    <a:pt x="6410" y="11892"/>
                    <a:pt x="7299" y="11633"/>
                    <a:pt x="8080" y="11193"/>
                  </a:cubicBezTo>
                  <a:cubicBezTo>
                    <a:pt x="8875" y="10597"/>
                    <a:pt x="9537" y="9803"/>
                    <a:pt x="9934" y="8875"/>
                  </a:cubicBezTo>
                  <a:cubicBezTo>
                    <a:pt x="9934" y="8875"/>
                    <a:pt x="10299" y="9024"/>
                    <a:pt x="10721" y="9024"/>
                  </a:cubicBezTo>
                  <a:cubicBezTo>
                    <a:pt x="11143" y="9024"/>
                    <a:pt x="11623" y="8875"/>
                    <a:pt x="11855" y="8279"/>
                  </a:cubicBezTo>
                  <a:cubicBezTo>
                    <a:pt x="12186" y="7286"/>
                    <a:pt x="13577" y="7153"/>
                    <a:pt x="13974" y="6491"/>
                  </a:cubicBezTo>
                  <a:cubicBezTo>
                    <a:pt x="13974" y="6491"/>
                    <a:pt x="16624" y="3113"/>
                    <a:pt x="14306" y="1"/>
                  </a:cubicBezTo>
                  <a:close/>
                </a:path>
              </a:pathLst>
            </a:custGeom>
            <a:solidFill>
              <a:srgbClr val="9D4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5"/>
            <p:cNvSpPr/>
            <p:nvPr/>
          </p:nvSpPr>
          <p:spPr>
            <a:xfrm>
              <a:off x="1649336" y="3571849"/>
              <a:ext cx="96357" cy="91429"/>
            </a:xfrm>
            <a:custGeom>
              <a:avLst/>
              <a:gdLst/>
              <a:ahLst/>
              <a:cxnLst/>
              <a:rect l="l" t="t" r="r" b="b"/>
              <a:pathLst>
                <a:path w="7684" h="7291" extrusionOk="0">
                  <a:moveTo>
                    <a:pt x="2120" y="1"/>
                  </a:moveTo>
                  <a:cubicBezTo>
                    <a:pt x="2120" y="1"/>
                    <a:pt x="1" y="2650"/>
                    <a:pt x="2120" y="6359"/>
                  </a:cubicBezTo>
                  <a:cubicBezTo>
                    <a:pt x="2120" y="6359"/>
                    <a:pt x="2812" y="7291"/>
                    <a:pt x="4500" y="7291"/>
                  </a:cubicBezTo>
                  <a:cubicBezTo>
                    <a:pt x="5316" y="7291"/>
                    <a:pt x="6366" y="7073"/>
                    <a:pt x="7683" y="6425"/>
                  </a:cubicBezTo>
                  <a:lnTo>
                    <a:pt x="2120" y="1"/>
                  </a:lnTo>
                  <a:close/>
                </a:path>
              </a:pathLst>
            </a:custGeom>
            <a:solidFill>
              <a:srgbClr val="0F44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5"/>
            <p:cNvSpPr/>
            <p:nvPr/>
          </p:nvSpPr>
          <p:spPr>
            <a:xfrm>
              <a:off x="1675921" y="3532586"/>
              <a:ext cx="217607" cy="355145"/>
            </a:xfrm>
            <a:custGeom>
              <a:avLst/>
              <a:gdLst/>
              <a:ahLst/>
              <a:cxnLst/>
              <a:rect l="l" t="t" r="r" b="b"/>
              <a:pathLst>
                <a:path w="17353" h="28321" extrusionOk="0">
                  <a:moveTo>
                    <a:pt x="6875" y="1"/>
                  </a:moveTo>
                  <a:cubicBezTo>
                    <a:pt x="6682" y="1"/>
                    <a:pt x="6487" y="7"/>
                    <a:pt x="6292" y="19"/>
                  </a:cubicBezTo>
                  <a:cubicBezTo>
                    <a:pt x="1457" y="1343"/>
                    <a:pt x="0" y="3132"/>
                    <a:pt x="0" y="3132"/>
                  </a:cubicBezTo>
                  <a:cubicBezTo>
                    <a:pt x="596" y="7768"/>
                    <a:pt x="1854" y="26378"/>
                    <a:pt x="1854" y="26378"/>
                  </a:cubicBezTo>
                  <a:cubicBezTo>
                    <a:pt x="4769" y="27835"/>
                    <a:pt x="7337" y="28321"/>
                    <a:pt x="9466" y="28321"/>
                  </a:cubicBezTo>
                  <a:cubicBezTo>
                    <a:pt x="13724" y="28321"/>
                    <a:pt x="16226" y="26378"/>
                    <a:pt x="16226" y="26378"/>
                  </a:cubicBezTo>
                  <a:cubicBezTo>
                    <a:pt x="14902" y="19027"/>
                    <a:pt x="17352" y="4257"/>
                    <a:pt x="17352" y="4257"/>
                  </a:cubicBezTo>
                  <a:cubicBezTo>
                    <a:pt x="17352" y="4257"/>
                    <a:pt x="13445" y="2800"/>
                    <a:pt x="12981" y="2469"/>
                  </a:cubicBezTo>
                  <a:cubicBezTo>
                    <a:pt x="12650" y="2271"/>
                    <a:pt x="12385" y="1939"/>
                    <a:pt x="12252" y="1608"/>
                  </a:cubicBezTo>
                  <a:cubicBezTo>
                    <a:pt x="10629" y="586"/>
                    <a:pt x="8787" y="1"/>
                    <a:pt x="687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5"/>
            <p:cNvSpPr/>
            <p:nvPr/>
          </p:nvSpPr>
          <p:spPr>
            <a:xfrm>
              <a:off x="1539711" y="3732135"/>
              <a:ext cx="263290" cy="305650"/>
            </a:xfrm>
            <a:custGeom>
              <a:avLst/>
              <a:gdLst/>
              <a:ahLst/>
              <a:cxnLst/>
              <a:rect l="l" t="t" r="r" b="b"/>
              <a:pathLst>
                <a:path w="20996" h="24374" extrusionOk="0">
                  <a:moveTo>
                    <a:pt x="0" y="1"/>
                  </a:moveTo>
                  <a:lnTo>
                    <a:pt x="5299" y="15300"/>
                  </a:lnTo>
                  <a:lnTo>
                    <a:pt x="20995" y="24373"/>
                  </a:lnTo>
                  <a:lnTo>
                    <a:pt x="15697" y="90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5"/>
            <p:cNvSpPr/>
            <p:nvPr/>
          </p:nvSpPr>
          <p:spPr>
            <a:xfrm>
              <a:off x="1539711" y="3719683"/>
              <a:ext cx="219262" cy="126253"/>
            </a:xfrm>
            <a:custGeom>
              <a:avLst/>
              <a:gdLst/>
              <a:ahLst/>
              <a:cxnLst/>
              <a:rect l="l" t="t" r="r" b="b"/>
              <a:pathLst>
                <a:path w="17485" h="10068" extrusionOk="0">
                  <a:moveTo>
                    <a:pt x="1789" y="0"/>
                  </a:moveTo>
                  <a:lnTo>
                    <a:pt x="0" y="994"/>
                  </a:lnTo>
                  <a:lnTo>
                    <a:pt x="15697" y="10067"/>
                  </a:lnTo>
                  <a:lnTo>
                    <a:pt x="17485" y="9074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5"/>
            <p:cNvSpPr/>
            <p:nvPr/>
          </p:nvSpPr>
          <p:spPr>
            <a:xfrm>
              <a:off x="1736539" y="3833459"/>
              <a:ext cx="88884" cy="204327"/>
            </a:xfrm>
            <a:custGeom>
              <a:avLst/>
              <a:gdLst/>
              <a:ahLst/>
              <a:cxnLst/>
              <a:rect l="l" t="t" r="r" b="b"/>
              <a:pathLst>
                <a:path w="7088" h="16294" extrusionOk="0">
                  <a:moveTo>
                    <a:pt x="1789" y="1"/>
                  </a:moveTo>
                  <a:lnTo>
                    <a:pt x="1" y="994"/>
                  </a:lnTo>
                  <a:lnTo>
                    <a:pt x="5299" y="16293"/>
                  </a:lnTo>
                  <a:lnTo>
                    <a:pt x="7087" y="15234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5"/>
            <p:cNvSpPr/>
            <p:nvPr/>
          </p:nvSpPr>
          <p:spPr>
            <a:xfrm>
              <a:off x="2040509" y="3627339"/>
              <a:ext cx="88846" cy="68343"/>
            </a:xfrm>
            <a:custGeom>
              <a:avLst/>
              <a:gdLst/>
              <a:ahLst/>
              <a:cxnLst/>
              <a:rect l="l" t="t" r="r" b="b"/>
              <a:pathLst>
                <a:path w="7085" h="5450" extrusionOk="0">
                  <a:moveTo>
                    <a:pt x="3413" y="0"/>
                  </a:moveTo>
                  <a:cubicBezTo>
                    <a:pt x="3385" y="0"/>
                    <a:pt x="3351" y="4"/>
                    <a:pt x="3312" y="13"/>
                  </a:cubicBezTo>
                  <a:cubicBezTo>
                    <a:pt x="2517" y="410"/>
                    <a:pt x="1789" y="874"/>
                    <a:pt x="1193" y="1470"/>
                  </a:cubicBezTo>
                  <a:cubicBezTo>
                    <a:pt x="796" y="1735"/>
                    <a:pt x="1" y="2596"/>
                    <a:pt x="1" y="2596"/>
                  </a:cubicBezTo>
                  <a:lnTo>
                    <a:pt x="266" y="5046"/>
                  </a:lnTo>
                  <a:cubicBezTo>
                    <a:pt x="293" y="5042"/>
                    <a:pt x="322" y="5041"/>
                    <a:pt x="353" y="5041"/>
                  </a:cubicBezTo>
                  <a:cubicBezTo>
                    <a:pt x="816" y="5041"/>
                    <a:pt x="1676" y="5449"/>
                    <a:pt x="2706" y="5449"/>
                  </a:cubicBezTo>
                  <a:cubicBezTo>
                    <a:pt x="2775" y="5449"/>
                    <a:pt x="2844" y="5448"/>
                    <a:pt x="2915" y="5444"/>
                  </a:cubicBezTo>
                  <a:cubicBezTo>
                    <a:pt x="4107" y="5378"/>
                    <a:pt x="5233" y="4914"/>
                    <a:pt x="6094" y="4119"/>
                  </a:cubicBezTo>
                  <a:cubicBezTo>
                    <a:pt x="7034" y="3304"/>
                    <a:pt x="7084" y="649"/>
                    <a:pt x="6525" y="649"/>
                  </a:cubicBezTo>
                  <a:cubicBezTo>
                    <a:pt x="6494" y="649"/>
                    <a:pt x="6460" y="658"/>
                    <a:pt x="6425" y="675"/>
                  </a:cubicBezTo>
                  <a:cubicBezTo>
                    <a:pt x="5564" y="1139"/>
                    <a:pt x="4703" y="1536"/>
                    <a:pt x="3842" y="1934"/>
                  </a:cubicBezTo>
                  <a:cubicBezTo>
                    <a:pt x="3799" y="1938"/>
                    <a:pt x="3757" y="1940"/>
                    <a:pt x="3717" y="1940"/>
                  </a:cubicBezTo>
                  <a:cubicBezTo>
                    <a:pt x="3139" y="1940"/>
                    <a:pt x="2857" y="1515"/>
                    <a:pt x="2981" y="1205"/>
                  </a:cubicBezTo>
                  <a:cubicBezTo>
                    <a:pt x="3167" y="834"/>
                    <a:pt x="3815" y="0"/>
                    <a:pt x="3413" y="0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5"/>
            <p:cNvSpPr/>
            <p:nvPr/>
          </p:nvSpPr>
          <p:spPr>
            <a:xfrm>
              <a:off x="1820419" y="3580991"/>
              <a:ext cx="237545" cy="161126"/>
            </a:xfrm>
            <a:custGeom>
              <a:avLst/>
              <a:gdLst/>
              <a:ahLst/>
              <a:cxnLst/>
              <a:rect l="l" t="t" r="r" b="b"/>
              <a:pathLst>
                <a:path w="18943" h="12849" extrusionOk="0">
                  <a:moveTo>
                    <a:pt x="4505" y="0"/>
                  </a:moveTo>
                  <a:cubicBezTo>
                    <a:pt x="1" y="729"/>
                    <a:pt x="2451" y="5828"/>
                    <a:pt x="2451" y="5828"/>
                  </a:cubicBezTo>
                  <a:lnTo>
                    <a:pt x="9737" y="12849"/>
                  </a:lnTo>
                  <a:lnTo>
                    <a:pt x="18744" y="9338"/>
                  </a:lnTo>
                  <a:cubicBezTo>
                    <a:pt x="18943" y="7948"/>
                    <a:pt x="18611" y="6623"/>
                    <a:pt x="17750" y="5563"/>
                  </a:cubicBezTo>
                  <a:lnTo>
                    <a:pt x="10995" y="7550"/>
                  </a:lnTo>
                  <a:lnTo>
                    <a:pt x="450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5"/>
            <p:cNvSpPr/>
            <p:nvPr/>
          </p:nvSpPr>
          <p:spPr>
            <a:xfrm>
              <a:off x="2847771" y="3413218"/>
              <a:ext cx="115456" cy="142028"/>
            </a:xfrm>
            <a:custGeom>
              <a:avLst/>
              <a:gdLst/>
              <a:ahLst/>
              <a:cxnLst/>
              <a:rect l="l" t="t" r="r" b="b"/>
              <a:pathLst>
                <a:path w="9207" h="11326" extrusionOk="0">
                  <a:moveTo>
                    <a:pt x="4571" y="1"/>
                  </a:moveTo>
                  <a:cubicBezTo>
                    <a:pt x="2054" y="1"/>
                    <a:pt x="1" y="2517"/>
                    <a:pt x="1" y="5696"/>
                  </a:cubicBezTo>
                  <a:cubicBezTo>
                    <a:pt x="1" y="8809"/>
                    <a:pt x="2054" y="11326"/>
                    <a:pt x="4571" y="11326"/>
                  </a:cubicBezTo>
                  <a:cubicBezTo>
                    <a:pt x="7154" y="11326"/>
                    <a:pt x="9207" y="8743"/>
                    <a:pt x="9207" y="5630"/>
                  </a:cubicBezTo>
                  <a:cubicBezTo>
                    <a:pt x="9140" y="2517"/>
                    <a:pt x="7087" y="1"/>
                    <a:pt x="4571" y="1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5"/>
            <p:cNvSpPr/>
            <p:nvPr/>
          </p:nvSpPr>
          <p:spPr>
            <a:xfrm>
              <a:off x="2838642" y="3408541"/>
              <a:ext cx="172751" cy="127870"/>
            </a:xfrm>
            <a:custGeom>
              <a:avLst/>
              <a:gdLst/>
              <a:ahLst/>
              <a:cxnLst/>
              <a:rect l="l" t="t" r="r" b="b"/>
              <a:pathLst>
                <a:path w="13776" h="10197" extrusionOk="0">
                  <a:moveTo>
                    <a:pt x="5017" y="0"/>
                  </a:moveTo>
                  <a:cubicBezTo>
                    <a:pt x="4555" y="0"/>
                    <a:pt x="4094" y="37"/>
                    <a:pt x="3643" y="109"/>
                  </a:cubicBezTo>
                  <a:cubicBezTo>
                    <a:pt x="3643" y="109"/>
                    <a:pt x="66" y="771"/>
                    <a:pt x="0" y="3818"/>
                  </a:cubicBezTo>
                  <a:lnTo>
                    <a:pt x="3312" y="4944"/>
                  </a:lnTo>
                  <a:cubicBezTo>
                    <a:pt x="3312" y="4944"/>
                    <a:pt x="2782" y="7460"/>
                    <a:pt x="4703" y="8123"/>
                  </a:cubicBezTo>
                  <a:cubicBezTo>
                    <a:pt x="4703" y="8123"/>
                    <a:pt x="5177" y="10197"/>
                    <a:pt x="8087" y="10197"/>
                  </a:cubicBezTo>
                  <a:cubicBezTo>
                    <a:pt x="8253" y="10197"/>
                    <a:pt x="8427" y="10190"/>
                    <a:pt x="8610" y="10176"/>
                  </a:cubicBezTo>
                  <a:cubicBezTo>
                    <a:pt x="8610" y="10176"/>
                    <a:pt x="13776" y="3553"/>
                    <a:pt x="7484" y="374"/>
                  </a:cubicBezTo>
                  <a:cubicBezTo>
                    <a:pt x="6677" y="119"/>
                    <a:pt x="5843" y="0"/>
                    <a:pt x="5017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5"/>
            <p:cNvSpPr/>
            <p:nvPr/>
          </p:nvSpPr>
          <p:spPr>
            <a:xfrm>
              <a:off x="2993110" y="3578495"/>
              <a:ext cx="63139" cy="192690"/>
            </a:xfrm>
            <a:custGeom>
              <a:avLst/>
              <a:gdLst/>
              <a:ahLst/>
              <a:cxnLst/>
              <a:rect l="l" t="t" r="r" b="b"/>
              <a:pathLst>
                <a:path w="5035" h="15366" extrusionOk="0">
                  <a:moveTo>
                    <a:pt x="2451" y="0"/>
                  </a:moveTo>
                  <a:lnTo>
                    <a:pt x="1" y="15366"/>
                  </a:lnTo>
                  <a:cubicBezTo>
                    <a:pt x="1590" y="14571"/>
                    <a:pt x="3114" y="13577"/>
                    <a:pt x="4504" y="12385"/>
                  </a:cubicBezTo>
                  <a:cubicBezTo>
                    <a:pt x="5034" y="8147"/>
                    <a:pt x="2451" y="0"/>
                    <a:pt x="245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5"/>
            <p:cNvSpPr/>
            <p:nvPr/>
          </p:nvSpPr>
          <p:spPr>
            <a:xfrm>
              <a:off x="2820371" y="3539233"/>
              <a:ext cx="203487" cy="355145"/>
            </a:xfrm>
            <a:custGeom>
              <a:avLst/>
              <a:gdLst/>
              <a:ahLst/>
              <a:cxnLst/>
              <a:rect l="l" t="t" r="r" b="b"/>
              <a:pathLst>
                <a:path w="16227" h="28321" extrusionOk="0">
                  <a:moveTo>
                    <a:pt x="9351" y="0"/>
                  </a:moveTo>
                  <a:cubicBezTo>
                    <a:pt x="7439" y="0"/>
                    <a:pt x="5598" y="586"/>
                    <a:pt x="3974" y="1608"/>
                  </a:cubicBezTo>
                  <a:cubicBezTo>
                    <a:pt x="3841" y="1939"/>
                    <a:pt x="3577" y="2270"/>
                    <a:pt x="3245" y="2469"/>
                  </a:cubicBezTo>
                  <a:cubicBezTo>
                    <a:pt x="2782" y="2800"/>
                    <a:pt x="464" y="4257"/>
                    <a:pt x="464" y="4257"/>
                  </a:cubicBezTo>
                  <a:cubicBezTo>
                    <a:pt x="464" y="4257"/>
                    <a:pt x="1325" y="19026"/>
                    <a:pt x="0" y="26378"/>
                  </a:cubicBezTo>
                  <a:cubicBezTo>
                    <a:pt x="0" y="26378"/>
                    <a:pt x="2502" y="28321"/>
                    <a:pt x="6760" y="28321"/>
                  </a:cubicBezTo>
                  <a:cubicBezTo>
                    <a:pt x="8890" y="28321"/>
                    <a:pt x="11458" y="27835"/>
                    <a:pt x="14372" y="26378"/>
                  </a:cubicBezTo>
                  <a:cubicBezTo>
                    <a:pt x="14372" y="26378"/>
                    <a:pt x="15630" y="7767"/>
                    <a:pt x="16226" y="3131"/>
                  </a:cubicBezTo>
                  <a:cubicBezTo>
                    <a:pt x="16226" y="3131"/>
                    <a:pt x="14769" y="1343"/>
                    <a:pt x="9935" y="19"/>
                  </a:cubicBezTo>
                  <a:cubicBezTo>
                    <a:pt x="9739" y="6"/>
                    <a:pt x="9545" y="0"/>
                    <a:pt x="935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5"/>
            <p:cNvSpPr/>
            <p:nvPr/>
          </p:nvSpPr>
          <p:spPr>
            <a:xfrm>
              <a:off x="2896777" y="3738782"/>
              <a:ext cx="263277" cy="305650"/>
            </a:xfrm>
            <a:custGeom>
              <a:avLst/>
              <a:gdLst/>
              <a:ahLst/>
              <a:cxnLst/>
              <a:rect l="l" t="t" r="r" b="b"/>
              <a:pathLst>
                <a:path w="20995" h="24374" extrusionOk="0">
                  <a:moveTo>
                    <a:pt x="20995" y="1"/>
                  </a:moveTo>
                  <a:lnTo>
                    <a:pt x="5299" y="9074"/>
                  </a:lnTo>
                  <a:lnTo>
                    <a:pt x="0" y="24373"/>
                  </a:lnTo>
                  <a:lnTo>
                    <a:pt x="15697" y="15300"/>
                  </a:lnTo>
                  <a:lnTo>
                    <a:pt x="20995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5"/>
            <p:cNvSpPr/>
            <p:nvPr/>
          </p:nvSpPr>
          <p:spPr>
            <a:xfrm>
              <a:off x="2940793" y="3726329"/>
              <a:ext cx="219262" cy="126253"/>
            </a:xfrm>
            <a:custGeom>
              <a:avLst/>
              <a:gdLst/>
              <a:ahLst/>
              <a:cxnLst/>
              <a:rect l="l" t="t" r="r" b="b"/>
              <a:pathLst>
                <a:path w="17485" h="10068" extrusionOk="0">
                  <a:moveTo>
                    <a:pt x="15763" y="0"/>
                  </a:moveTo>
                  <a:lnTo>
                    <a:pt x="0" y="9074"/>
                  </a:lnTo>
                  <a:lnTo>
                    <a:pt x="1789" y="10067"/>
                  </a:lnTo>
                  <a:lnTo>
                    <a:pt x="17485" y="994"/>
                  </a:lnTo>
                  <a:lnTo>
                    <a:pt x="15763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5"/>
            <p:cNvSpPr/>
            <p:nvPr/>
          </p:nvSpPr>
          <p:spPr>
            <a:xfrm>
              <a:off x="2874356" y="3840105"/>
              <a:ext cx="88871" cy="204327"/>
            </a:xfrm>
            <a:custGeom>
              <a:avLst/>
              <a:gdLst/>
              <a:ahLst/>
              <a:cxnLst/>
              <a:rect l="l" t="t" r="r" b="b"/>
              <a:pathLst>
                <a:path w="7087" h="16294" extrusionOk="0">
                  <a:moveTo>
                    <a:pt x="5298" y="1"/>
                  </a:moveTo>
                  <a:lnTo>
                    <a:pt x="0" y="15300"/>
                  </a:lnTo>
                  <a:lnTo>
                    <a:pt x="1788" y="16293"/>
                  </a:lnTo>
                  <a:lnTo>
                    <a:pt x="7087" y="994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5"/>
            <p:cNvSpPr/>
            <p:nvPr/>
          </p:nvSpPr>
          <p:spPr>
            <a:xfrm>
              <a:off x="2580644" y="3450788"/>
              <a:ext cx="74463" cy="92834"/>
            </a:xfrm>
            <a:custGeom>
              <a:avLst/>
              <a:gdLst/>
              <a:ahLst/>
              <a:cxnLst/>
              <a:rect l="l" t="t" r="r" b="b"/>
              <a:pathLst>
                <a:path w="5938" h="7403" extrusionOk="0">
                  <a:moveTo>
                    <a:pt x="1963" y="1"/>
                  </a:moveTo>
                  <a:cubicBezTo>
                    <a:pt x="1361" y="1"/>
                    <a:pt x="1" y="1918"/>
                    <a:pt x="176" y="2965"/>
                  </a:cubicBezTo>
                  <a:cubicBezTo>
                    <a:pt x="374" y="4158"/>
                    <a:pt x="970" y="5217"/>
                    <a:pt x="1831" y="6012"/>
                  </a:cubicBezTo>
                  <a:cubicBezTo>
                    <a:pt x="2759" y="6807"/>
                    <a:pt x="3818" y="7005"/>
                    <a:pt x="4149" y="7403"/>
                  </a:cubicBezTo>
                  <a:lnTo>
                    <a:pt x="5938" y="5615"/>
                  </a:lnTo>
                  <a:cubicBezTo>
                    <a:pt x="5938" y="5615"/>
                    <a:pt x="5805" y="4422"/>
                    <a:pt x="5673" y="4025"/>
                  </a:cubicBezTo>
                  <a:cubicBezTo>
                    <a:pt x="5606" y="3164"/>
                    <a:pt x="5341" y="2303"/>
                    <a:pt x="4944" y="1508"/>
                  </a:cubicBezTo>
                  <a:cubicBezTo>
                    <a:pt x="4883" y="1438"/>
                    <a:pt x="4832" y="1407"/>
                    <a:pt x="4788" y="1407"/>
                  </a:cubicBezTo>
                  <a:cubicBezTo>
                    <a:pt x="4544" y="1407"/>
                    <a:pt x="4527" y="2354"/>
                    <a:pt x="4414" y="2634"/>
                  </a:cubicBezTo>
                  <a:cubicBezTo>
                    <a:pt x="4336" y="2829"/>
                    <a:pt x="4120" y="3002"/>
                    <a:pt x="3874" y="3002"/>
                  </a:cubicBezTo>
                  <a:cubicBezTo>
                    <a:pt x="3703" y="3002"/>
                    <a:pt x="3518" y="2918"/>
                    <a:pt x="3355" y="2700"/>
                  </a:cubicBezTo>
                  <a:cubicBezTo>
                    <a:pt x="2891" y="1839"/>
                    <a:pt x="2494" y="978"/>
                    <a:pt x="2162" y="118"/>
                  </a:cubicBezTo>
                  <a:cubicBezTo>
                    <a:pt x="2114" y="37"/>
                    <a:pt x="2046" y="1"/>
                    <a:pt x="1963" y="1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55"/>
            <p:cNvSpPr/>
            <p:nvPr/>
          </p:nvSpPr>
          <p:spPr>
            <a:xfrm>
              <a:off x="2618552" y="3504572"/>
              <a:ext cx="286539" cy="155320"/>
            </a:xfrm>
            <a:custGeom>
              <a:avLst/>
              <a:gdLst/>
              <a:ahLst/>
              <a:cxnLst/>
              <a:rect l="l" t="t" r="r" b="b"/>
              <a:pathLst>
                <a:path w="22850" h="12386" extrusionOk="0">
                  <a:moveTo>
                    <a:pt x="2981" y="1"/>
                  </a:moveTo>
                  <a:cubicBezTo>
                    <a:pt x="2981" y="1"/>
                    <a:pt x="464" y="729"/>
                    <a:pt x="0" y="2849"/>
                  </a:cubicBezTo>
                  <a:lnTo>
                    <a:pt x="8412" y="12386"/>
                  </a:lnTo>
                  <a:lnTo>
                    <a:pt x="19273" y="11525"/>
                  </a:lnTo>
                  <a:cubicBezTo>
                    <a:pt x="19273" y="11525"/>
                    <a:pt x="22850" y="7419"/>
                    <a:pt x="20068" y="4372"/>
                  </a:cubicBezTo>
                  <a:lnTo>
                    <a:pt x="20068" y="4372"/>
                  </a:lnTo>
                  <a:lnTo>
                    <a:pt x="9935" y="7154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55"/>
            <p:cNvSpPr/>
            <p:nvPr/>
          </p:nvSpPr>
          <p:spPr>
            <a:xfrm>
              <a:off x="1943248" y="3017895"/>
              <a:ext cx="97273" cy="82739"/>
            </a:xfrm>
            <a:custGeom>
              <a:avLst/>
              <a:gdLst/>
              <a:ahLst/>
              <a:cxnLst/>
              <a:rect l="l" t="t" r="r" b="b"/>
              <a:pathLst>
                <a:path w="7757" h="6598" extrusionOk="0">
                  <a:moveTo>
                    <a:pt x="5704" y="0"/>
                  </a:moveTo>
                  <a:cubicBezTo>
                    <a:pt x="5704" y="0"/>
                    <a:pt x="4379" y="199"/>
                    <a:pt x="3915" y="265"/>
                  </a:cubicBezTo>
                  <a:cubicBezTo>
                    <a:pt x="3518" y="398"/>
                    <a:pt x="1796" y="663"/>
                    <a:pt x="1266" y="1126"/>
                  </a:cubicBezTo>
                  <a:cubicBezTo>
                    <a:pt x="670" y="1590"/>
                    <a:pt x="2061" y="1590"/>
                    <a:pt x="2458" y="1722"/>
                  </a:cubicBezTo>
                  <a:cubicBezTo>
                    <a:pt x="2856" y="1789"/>
                    <a:pt x="1929" y="2186"/>
                    <a:pt x="1399" y="2650"/>
                  </a:cubicBezTo>
                  <a:cubicBezTo>
                    <a:pt x="736" y="3113"/>
                    <a:pt x="339" y="3842"/>
                    <a:pt x="207" y="4637"/>
                  </a:cubicBezTo>
                  <a:cubicBezTo>
                    <a:pt x="0" y="5256"/>
                    <a:pt x="1602" y="6598"/>
                    <a:pt x="2633" y="6598"/>
                  </a:cubicBezTo>
                  <a:cubicBezTo>
                    <a:pt x="2926" y="6598"/>
                    <a:pt x="3173" y="6490"/>
                    <a:pt x="3319" y="6226"/>
                  </a:cubicBezTo>
                  <a:cubicBezTo>
                    <a:pt x="3651" y="5365"/>
                    <a:pt x="4313" y="4703"/>
                    <a:pt x="5174" y="4438"/>
                  </a:cubicBezTo>
                  <a:cubicBezTo>
                    <a:pt x="6101" y="3842"/>
                    <a:pt x="7028" y="3180"/>
                    <a:pt x="7757" y="2385"/>
                  </a:cubicBezTo>
                  <a:lnTo>
                    <a:pt x="5704" y="0"/>
                  </a:ln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5"/>
            <p:cNvSpPr/>
            <p:nvPr/>
          </p:nvSpPr>
          <p:spPr>
            <a:xfrm>
              <a:off x="1998989" y="2781202"/>
              <a:ext cx="210960" cy="280720"/>
            </a:xfrm>
            <a:custGeom>
              <a:avLst/>
              <a:gdLst/>
              <a:ahLst/>
              <a:cxnLst/>
              <a:rect l="l" t="t" r="r" b="b"/>
              <a:pathLst>
                <a:path w="16823" h="22386" extrusionOk="0">
                  <a:moveTo>
                    <a:pt x="16823" y="0"/>
                  </a:moveTo>
                  <a:lnTo>
                    <a:pt x="9802" y="12716"/>
                  </a:lnTo>
                  <a:lnTo>
                    <a:pt x="0" y="18743"/>
                  </a:lnTo>
                  <a:lnTo>
                    <a:pt x="2385" y="22386"/>
                  </a:lnTo>
                  <a:lnTo>
                    <a:pt x="13577" y="16160"/>
                  </a:lnTo>
                  <a:lnTo>
                    <a:pt x="15697" y="13180"/>
                  </a:lnTo>
                  <a:cubicBezTo>
                    <a:pt x="15630" y="11259"/>
                    <a:pt x="15630" y="9405"/>
                    <a:pt x="15829" y="7550"/>
                  </a:cubicBezTo>
                  <a:cubicBezTo>
                    <a:pt x="16491" y="3113"/>
                    <a:pt x="16823" y="0"/>
                    <a:pt x="16823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5"/>
            <p:cNvSpPr/>
            <p:nvPr/>
          </p:nvSpPr>
          <p:spPr>
            <a:xfrm>
              <a:off x="2167614" y="2883065"/>
              <a:ext cx="97975" cy="76707"/>
            </a:xfrm>
            <a:custGeom>
              <a:avLst/>
              <a:gdLst/>
              <a:ahLst/>
              <a:cxnLst/>
              <a:rect l="l" t="t" r="r" b="b"/>
              <a:pathLst>
                <a:path w="7813" h="6117" extrusionOk="0">
                  <a:moveTo>
                    <a:pt x="4289" y="0"/>
                  </a:moveTo>
                  <a:cubicBezTo>
                    <a:pt x="3830" y="0"/>
                    <a:pt x="4512" y="982"/>
                    <a:pt x="4634" y="1348"/>
                  </a:cubicBezTo>
                  <a:cubicBezTo>
                    <a:pt x="4651" y="1451"/>
                    <a:pt x="4610" y="1492"/>
                    <a:pt x="4527" y="1492"/>
                  </a:cubicBezTo>
                  <a:cubicBezTo>
                    <a:pt x="4291" y="1492"/>
                    <a:pt x="3716" y="1164"/>
                    <a:pt x="3177" y="1017"/>
                  </a:cubicBezTo>
                  <a:cubicBezTo>
                    <a:pt x="2833" y="892"/>
                    <a:pt x="2474" y="826"/>
                    <a:pt x="2115" y="826"/>
                  </a:cubicBezTo>
                  <a:cubicBezTo>
                    <a:pt x="1713" y="826"/>
                    <a:pt x="1310" y="908"/>
                    <a:pt x="925" y="1083"/>
                  </a:cubicBezTo>
                  <a:cubicBezTo>
                    <a:pt x="81" y="1408"/>
                    <a:pt x="1" y="4597"/>
                    <a:pt x="1246" y="4597"/>
                  </a:cubicBezTo>
                  <a:cubicBezTo>
                    <a:pt x="1271" y="4597"/>
                    <a:pt x="1297" y="4596"/>
                    <a:pt x="1322" y="4593"/>
                  </a:cubicBezTo>
                  <a:cubicBezTo>
                    <a:pt x="1559" y="4542"/>
                    <a:pt x="1796" y="4518"/>
                    <a:pt x="2030" y="4518"/>
                  </a:cubicBezTo>
                  <a:cubicBezTo>
                    <a:pt x="2710" y="4518"/>
                    <a:pt x="3363" y="4728"/>
                    <a:pt x="3905" y="5123"/>
                  </a:cubicBezTo>
                  <a:cubicBezTo>
                    <a:pt x="4899" y="5587"/>
                    <a:pt x="5959" y="5918"/>
                    <a:pt x="7018" y="6116"/>
                  </a:cubicBezTo>
                  <a:lnTo>
                    <a:pt x="7813" y="3136"/>
                  </a:lnTo>
                  <a:cubicBezTo>
                    <a:pt x="7813" y="3136"/>
                    <a:pt x="6952" y="2076"/>
                    <a:pt x="6621" y="1812"/>
                  </a:cubicBezTo>
                  <a:cubicBezTo>
                    <a:pt x="6223" y="1480"/>
                    <a:pt x="5098" y="222"/>
                    <a:pt x="4435" y="23"/>
                  </a:cubicBezTo>
                  <a:cubicBezTo>
                    <a:pt x="4377" y="7"/>
                    <a:pt x="4328" y="0"/>
                    <a:pt x="4289" y="0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5"/>
            <p:cNvSpPr/>
            <p:nvPr/>
          </p:nvSpPr>
          <p:spPr>
            <a:xfrm>
              <a:off x="2246478" y="2798633"/>
              <a:ext cx="180237" cy="197455"/>
            </a:xfrm>
            <a:custGeom>
              <a:avLst/>
              <a:gdLst/>
              <a:ahLst/>
              <a:cxnLst/>
              <a:rect l="l" t="t" r="r" b="b"/>
              <a:pathLst>
                <a:path w="14373" h="15746" extrusionOk="0">
                  <a:moveTo>
                    <a:pt x="11392" y="1"/>
                  </a:moveTo>
                  <a:cubicBezTo>
                    <a:pt x="8942" y="928"/>
                    <a:pt x="9140" y="4637"/>
                    <a:pt x="9140" y="4637"/>
                  </a:cubicBezTo>
                  <a:lnTo>
                    <a:pt x="8147" y="10664"/>
                  </a:lnTo>
                  <a:lnTo>
                    <a:pt x="862" y="9008"/>
                  </a:lnTo>
                  <a:lnTo>
                    <a:pt x="1" y="12916"/>
                  </a:lnTo>
                  <a:lnTo>
                    <a:pt x="9538" y="15697"/>
                  </a:lnTo>
                  <a:cubicBezTo>
                    <a:pt x="9692" y="15730"/>
                    <a:pt x="9845" y="15745"/>
                    <a:pt x="9995" y="15745"/>
                  </a:cubicBezTo>
                  <a:cubicBezTo>
                    <a:pt x="11073" y="15745"/>
                    <a:pt x="12013" y="14947"/>
                    <a:pt x="12187" y="13843"/>
                  </a:cubicBezTo>
                  <a:lnTo>
                    <a:pt x="14372" y="4968"/>
                  </a:lnTo>
                  <a:cubicBezTo>
                    <a:pt x="14108" y="663"/>
                    <a:pt x="11392" y="1"/>
                    <a:pt x="11392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5"/>
            <p:cNvSpPr/>
            <p:nvPr/>
          </p:nvSpPr>
          <p:spPr>
            <a:xfrm>
              <a:off x="1372779" y="3105925"/>
              <a:ext cx="78801" cy="96897"/>
            </a:xfrm>
            <a:custGeom>
              <a:avLst/>
              <a:gdLst/>
              <a:ahLst/>
              <a:cxnLst/>
              <a:rect l="l" t="t" r="r" b="b"/>
              <a:pathLst>
                <a:path w="6284" h="7727" extrusionOk="0">
                  <a:moveTo>
                    <a:pt x="3179" y="1"/>
                  </a:moveTo>
                  <a:lnTo>
                    <a:pt x="398" y="398"/>
                  </a:lnTo>
                  <a:cubicBezTo>
                    <a:pt x="530" y="928"/>
                    <a:pt x="0" y="2054"/>
                    <a:pt x="133" y="3445"/>
                  </a:cubicBezTo>
                  <a:cubicBezTo>
                    <a:pt x="199" y="4769"/>
                    <a:pt x="729" y="6028"/>
                    <a:pt x="1722" y="6955"/>
                  </a:cubicBezTo>
                  <a:cubicBezTo>
                    <a:pt x="2212" y="7479"/>
                    <a:pt x="3366" y="7727"/>
                    <a:pt x="4297" y="7727"/>
                  </a:cubicBezTo>
                  <a:cubicBezTo>
                    <a:pt x="5131" y="7727"/>
                    <a:pt x="5786" y="7529"/>
                    <a:pt x="5630" y="7154"/>
                  </a:cubicBezTo>
                  <a:cubicBezTo>
                    <a:pt x="5034" y="6226"/>
                    <a:pt x="4570" y="5299"/>
                    <a:pt x="4107" y="4306"/>
                  </a:cubicBezTo>
                  <a:cubicBezTo>
                    <a:pt x="3937" y="3682"/>
                    <a:pt x="4300" y="3350"/>
                    <a:pt x="4657" y="3350"/>
                  </a:cubicBezTo>
                  <a:cubicBezTo>
                    <a:pt x="4718" y="3350"/>
                    <a:pt x="4778" y="3359"/>
                    <a:pt x="4835" y="3379"/>
                  </a:cubicBezTo>
                  <a:cubicBezTo>
                    <a:pt x="5117" y="3472"/>
                    <a:pt x="5798" y="3933"/>
                    <a:pt x="6100" y="3933"/>
                  </a:cubicBezTo>
                  <a:cubicBezTo>
                    <a:pt x="6224" y="3933"/>
                    <a:pt x="6284" y="3855"/>
                    <a:pt x="6226" y="3643"/>
                  </a:cubicBezTo>
                  <a:cubicBezTo>
                    <a:pt x="6027" y="2915"/>
                    <a:pt x="4769" y="1657"/>
                    <a:pt x="4438" y="1325"/>
                  </a:cubicBezTo>
                  <a:cubicBezTo>
                    <a:pt x="4173" y="928"/>
                    <a:pt x="3179" y="1"/>
                    <a:pt x="3179" y="1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5"/>
            <p:cNvSpPr/>
            <p:nvPr/>
          </p:nvSpPr>
          <p:spPr>
            <a:xfrm>
              <a:off x="1364477" y="3095129"/>
              <a:ext cx="63126" cy="37394"/>
            </a:xfrm>
            <a:custGeom>
              <a:avLst/>
              <a:gdLst/>
              <a:ahLst/>
              <a:cxnLst/>
              <a:rect l="l" t="t" r="r" b="b"/>
              <a:pathLst>
                <a:path w="5034" h="2982" extrusionOk="0">
                  <a:moveTo>
                    <a:pt x="4636" y="1"/>
                  </a:moveTo>
                  <a:lnTo>
                    <a:pt x="0" y="1259"/>
                  </a:lnTo>
                  <a:lnTo>
                    <a:pt x="464" y="2981"/>
                  </a:lnTo>
                  <a:lnTo>
                    <a:pt x="5033" y="1524"/>
                  </a:lnTo>
                  <a:lnTo>
                    <a:pt x="463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5"/>
            <p:cNvSpPr/>
            <p:nvPr/>
          </p:nvSpPr>
          <p:spPr>
            <a:xfrm>
              <a:off x="1321289" y="2752962"/>
              <a:ext cx="103819" cy="364613"/>
            </a:xfrm>
            <a:custGeom>
              <a:avLst/>
              <a:gdLst/>
              <a:ahLst/>
              <a:cxnLst/>
              <a:rect l="l" t="t" r="r" b="b"/>
              <a:pathLst>
                <a:path w="8279" h="29076" extrusionOk="0">
                  <a:moveTo>
                    <a:pt x="3245" y="0"/>
                  </a:moveTo>
                  <a:cubicBezTo>
                    <a:pt x="1126" y="994"/>
                    <a:pt x="795" y="3974"/>
                    <a:pt x="795" y="3974"/>
                  </a:cubicBezTo>
                  <a:cubicBezTo>
                    <a:pt x="795" y="3974"/>
                    <a:pt x="0" y="15101"/>
                    <a:pt x="0" y="15564"/>
                  </a:cubicBezTo>
                  <a:cubicBezTo>
                    <a:pt x="0" y="15962"/>
                    <a:pt x="3378" y="29075"/>
                    <a:pt x="3378" y="29075"/>
                  </a:cubicBezTo>
                  <a:lnTo>
                    <a:pt x="8279" y="27750"/>
                  </a:lnTo>
                  <a:lnTo>
                    <a:pt x="5630" y="14902"/>
                  </a:lnTo>
                  <a:cubicBezTo>
                    <a:pt x="5630" y="14902"/>
                    <a:pt x="5563" y="11193"/>
                    <a:pt x="6027" y="5762"/>
                  </a:cubicBezTo>
                  <a:cubicBezTo>
                    <a:pt x="6491" y="265"/>
                    <a:pt x="3245" y="0"/>
                    <a:pt x="324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5"/>
            <p:cNvSpPr/>
            <p:nvPr/>
          </p:nvSpPr>
          <p:spPr>
            <a:xfrm>
              <a:off x="1733216" y="2985504"/>
              <a:ext cx="99969" cy="84306"/>
            </a:xfrm>
            <a:custGeom>
              <a:avLst/>
              <a:gdLst/>
              <a:ahLst/>
              <a:cxnLst/>
              <a:rect l="l" t="t" r="r" b="b"/>
              <a:pathLst>
                <a:path w="7972" h="6723" extrusionOk="0">
                  <a:moveTo>
                    <a:pt x="2120" y="1"/>
                  </a:moveTo>
                  <a:lnTo>
                    <a:pt x="1" y="2385"/>
                  </a:lnTo>
                  <a:cubicBezTo>
                    <a:pt x="796" y="3180"/>
                    <a:pt x="1657" y="3908"/>
                    <a:pt x="2650" y="4438"/>
                  </a:cubicBezTo>
                  <a:cubicBezTo>
                    <a:pt x="3511" y="4769"/>
                    <a:pt x="4240" y="5498"/>
                    <a:pt x="4571" y="6359"/>
                  </a:cubicBezTo>
                  <a:cubicBezTo>
                    <a:pt x="4728" y="6616"/>
                    <a:pt x="4978" y="6722"/>
                    <a:pt x="5272" y="6722"/>
                  </a:cubicBezTo>
                  <a:cubicBezTo>
                    <a:pt x="6337" y="6722"/>
                    <a:pt x="7972" y="5326"/>
                    <a:pt x="7816" y="4703"/>
                  </a:cubicBezTo>
                  <a:cubicBezTo>
                    <a:pt x="7683" y="3908"/>
                    <a:pt x="7220" y="3180"/>
                    <a:pt x="6558" y="2716"/>
                  </a:cubicBezTo>
                  <a:cubicBezTo>
                    <a:pt x="5962" y="2186"/>
                    <a:pt x="5034" y="1789"/>
                    <a:pt x="5498" y="1656"/>
                  </a:cubicBezTo>
                  <a:cubicBezTo>
                    <a:pt x="5895" y="1524"/>
                    <a:pt x="7286" y="1524"/>
                    <a:pt x="6756" y="1060"/>
                  </a:cubicBezTo>
                  <a:cubicBezTo>
                    <a:pt x="6160" y="597"/>
                    <a:pt x="4372" y="332"/>
                    <a:pt x="3908" y="265"/>
                  </a:cubicBezTo>
                  <a:cubicBezTo>
                    <a:pt x="3511" y="133"/>
                    <a:pt x="2120" y="1"/>
                    <a:pt x="2120" y="1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5"/>
            <p:cNvSpPr/>
            <p:nvPr/>
          </p:nvSpPr>
          <p:spPr>
            <a:xfrm>
              <a:off x="1729065" y="2975535"/>
              <a:ext cx="44028" cy="52342"/>
            </a:xfrm>
            <a:custGeom>
              <a:avLst/>
              <a:gdLst/>
              <a:ahLst/>
              <a:cxnLst/>
              <a:rect l="l" t="t" r="r" b="b"/>
              <a:pathLst>
                <a:path w="3511" h="4174" extrusionOk="0">
                  <a:moveTo>
                    <a:pt x="2385" y="1"/>
                  </a:moveTo>
                  <a:lnTo>
                    <a:pt x="1" y="3511"/>
                  </a:lnTo>
                  <a:lnTo>
                    <a:pt x="1193" y="4173"/>
                  </a:lnTo>
                  <a:cubicBezTo>
                    <a:pt x="2054" y="3114"/>
                    <a:pt x="2782" y="1921"/>
                    <a:pt x="3511" y="729"/>
                  </a:cubicBezTo>
                  <a:lnTo>
                    <a:pt x="238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5"/>
            <p:cNvSpPr/>
            <p:nvPr/>
          </p:nvSpPr>
          <p:spPr>
            <a:xfrm>
              <a:off x="1546357" y="2734691"/>
              <a:ext cx="216779" cy="289034"/>
            </a:xfrm>
            <a:custGeom>
              <a:avLst/>
              <a:gdLst/>
              <a:ahLst/>
              <a:cxnLst/>
              <a:rect l="l" t="t" r="r" b="b"/>
              <a:pathLst>
                <a:path w="17287" h="2304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2252"/>
                    <a:pt x="1524" y="4570"/>
                    <a:pt x="1788" y="6954"/>
                  </a:cubicBezTo>
                  <a:cubicBezTo>
                    <a:pt x="1987" y="9471"/>
                    <a:pt x="1987" y="11988"/>
                    <a:pt x="1855" y="14505"/>
                  </a:cubicBezTo>
                  <a:lnTo>
                    <a:pt x="3312" y="16690"/>
                  </a:lnTo>
                  <a:lnTo>
                    <a:pt x="14902" y="23048"/>
                  </a:lnTo>
                  <a:lnTo>
                    <a:pt x="17286" y="19273"/>
                  </a:lnTo>
                  <a:lnTo>
                    <a:pt x="7219" y="1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5"/>
            <p:cNvSpPr/>
            <p:nvPr/>
          </p:nvSpPr>
          <p:spPr>
            <a:xfrm>
              <a:off x="1671757" y="3200602"/>
              <a:ext cx="139545" cy="44040"/>
            </a:xfrm>
            <a:custGeom>
              <a:avLst/>
              <a:gdLst/>
              <a:ahLst/>
              <a:cxnLst/>
              <a:rect l="l" t="t" r="r" b="b"/>
              <a:pathLst>
                <a:path w="11128" h="3512" extrusionOk="0">
                  <a:moveTo>
                    <a:pt x="5564" y="1"/>
                  </a:moveTo>
                  <a:cubicBezTo>
                    <a:pt x="2518" y="1"/>
                    <a:pt x="1" y="1326"/>
                    <a:pt x="1" y="2915"/>
                  </a:cubicBezTo>
                  <a:cubicBezTo>
                    <a:pt x="1" y="3114"/>
                    <a:pt x="67" y="3379"/>
                    <a:pt x="133" y="3511"/>
                  </a:cubicBezTo>
                  <a:cubicBezTo>
                    <a:pt x="663" y="2187"/>
                    <a:pt x="2915" y="1193"/>
                    <a:pt x="5564" y="1193"/>
                  </a:cubicBezTo>
                  <a:cubicBezTo>
                    <a:pt x="8280" y="1193"/>
                    <a:pt x="10465" y="2187"/>
                    <a:pt x="10995" y="3511"/>
                  </a:cubicBezTo>
                  <a:cubicBezTo>
                    <a:pt x="11061" y="3379"/>
                    <a:pt x="11127" y="3114"/>
                    <a:pt x="11127" y="2915"/>
                  </a:cubicBezTo>
                  <a:cubicBezTo>
                    <a:pt x="11127" y="1326"/>
                    <a:pt x="8611" y="1"/>
                    <a:pt x="5564" y="1"/>
                  </a:cubicBezTo>
                  <a:close/>
                </a:path>
              </a:pathLst>
            </a:custGeom>
            <a:solidFill>
              <a:srgbClr val="3D2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5"/>
            <p:cNvSpPr/>
            <p:nvPr/>
          </p:nvSpPr>
          <p:spPr>
            <a:xfrm>
              <a:off x="1672597" y="3207249"/>
              <a:ext cx="138705" cy="72268"/>
            </a:xfrm>
            <a:custGeom>
              <a:avLst/>
              <a:gdLst/>
              <a:ahLst/>
              <a:cxnLst/>
              <a:rect l="l" t="t" r="r" b="b"/>
              <a:pathLst>
                <a:path w="11061" h="5763" extrusionOk="0">
                  <a:moveTo>
                    <a:pt x="5497" y="1"/>
                  </a:moveTo>
                  <a:cubicBezTo>
                    <a:pt x="2451" y="1"/>
                    <a:pt x="0" y="1325"/>
                    <a:pt x="0" y="2849"/>
                  </a:cubicBezTo>
                  <a:cubicBezTo>
                    <a:pt x="0" y="4438"/>
                    <a:pt x="2517" y="5763"/>
                    <a:pt x="5497" y="5763"/>
                  </a:cubicBezTo>
                  <a:cubicBezTo>
                    <a:pt x="8544" y="5763"/>
                    <a:pt x="11060" y="4438"/>
                    <a:pt x="11060" y="2849"/>
                  </a:cubicBezTo>
                  <a:cubicBezTo>
                    <a:pt x="11060" y="1325"/>
                    <a:pt x="8610" y="1"/>
                    <a:pt x="5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5"/>
            <p:cNvSpPr/>
            <p:nvPr/>
          </p:nvSpPr>
          <p:spPr>
            <a:xfrm>
              <a:off x="1747336" y="3208089"/>
              <a:ext cx="63967" cy="69773"/>
            </a:xfrm>
            <a:custGeom>
              <a:avLst/>
              <a:gdLst/>
              <a:ahLst/>
              <a:cxnLst/>
              <a:rect l="l" t="t" r="r" b="b"/>
              <a:pathLst>
                <a:path w="5101" h="5564" extrusionOk="0">
                  <a:moveTo>
                    <a:pt x="1" y="0"/>
                  </a:moveTo>
                  <a:lnTo>
                    <a:pt x="994" y="5563"/>
                  </a:lnTo>
                  <a:cubicBezTo>
                    <a:pt x="3378" y="5232"/>
                    <a:pt x="5100" y="4172"/>
                    <a:pt x="5100" y="2848"/>
                  </a:cubicBezTo>
                  <a:cubicBezTo>
                    <a:pt x="5100" y="1325"/>
                    <a:pt x="2849" y="6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5"/>
            <p:cNvSpPr/>
            <p:nvPr/>
          </p:nvSpPr>
          <p:spPr>
            <a:xfrm>
              <a:off x="1656810" y="3192301"/>
              <a:ext cx="170268" cy="92207"/>
            </a:xfrm>
            <a:custGeom>
              <a:avLst/>
              <a:gdLst/>
              <a:ahLst/>
              <a:cxnLst/>
              <a:rect l="l" t="t" r="r" b="b"/>
              <a:pathLst>
                <a:path w="13578" h="7353" extrusionOk="0">
                  <a:moveTo>
                    <a:pt x="6756" y="663"/>
                  </a:moveTo>
                  <a:cubicBezTo>
                    <a:pt x="9869" y="663"/>
                    <a:pt x="12319" y="1988"/>
                    <a:pt x="12319" y="3577"/>
                  </a:cubicBezTo>
                  <a:cubicBezTo>
                    <a:pt x="12319" y="5233"/>
                    <a:pt x="9803" y="6557"/>
                    <a:pt x="6756" y="6557"/>
                  </a:cubicBezTo>
                  <a:cubicBezTo>
                    <a:pt x="3710" y="6557"/>
                    <a:pt x="1259" y="5233"/>
                    <a:pt x="1259" y="3577"/>
                  </a:cubicBezTo>
                  <a:cubicBezTo>
                    <a:pt x="1259" y="1988"/>
                    <a:pt x="3710" y="663"/>
                    <a:pt x="6756" y="663"/>
                  </a:cubicBezTo>
                  <a:close/>
                  <a:moveTo>
                    <a:pt x="6756" y="1"/>
                  </a:moveTo>
                  <a:cubicBezTo>
                    <a:pt x="3047" y="1"/>
                    <a:pt x="1" y="1656"/>
                    <a:pt x="1" y="3710"/>
                  </a:cubicBezTo>
                  <a:cubicBezTo>
                    <a:pt x="1" y="5696"/>
                    <a:pt x="3047" y="7352"/>
                    <a:pt x="6756" y="7352"/>
                  </a:cubicBezTo>
                  <a:cubicBezTo>
                    <a:pt x="10531" y="7352"/>
                    <a:pt x="13578" y="5696"/>
                    <a:pt x="13578" y="3710"/>
                  </a:cubicBezTo>
                  <a:cubicBezTo>
                    <a:pt x="13578" y="1656"/>
                    <a:pt x="10597" y="1"/>
                    <a:pt x="6756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5"/>
            <p:cNvSpPr/>
            <p:nvPr/>
          </p:nvSpPr>
          <p:spPr>
            <a:xfrm>
              <a:off x="1656810" y="3238812"/>
              <a:ext cx="170268" cy="64794"/>
            </a:xfrm>
            <a:custGeom>
              <a:avLst/>
              <a:gdLst/>
              <a:ahLst/>
              <a:cxnLst/>
              <a:rect l="l" t="t" r="r" b="b"/>
              <a:pathLst>
                <a:path w="13578" h="5167" extrusionOk="0">
                  <a:moveTo>
                    <a:pt x="1" y="1"/>
                  </a:moveTo>
                  <a:lnTo>
                    <a:pt x="1" y="1458"/>
                  </a:lnTo>
                  <a:cubicBezTo>
                    <a:pt x="1" y="3511"/>
                    <a:pt x="3047" y="5166"/>
                    <a:pt x="6756" y="5166"/>
                  </a:cubicBezTo>
                  <a:cubicBezTo>
                    <a:pt x="10531" y="5166"/>
                    <a:pt x="13578" y="3511"/>
                    <a:pt x="13578" y="1458"/>
                  </a:cubicBezTo>
                  <a:lnTo>
                    <a:pt x="13578" y="1"/>
                  </a:lnTo>
                  <a:cubicBezTo>
                    <a:pt x="13578" y="1987"/>
                    <a:pt x="10597" y="3643"/>
                    <a:pt x="6756" y="3643"/>
                  </a:cubicBezTo>
                  <a:cubicBezTo>
                    <a:pt x="3047" y="3643"/>
                    <a:pt x="1" y="1987"/>
                    <a:pt x="1" y="1"/>
                  </a:cubicBezTo>
                  <a:close/>
                </a:path>
              </a:pathLst>
            </a:custGeom>
            <a:solidFill>
              <a:srgbClr val="3D2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5"/>
            <p:cNvSpPr/>
            <p:nvPr/>
          </p:nvSpPr>
          <p:spPr>
            <a:xfrm>
              <a:off x="1549680" y="3267880"/>
              <a:ext cx="132886" cy="89711"/>
            </a:xfrm>
            <a:custGeom>
              <a:avLst/>
              <a:gdLst/>
              <a:ahLst/>
              <a:cxnLst/>
              <a:rect l="l" t="t" r="r" b="b"/>
              <a:pathLst>
                <a:path w="10597" h="7154" extrusionOk="0">
                  <a:moveTo>
                    <a:pt x="81" y="5517"/>
                  </a:moveTo>
                  <a:lnTo>
                    <a:pt x="81" y="5517"/>
                  </a:lnTo>
                  <a:cubicBezTo>
                    <a:pt x="52" y="5522"/>
                    <a:pt x="26" y="5538"/>
                    <a:pt x="0" y="5564"/>
                  </a:cubicBezTo>
                  <a:lnTo>
                    <a:pt x="81" y="5517"/>
                  </a:lnTo>
                  <a:close/>
                  <a:moveTo>
                    <a:pt x="9537" y="1"/>
                  </a:moveTo>
                  <a:lnTo>
                    <a:pt x="81" y="5517"/>
                  </a:lnTo>
                  <a:lnTo>
                    <a:pt x="81" y="5517"/>
                  </a:lnTo>
                  <a:cubicBezTo>
                    <a:pt x="90" y="5515"/>
                    <a:pt x="98" y="5514"/>
                    <a:pt x="108" y="5514"/>
                  </a:cubicBezTo>
                  <a:cubicBezTo>
                    <a:pt x="149" y="5514"/>
                    <a:pt x="199" y="5531"/>
                    <a:pt x="265" y="5564"/>
                  </a:cubicBezTo>
                  <a:cubicBezTo>
                    <a:pt x="398" y="5564"/>
                    <a:pt x="530" y="5630"/>
                    <a:pt x="662" y="5763"/>
                  </a:cubicBezTo>
                  <a:cubicBezTo>
                    <a:pt x="927" y="6027"/>
                    <a:pt x="1060" y="6359"/>
                    <a:pt x="1126" y="6690"/>
                  </a:cubicBezTo>
                  <a:cubicBezTo>
                    <a:pt x="1126" y="6861"/>
                    <a:pt x="1077" y="6983"/>
                    <a:pt x="1021" y="7098"/>
                  </a:cubicBezTo>
                  <a:lnTo>
                    <a:pt x="1021" y="7098"/>
                  </a:lnTo>
                  <a:lnTo>
                    <a:pt x="10398" y="1590"/>
                  </a:lnTo>
                  <a:cubicBezTo>
                    <a:pt x="10531" y="1524"/>
                    <a:pt x="10597" y="1325"/>
                    <a:pt x="10597" y="1126"/>
                  </a:cubicBezTo>
                  <a:cubicBezTo>
                    <a:pt x="10531" y="729"/>
                    <a:pt x="10398" y="398"/>
                    <a:pt x="10067" y="199"/>
                  </a:cubicBezTo>
                  <a:cubicBezTo>
                    <a:pt x="10001" y="133"/>
                    <a:pt x="9935" y="67"/>
                    <a:pt x="9802" y="1"/>
                  </a:cubicBezTo>
                  <a:close/>
                  <a:moveTo>
                    <a:pt x="1021" y="7098"/>
                  </a:moveTo>
                  <a:lnTo>
                    <a:pt x="927" y="7153"/>
                  </a:lnTo>
                  <a:lnTo>
                    <a:pt x="994" y="7153"/>
                  </a:lnTo>
                  <a:cubicBezTo>
                    <a:pt x="1003" y="7135"/>
                    <a:pt x="1012" y="7117"/>
                    <a:pt x="1021" y="7098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5"/>
            <p:cNvSpPr/>
            <p:nvPr/>
          </p:nvSpPr>
          <p:spPr>
            <a:xfrm>
              <a:off x="1547185" y="3337326"/>
              <a:ext cx="16628" cy="20942"/>
            </a:xfrm>
            <a:custGeom>
              <a:avLst/>
              <a:gdLst/>
              <a:ahLst/>
              <a:cxnLst/>
              <a:rect l="l" t="t" r="r" b="b"/>
              <a:pathLst>
                <a:path w="1326" h="1670" extrusionOk="0">
                  <a:moveTo>
                    <a:pt x="336" y="1"/>
                  </a:moveTo>
                  <a:cubicBezTo>
                    <a:pt x="127" y="1"/>
                    <a:pt x="0" y="149"/>
                    <a:pt x="0" y="423"/>
                  </a:cubicBezTo>
                  <a:cubicBezTo>
                    <a:pt x="0" y="887"/>
                    <a:pt x="265" y="1350"/>
                    <a:pt x="663" y="1549"/>
                  </a:cubicBezTo>
                  <a:cubicBezTo>
                    <a:pt x="767" y="1632"/>
                    <a:pt x="871" y="1670"/>
                    <a:pt x="964" y="1670"/>
                  </a:cubicBezTo>
                  <a:cubicBezTo>
                    <a:pt x="1169" y="1670"/>
                    <a:pt x="1325" y="1491"/>
                    <a:pt x="1325" y="1218"/>
                  </a:cubicBezTo>
                  <a:cubicBezTo>
                    <a:pt x="1259" y="754"/>
                    <a:pt x="1060" y="357"/>
                    <a:pt x="663" y="92"/>
                  </a:cubicBezTo>
                  <a:cubicBezTo>
                    <a:pt x="540" y="31"/>
                    <a:pt x="429" y="1"/>
                    <a:pt x="336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5"/>
            <p:cNvSpPr/>
            <p:nvPr/>
          </p:nvSpPr>
          <p:spPr>
            <a:xfrm>
              <a:off x="2996997" y="3010421"/>
              <a:ext cx="88319" cy="59615"/>
            </a:xfrm>
            <a:custGeom>
              <a:avLst/>
              <a:gdLst/>
              <a:ahLst/>
              <a:cxnLst/>
              <a:rect l="l" t="t" r="r" b="b"/>
              <a:pathLst>
                <a:path w="7043" h="4754" extrusionOk="0">
                  <a:moveTo>
                    <a:pt x="3201" y="0"/>
                  </a:moveTo>
                  <a:cubicBezTo>
                    <a:pt x="2539" y="0"/>
                    <a:pt x="3466" y="729"/>
                    <a:pt x="3731" y="1060"/>
                  </a:cubicBezTo>
                  <a:cubicBezTo>
                    <a:pt x="3810" y="1166"/>
                    <a:pt x="3720" y="1198"/>
                    <a:pt x="3541" y="1198"/>
                  </a:cubicBezTo>
                  <a:cubicBezTo>
                    <a:pt x="3273" y="1198"/>
                    <a:pt x="2804" y="1126"/>
                    <a:pt x="2406" y="1126"/>
                  </a:cubicBezTo>
                  <a:cubicBezTo>
                    <a:pt x="1744" y="1126"/>
                    <a:pt x="1015" y="1391"/>
                    <a:pt x="552" y="1855"/>
                  </a:cubicBezTo>
                  <a:cubicBezTo>
                    <a:pt x="0" y="2284"/>
                    <a:pt x="583" y="4754"/>
                    <a:pt x="1565" y="4754"/>
                  </a:cubicBezTo>
                  <a:cubicBezTo>
                    <a:pt x="1644" y="4754"/>
                    <a:pt x="1726" y="4737"/>
                    <a:pt x="1810" y="4703"/>
                  </a:cubicBezTo>
                  <a:cubicBezTo>
                    <a:pt x="2258" y="4418"/>
                    <a:pt x="2731" y="4283"/>
                    <a:pt x="3214" y="4283"/>
                  </a:cubicBezTo>
                  <a:cubicBezTo>
                    <a:pt x="3516" y="4283"/>
                    <a:pt x="3822" y="4336"/>
                    <a:pt x="4128" y="4438"/>
                  </a:cubicBezTo>
                  <a:cubicBezTo>
                    <a:pt x="4625" y="4504"/>
                    <a:pt x="5122" y="4537"/>
                    <a:pt x="5610" y="4537"/>
                  </a:cubicBezTo>
                  <a:cubicBezTo>
                    <a:pt x="6099" y="4537"/>
                    <a:pt x="6579" y="4504"/>
                    <a:pt x="7042" y="4438"/>
                  </a:cubicBezTo>
                  <a:lnTo>
                    <a:pt x="6910" y="1722"/>
                  </a:lnTo>
                  <a:cubicBezTo>
                    <a:pt x="6910" y="1722"/>
                    <a:pt x="5850" y="1126"/>
                    <a:pt x="5519" y="861"/>
                  </a:cubicBezTo>
                  <a:cubicBezTo>
                    <a:pt x="4791" y="464"/>
                    <a:pt x="3996" y="133"/>
                    <a:pt x="3201" y="0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5"/>
            <p:cNvSpPr/>
            <p:nvPr/>
          </p:nvSpPr>
          <p:spPr>
            <a:xfrm>
              <a:off x="3076162" y="2978030"/>
              <a:ext cx="243364" cy="98013"/>
            </a:xfrm>
            <a:custGeom>
              <a:avLst/>
              <a:gdLst/>
              <a:ahLst/>
              <a:cxnLst/>
              <a:rect l="l" t="t" r="r" b="b"/>
              <a:pathLst>
                <a:path w="19407" h="7816" extrusionOk="0">
                  <a:moveTo>
                    <a:pt x="18346" y="0"/>
                  </a:moveTo>
                  <a:lnTo>
                    <a:pt x="9935" y="3113"/>
                  </a:lnTo>
                  <a:lnTo>
                    <a:pt x="1" y="3577"/>
                  </a:lnTo>
                  <a:lnTo>
                    <a:pt x="200" y="7352"/>
                  </a:lnTo>
                  <a:lnTo>
                    <a:pt x="10001" y="7816"/>
                  </a:lnTo>
                  <a:lnTo>
                    <a:pt x="19406" y="5829"/>
                  </a:lnTo>
                  <a:lnTo>
                    <a:pt x="18346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5"/>
            <p:cNvSpPr/>
            <p:nvPr/>
          </p:nvSpPr>
          <p:spPr>
            <a:xfrm>
              <a:off x="3218190" y="3752902"/>
              <a:ext cx="137037" cy="71491"/>
            </a:xfrm>
            <a:custGeom>
              <a:avLst/>
              <a:gdLst/>
              <a:ahLst/>
              <a:cxnLst/>
              <a:rect l="l" t="t" r="r" b="b"/>
              <a:pathLst>
                <a:path w="10928" h="5701" extrusionOk="0">
                  <a:moveTo>
                    <a:pt x="6093" y="1"/>
                  </a:moveTo>
                  <a:cubicBezTo>
                    <a:pt x="5630" y="597"/>
                    <a:pt x="4967" y="994"/>
                    <a:pt x="4239" y="1126"/>
                  </a:cubicBezTo>
                  <a:cubicBezTo>
                    <a:pt x="2848" y="1458"/>
                    <a:pt x="0" y="3180"/>
                    <a:pt x="596" y="4570"/>
                  </a:cubicBezTo>
                  <a:cubicBezTo>
                    <a:pt x="946" y="5387"/>
                    <a:pt x="1912" y="5701"/>
                    <a:pt x="2918" y="5701"/>
                  </a:cubicBezTo>
                  <a:cubicBezTo>
                    <a:pt x="3626" y="5701"/>
                    <a:pt x="4354" y="5545"/>
                    <a:pt x="4901" y="5299"/>
                  </a:cubicBezTo>
                  <a:cubicBezTo>
                    <a:pt x="5828" y="4902"/>
                    <a:pt x="6822" y="4637"/>
                    <a:pt x="7881" y="4438"/>
                  </a:cubicBezTo>
                  <a:lnTo>
                    <a:pt x="8213" y="4968"/>
                  </a:lnTo>
                  <a:lnTo>
                    <a:pt x="10862" y="4305"/>
                  </a:lnTo>
                  <a:lnTo>
                    <a:pt x="10928" y="530"/>
                  </a:lnTo>
                  <a:lnTo>
                    <a:pt x="10266" y="199"/>
                  </a:lnTo>
                  <a:lnTo>
                    <a:pt x="6093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5"/>
            <p:cNvSpPr/>
            <p:nvPr/>
          </p:nvSpPr>
          <p:spPr>
            <a:xfrm>
              <a:off x="3417513" y="3800240"/>
              <a:ext cx="115443" cy="105800"/>
            </a:xfrm>
            <a:custGeom>
              <a:avLst/>
              <a:gdLst/>
              <a:ahLst/>
              <a:cxnLst/>
              <a:rect l="l" t="t" r="r" b="b"/>
              <a:pathLst>
                <a:path w="9206" h="8437" extrusionOk="0">
                  <a:moveTo>
                    <a:pt x="265" y="1"/>
                  </a:moveTo>
                  <a:cubicBezTo>
                    <a:pt x="133" y="1325"/>
                    <a:pt x="0" y="4239"/>
                    <a:pt x="0" y="4239"/>
                  </a:cubicBezTo>
                  <a:cubicBezTo>
                    <a:pt x="662" y="4637"/>
                    <a:pt x="1325" y="5034"/>
                    <a:pt x="2053" y="5431"/>
                  </a:cubicBezTo>
                  <a:cubicBezTo>
                    <a:pt x="2119" y="5431"/>
                    <a:pt x="2318" y="4968"/>
                    <a:pt x="2318" y="4968"/>
                  </a:cubicBezTo>
                  <a:lnTo>
                    <a:pt x="2914" y="6028"/>
                  </a:lnTo>
                  <a:cubicBezTo>
                    <a:pt x="3643" y="7153"/>
                    <a:pt x="4769" y="8014"/>
                    <a:pt x="6093" y="8412"/>
                  </a:cubicBezTo>
                  <a:cubicBezTo>
                    <a:pt x="6218" y="8428"/>
                    <a:pt x="6344" y="8437"/>
                    <a:pt x="6468" y="8437"/>
                  </a:cubicBezTo>
                  <a:cubicBezTo>
                    <a:pt x="7331" y="8437"/>
                    <a:pt x="8155" y="8038"/>
                    <a:pt x="8676" y="7286"/>
                  </a:cubicBezTo>
                  <a:cubicBezTo>
                    <a:pt x="9206" y="6292"/>
                    <a:pt x="7352" y="3378"/>
                    <a:pt x="6689" y="2849"/>
                  </a:cubicBezTo>
                  <a:cubicBezTo>
                    <a:pt x="6093" y="2319"/>
                    <a:pt x="5696" y="1656"/>
                    <a:pt x="5365" y="928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5"/>
            <p:cNvSpPr/>
            <p:nvPr/>
          </p:nvSpPr>
          <p:spPr>
            <a:xfrm>
              <a:off x="3288778" y="3280344"/>
              <a:ext cx="90539" cy="486452"/>
            </a:xfrm>
            <a:custGeom>
              <a:avLst/>
              <a:gdLst/>
              <a:ahLst/>
              <a:cxnLst/>
              <a:rect l="l" t="t" r="r" b="b"/>
              <a:pathLst>
                <a:path w="7220" h="38792" extrusionOk="0">
                  <a:moveTo>
                    <a:pt x="795" y="0"/>
                  </a:moveTo>
                  <a:cubicBezTo>
                    <a:pt x="663" y="132"/>
                    <a:pt x="67" y="14769"/>
                    <a:pt x="133" y="16889"/>
                  </a:cubicBezTo>
                  <a:cubicBezTo>
                    <a:pt x="199" y="19074"/>
                    <a:pt x="1" y="37751"/>
                    <a:pt x="1" y="37751"/>
                  </a:cubicBezTo>
                  <a:cubicBezTo>
                    <a:pt x="1075" y="38439"/>
                    <a:pt x="2318" y="38792"/>
                    <a:pt x="3564" y="38792"/>
                  </a:cubicBezTo>
                  <a:cubicBezTo>
                    <a:pt x="4238" y="38792"/>
                    <a:pt x="4913" y="38688"/>
                    <a:pt x="5564" y="38479"/>
                  </a:cubicBezTo>
                  <a:lnTo>
                    <a:pt x="7220" y="10928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5"/>
            <p:cNvSpPr/>
            <p:nvPr/>
          </p:nvSpPr>
          <p:spPr>
            <a:xfrm>
              <a:off x="3351064" y="3261233"/>
              <a:ext cx="142028" cy="560651"/>
            </a:xfrm>
            <a:custGeom>
              <a:avLst/>
              <a:gdLst/>
              <a:ahLst/>
              <a:cxnLst/>
              <a:rect l="l" t="t" r="r" b="b"/>
              <a:pathLst>
                <a:path w="11326" h="44709" extrusionOk="0">
                  <a:moveTo>
                    <a:pt x="8213" y="1"/>
                  </a:moveTo>
                  <a:lnTo>
                    <a:pt x="1" y="1259"/>
                  </a:lnTo>
                  <a:lnTo>
                    <a:pt x="1590" y="13644"/>
                  </a:lnTo>
                  <a:cubicBezTo>
                    <a:pt x="2054" y="17419"/>
                    <a:pt x="5365" y="44573"/>
                    <a:pt x="5365" y="44573"/>
                  </a:cubicBezTo>
                  <a:cubicBezTo>
                    <a:pt x="6136" y="44669"/>
                    <a:pt x="6823" y="44709"/>
                    <a:pt x="7433" y="44709"/>
                  </a:cubicBezTo>
                  <a:cubicBezTo>
                    <a:pt x="10173" y="44709"/>
                    <a:pt x="11326" y="43911"/>
                    <a:pt x="11326" y="43911"/>
                  </a:cubicBezTo>
                  <a:cubicBezTo>
                    <a:pt x="11326" y="43911"/>
                    <a:pt x="10068" y="21525"/>
                    <a:pt x="10001" y="21327"/>
                  </a:cubicBezTo>
                  <a:cubicBezTo>
                    <a:pt x="9935" y="21062"/>
                    <a:pt x="8809" y="11657"/>
                    <a:pt x="8743" y="9339"/>
                  </a:cubicBezTo>
                  <a:cubicBezTo>
                    <a:pt x="8611" y="7087"/>
                    <a:pt x="8213" y="1"/>
                    <a:pt x="821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5"/>
            <p:cNvSpPr/>
            <p:nvPr/>
          </p:nvSpPr>
          <p:spPr>
            <a:xfrm>
              <a:off x="3282959" y="2968888"/>
              <a:ext cx="191862" cy="320886"/>
            </a:xfrm>
            <a:custGeom>
              <a:avLst/>
              <a:gdLst/>
              <a:ahLst/>
              <a:cxnLst/>
              <a:rect l="l" t="t" r="r" b="b"/>
              <a:pathLst>
                <a:path w="15300" h="25589" extrusionOk="0">
                  <a:moveTo>
                    <a:pt x="10730" y="1"/>
                  </a:moveTo>
                  <a:lnTo>
                    <a:pt x="4571" y="200"/>
                  </a:lnTo>
                  <a:lnTo>
                    <a:pt x="1855" y="729"/>
                  </a:lnTo>
                  <a:cubicBezTo>
                    <a:pt x="1855" y="729"/>
                    <a:pt x="1193" y="4173"/>
                    <a:pt x="597" y="8346"/>
                  </a:cubicBezTo>
                  <a:cubicBezTo>
                    <a:pt x="1" y="12518"/>
                    <a:pt x="862" y="24572"/>
                    <a:pt x="862" y="24572"/>
                  </a:cubicBezTo>
                  <a:cubicBezTo>
                    <a:pt x="2680" y="25458"/>
                    <a:pt x="8826" y="25589"/>
                    <a:pt x="12309" y="25589"/>
                  </a:cubicBezTo>
                  <a:cubicBezTo>
                    <a:pt x="13776" y="25589"/>
                    <a:pt x="14770" y="25566"/>
                    <a:pt x="14770" y="25566"/>
                  </a:cubicBezTo>
                  <a:cubicBezTo>
                    <a:pt x="15300" y="19605"/>
                    <a:pt x="15300" y="2650"/>
                    <a:pt x="15300" y="2650"/>
                  </a:cubicBezTo>
                  <a:lnTo>
                    <a:pt x="10730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5"/>
            <p:cNvSpPr/>
            <p:nvPr/>
          </p:nvSpPr>
          <p:spPr>
            <a:xfrm>
              <a:off x="3318673" y="2968888"/>
              <a:ext cx="98853" cy="319770"/>
            </a:xfrm>
            <a:custGeom>
              <a:avLst/>
              <a:gdLst/>
              <a:ahLst/>
              <a:cxnLst/>
              <a:rect l="l" t="t" r="r" b="b"/>
              <a:pathLst>
                <a:path w="7883" h="25500" extrusionOk="0">
                  <a:moveTo>
                    <a:pt x="7882" y="1"/>
                  </a:moveTo>
                  <a:lnTo>
                    <a:pt x="3511" y="200"/>
                  </a:lnTo>
                  <a:lnTo>
                    <a:pt x="2451" y="796"/>
                  </a:lnTo>
                  <a:cubicBezTo>
                    <a:pt x="1" y="9538"/>
                    <a:pt x="133" y="20135"/>
                    <a:pt x="266" y="25234"/>
                  </a:cubicBezTo>
                  <a:cubicBezTo>
                    <a:pt x="1127" y="25367"/>
                    <a:pt x="2120" y="25433"/>
                    <a:pt x="3114" y="25499"/>
                  </a:cubicBezTo>
                  <a:cubicBezTo>
                    <a:pt x="3379" y="12916"/>
                    <a:pt x="7551" y="862"/>
                    <a:pt x="7882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5"/>
            <p:cNvSpPr/>
            <p:nvPr/>
          </p:nvSpPr>
          <p:spPr>
            <a:xfrm>
              <a:off x="3346913" y="2948962"/>
              <a:ext cx="70613" cy="47639"/>
            </a:xfrm>
            <a:custGeom>
              <a:avLst/>
              <a:gdLst/>
              <a:ahLst/>
              <a:cxnLst/>
              <a:rect l="l" t="t" r="r" b="b"/>
              <a:pathLst>
                <a:path w="5631" h="3799" extrusionOk="0">
                  <a:moveTo>
                    <a:pt x="5299" y="0"/>
                  </a:moveTo>
                  <a:lnTo>
                    <a:pt x="1" y="795"/>
                  </a:lnTo>
                  <a:lnTo>
                    <a:pt x="266" y="2848"/>
                  </a:lnTo>
                  <a:cubicBezTo>
                    <a:pt x="363" y="3430"/>
                    <a:pt x="850" y="3799"/>
                    <a:pt x="1390" y="3799"/>
                  </a:cubicBezTo>
                  <a:cubicBezTo>
                    <a:pt x="1588" y="3799"/>
                    <a:pt x="1792" y="3750"/>
                    <a:pt x="1988" y="3643"/>
                  </a:cubicBezTo>
                  <a:lnTo>
                    <a:pt x="5630" y="1590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5"/>
            <p:cNvSpPr/>
            <p:nvPr/>
          </p:nvSpPr>
          <p:spPr>
            <a:xfrm>
              <a:off x="3318673" y="2840165"/>
              <a:ext cx="111305" cy="131231"/>
            </a:xfrm>
            <a:custGeom>
              <a:avLst/>
              <a:gdLst/>
              <a:ahLst/>
              <a:cxnLst/>
              <a:rect l="l" t="t" r="r" b="b"/>
              <a:pathLst>
                <a:path w="8876" h="10465" extrusionOk="0">
                  <a:moveTo>
                    <a:pt x="4173" y="0"/>
                  </a:moveTo>
                  <a:cubicBezTo>
                    <a:pt x="1590" y="0"/>
                    <a:pt x="1" y="2318"/>
                    <a:pt x="1" y="5233"/>
                  </a:cubicBezTo>
                  <a:cubicBezTo>
                    <a:pt x="1" y="8080"/>
                    <a:pt x="1590" y="10465"/>
                    <a:pt x="4173" y="10465"/>
                  </a:cubicBezTo>
                  <a:cubicBezTo>
                    <a:pt x="6756" y="10465"/>
                    <a:pt x="8876" y="8080"/>
                    <a:pt x="8876" y="5233"/>
                  </a:cubicBezTo>
                  <a:cubicBezTo>
                    <a:pt x="8876" y="2318"/>
                    <a:pt x="6756" y="0"/>
                    <a:pt x="4173" y="0"/>
                  </a:cubicBezTo>
                  <a:close/>
                </a:path>
              </a:pathLst>
            </a:custGeom>
            <a:solidFill>
              <a:srgbClr val="F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5"/>
            <p:cNvSpPr/>
            <p:nvPr/>
          </p:nvSpPr>
          <p:spPr>
            <a:xfrm>
              <a:off x="3306221" y="2829193"/>
              <a:ext cx="142856" cy="126441"/>
            </a:xfrm>
            <a:custGeom>
              <a:avLst/>
              <a:gdLst/>
              <a:ahLst/>
              <a:cxnLst/>
              <a:rect l="l" t="t" r="r" b="b"/>
              <a:pathLst>
                <a:path w="11392" h="10083" extrusionOk="0">
                  <a:moveTo>
                    <a:pt x="5408" y="0"/>
                  </a:moveTo>
                  <a:cubicBezTo>
                    <a:pt x="5262" y="0"/>
                    <a:pt x="5115" y="5"/>
                    <a:pt x="4968" y="14"/>
                  </a:cubicBezTo>
                  <a:cubicBezTo>
                    <a:pt x="3047" y="213"/>
                    <a:pt x="596" y="1670"/>
                    <a:pt x="398" y="3061"/>
                  </a:cubicBezTo>
                  <a:cubicBezTo>
                    <a:pt x="0" y="5578"/>
                    <a:pt x="5497" y="5710"/>
                    <a:pt x="5497" y="5710"/>
                  </a:cubicBezTo>
                  <a:cubicBezTo>
                    <a:pt x="5497" y="5710"/>
                    <a:pt x="4850" y="8625"/>
                    <a:pt x="6309" y="8625"/>
                  </a:cubicBezTo>
                  <a:cubicBezTo>
                    <a:pt x="6325" y="8625"/>
                    <a:pt x="6342" y="8625"/>
                    <a:pt x="6358" y="8624"/>
                  </a:cubicBezTo>
                  <a:cubicBezTo>
                    <a:pt x="7882" y="8624"/>
                    <a:pt x="7286" y="9154"/>
                    <a:pt x="7683" y="9816"/>
                  </a:cubicBezTo>
                  <a:cubicBezTo>
                    <a:pt x="7801" y="9993"/>
                    <a:pt x="7983" y="10083"/>
                    <a:pt x="8200" y="10083"/>
                  </a:cubicBezTo>
                  <a:cubicBezTo>
                    <a:pt x="8714" y="10083"/>
                    <a:pt x="9423" y="9582"/>
                    <a:pt x="9935" y="8558"/>
                  </a:cubicBezTo>
                  <a:cubicBezTo>
                    <a:pt x="10597" y="7101"/>
                    <a:pt x="11392" y="3856"/>
                    <a:pt x="10200" y="2266"/>
                  </a:cubicBezTo>
                  <a:cubicBezTo>
                    <a:pt x="9032" y="791"/>
                    <a:pt x="7293" y="0"/>
                    <a:pt x="5408" y="0"/>
                  </a:cubicBezTo>
                  <a:close/>
                </a:path>
              </a:pathLst>
            </a:custGeom>
            <a:solidFill>
              <a:srgbClr val="9D4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5"/>
            <p:cNvSpPr/>
            <p:nvPr/>
          </p:nvSpPr>
          <p:spPr>
            <a:xfrm>
              <a:off x="3356883" y="3265384"/>
              <a:ext cx="113788" cy="64794"/>
            </a:xfrm>
            <a:custGeom>
              <a:avLst/>
              <a:gdLst/>
              <a:ahLst/>
              <a:cxnLst/>
              <a:rect l="l" t="t" r="r" b="b"/>
              <a:pathLst>
                <a:path w="9074" h="5167" extrusionOk="0">
                  <a:moveTo>
                    <a:pt x="9008" y="1"/>
                  </a:moveTo>
                  <a:lnTo>
                    <a:pt x="133" y="663"/>
                  </a:lnTo>
                  <a:lnTo>
                    <a:pt x="0" y="4504"/>
                  </a:lnTo>
                  <a:lnTo>
                    <a:pt x="8279" y="5167"/>
                  </a:lnTo>
                  <a:cubicBezTo>
                    <a:pt x="8743" y="5167"/>
                    <a:pt x="9074" y="4769"/>
                    <a:pt x="9074" y="4372"/>
                  </a:cubicBezTo>
                  <a:lnTo>
                    <a:pt x="900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5"/>
            <p:cNvSpPr/>
            <p:nvPr/>
          </p:nvSpPr>
          <p:spPr>
            <a:xfrm>
              <a:off x="3483123" y="3311067"/>
              <a:ext cx="69773" cy="93247"/>
            </a:xfrm>
            <a:custGeom>
              <a:avLst/>
              <a:gdLst/>
              <a:ahLst/>
              <a:cxnLst/>
              <a:rect l="l" t="t" r="r" b="b"/>
              <a:pathLst>
                <a:path w="5564" h="7436" extrusionOk="0">
                  <a:moveTo>
                    <a:pt x="4438" y="0"/>
                  </a:moveTo>
                  <a:lnTo>
                    <a:pt x="1921" y="199"/>
                  </a:lnTo>
                  <a:cubicBezTo>
                    <a:pt x="1921" y="199"/>
                    <a:pt x="1192" y="1259"/>
                    <a:pt x="994" y="1656"/>
                  </a:cubicBezTo>
                  <a:cubicBezTo>
                    <a:pt x="530" y="2385"/>
                    <a:pt x="199" y="3246"/>
                    <a:pt x="0" y="4107"/>
                  </a:cubicBezTo>
                  <a:cubicBezTo>
                    <a:pt x="0" y="4268"/>
                    <a:pt x="48" y="4331"/>
                    <a:pt x="124" y="4331"/>
                  </a:cubicBezTo>
                  <a:cubicBezTo>
                    <a:pt x="361" y="4331"/>
                    <a:pt x="876" y="3727"/>
                    <a:pt x="1126" y="3577"/>
                  </a:cubicBezTo>
                  <a:cubicBezTo>
                    <a:pt x="1207" y="3528"/>
                    <a:pt x="1300" y="3503"/>
                    <a:pt x="1395" y="3503"/>
                  </a:cubicBezTo>
                  <a:cubicBezTo>
                    <a:pt x="1685" y="3503"/>
                    <a:pt x="1987" y="3739"/>
                    <a:pt x="1987" y="4239"/>
                  </a:cubicBezTo>
                  <a:cubicBezTo>
                    <a:pt x="1788" y="5233"/>
                    <a:pt x="1590" y="6160"/>
                    <a:pt x="1259" y="7087"/>
                  </a:cubicBezTo>
                  <a:cubicBezTo>
                    <a:pt x="1218" y="7329"/>
                    <a:pt x="1466" y="7436"/>
                    <a:pt x="1847" y="7436"/>
                  </a:cubicBezTo>
                  <a:cubicBezTo>
                    <a:pt x="2719" y="7436"/>
                    <a:pt x="4288" y="6877"/>
                    <a:pt x="4703" y="6094"/>
                  </a:cubicBezTo>
                  <a:cubicBezTo>
                    <a:pt x="5365" y="5034"/>
                    <a:pt x="5564" y="3776"/>
                    <a:pt x="5365" y="2583"/>
                  </a:cubicBezTo>
                  <a:cubicBezTo>
                    <a:pt x="5166" y="1391"/>
                    <a:pt x="4438" y="530"/>
                    <a:pt x="4438" y="0"/>
                  </a:cubicBezTo>
                  <a:close/>
                </a:path>
              </a:pathLst>
            </a:custGeom>
            <a:solidFill>
              <a:srgbClr val="F4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5"/>
            <p:cNvSpPr/>
            <p:nvPr/>
          </p:nvSpPr>
          <p:spPr>
            <a:xfrm>
              <a:off x="3439107" y="3002119"/>
              <a:ext cx="114616" cy="323081"/>
            </a:xfrm>
            <a:custGeom>
              <a:avLst/>
              <a:gdLst/>
              <a:ahLst/>
              <a:cxnLst/>
              <a:rect l="l" t="t" r="r" b="b"/>
              <a:pathLst>
                <a:path w="9140" h="25764" extrusionOk="0">
                  <a:moveTo>
                    <a:pt x="2782" y="0"/>
                  </a:moveTo>
                  <a:cubicBezTo>
                    <a:pt x="2782" y="0"/>
                    <a:pt x="0" y="927"/>
                    <a:pt x="1590" y="5696"/>
                  </a:cubicBezTo>
                  <a:cubicBezTo>
                    <a:pt x="3179" y="10398"/>
                    <a:pt x="3974" y="13776"/>
                    <a:pt x="3974" y="13776"/>
                  </a:cubicBezTo>
                  <a:lnTo>
                    <a:pt x="4437" y="25697"/>
                  </a:lnTo>
                  <a:lnTo>
                    <a:pt x="9007" y="25763"/>
                  </a:lnTo>
                  <a:cubicBezTo>
                    <a:pt x="9007" y="25763"/>
                    <a:pt x="9140" y="13445"/>
                    <a:pt x="9074" y="13047"/>
                  </a:cubicBezTo>
                  <a:cubicBezTo>
                    <a:pt x="9007" y="12650"/>
                    <a:pt x="5762" y="2980"/>
                    <a:pt x="5762" y="2980"/>
                  </a:cubicBezTo>
                  <a:cubicBezTo>
                    <a:pt x="5762" y="2980"/>
                    <a:pt x="4901" y="398"/>
                    <a:pt x="278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5"/>
            <p:cNvSpPr/>
            <p:nvPr/>
          </p:nvSpPr>
          <p:spPr>
            <a:xfrm>
              <a:off x="3290446" y="3245458"/>
              <a:ext cx="31563" cy="70600"/>
            </a:xfrm>
            <a:custGeom>
              <a:avLst/>
              <a:gdLst/>
              <a:ahLst/>
              <a:cxnLst/>
              <a:rect l="l" t="t" r="r" b="b"/>
              <a:pathLst>
                <a:path w="2517" h="5630" extrusionOk="0">
                  <a:moveTo>
                    <a:pt x="132" y="0"/>
                  </a:moveTo>
                  <a:lnTo>
                    <a:pt x="0" y="4438"/>
                  </a:lnTo>
                  <a:cubicBezTo>
                    <a:pt x="0" y="4769"/>
                    <a:pt x="265" y="5100"/>
                    <a:pt x="596" y="5166"/>
                  </a:cubicBezTo>
                  <a:lnTo>
                    <a:pt x="2451" y="5630"/>
                  </a:lnTo>
                  <a:lnTo>
                    <a:pt x="2517" y="265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5"/>
            <p:cNvSpPr/>
            <p:nvPr/>
          </p:nvSpPr>
          <p:spPr>
            <a:xfrm>
              <a:off x="1210825" y="3111180"/>
              <a:ext cx="172764" cy="125613"/>
            </a:xfrm>
            <a:custGeom>
              <a:avLst/>
              <a:gdLst/>
              <a:ahLst/>
              <a:cxnLst/>
              <a:rect l="l" t="t" r="r" b="b"/>
              <a:pathLst>
                <a:path w="13777" h="10017" extrusionOk="0">
                  <a:moveTo>
                    <a:pt x="9060" y="0"/>
                  </a:moveTo>
                  <a:cubicBezTo>
                    <a:pt x="8677" y="0"/>
                    <a:pt x="8263" y="35"/>
                    <a:pt x="7816" y="112"/>
                  </a:cubicBezTo>
                  <a:cubicBezTo>
                    <a:pt x="7816" y="112"/>
                    <a:pt x="1" y="1701"/>
                    <a:pt x="4438" y="9914"/>
                  </a:cubicBezTo>
                  <a:cubicBezTo>
                    <a:pt x="4751" y="9983"/>
                    <a:pt x="5065" y="10016"/>
                    <a:pt x="5376" y="10016"/>
                  </a:cubicBezTo>
                  <a:cubicBezTo>
                    <a:pt x="6248" y="10016"/>
                    <a:pt x="7101" y="9757"/>
                    <a:pt x="7882" y="9318"/>
                  </a:cubicBezTo>
                  <a:cubicBezTo>
                    <a:pt x="8677" y="8788"/>
                    <a:pt x="9273" y="7993"/>
                    <a:pt x="9736" y="7066"/>
                  </a:cubicBezTo>
                  <a:cubicBezTo>
                    <a:pt x="9736" y="7066"/>
                    <a:pt x="10104" y="7223"/>
                    <a:pt x="10516" y="7223"/>
                  </a:cubicBezTo>
                  <a:cubicBezTo>
                    <a:pt x="10904" y="7223"/>
                    <a:pt x="11331" y="7083"/>
                    <a:pt x="11525" y="6536"/>
                  </a:cubicBezTo>
                  <a:cubicBezTo>
                    <a:pt x="11988" y="5344"/>
                    <a:pt x="13644" y="5410"/>
                    <a:pt x="13776" y="4350"/>
                  </a:cubicBezTo>
                  <a:cubicBezTo>
                    <a:pt x="13776" y="4350"/>
                    <a:pt x="13330" y="0"/>
                    <a:pt x="906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5" name="Google Shape;2275;p155"/>
          <p:cNvSpPr txBox="1">
            <a:spLocks noGrp="1"/>
          </p:cNvSpPr>
          <p:nvPr>
            <p:ph type="subTitle" idx="1"/>
          </p:nvPr>
        </p:nvSpPr>
        <p:spPr>
          <a:xfrm>
            <a:off x="4625025" y="1523575"/>
            <a:ext cx="4306800" cy="28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Il progetto sarà gestito da un </a:t>
            </a:r>
            <a:r>
              <a:rPr lang="en"/>
              <a:t>team coeso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che utilizzerà un </a:t>
            </a:r>
            <a:r>
              <a:rPr lang="en"/>
              <a:t>approccio Scrum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con enfasi sulla relazione tra i membri.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Tutti i membri avranno abilità simili e svolgeranno i ruoli di </a:t>
            </a:r>
            <a:r>
              <a:rPr lang="en"/>
              <a:t>Scrum Master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en"/>
              <a:t>Product Owner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e </a:t>
            </a:r>
            <a:r>
              <a:rPr lang="en"/>
              <a:t>Development Team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Gli </a:t>
            </a:r>
            <a:r>
              <a:rPr lang="en"/>
              <a:t>sprint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dureranno tra 2 e 4 settimane con </a:t>
            </a:r>
            <a:r>
              <a:rPr lang="en"/>
              <a:t>Daily Scrum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di 15-20 minuti e incontri settimanali per discutere problemi e raccogliere idee.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276" name="Google Shape;2276;p155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Divisione del lavoro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282" name="Google Shape;2282;p156"/>
          <p:cNvSpPr txBox="1"/>
          <p:nvPr/>
        </p:nvSpPr>
        <p:spPr>
          <a:xfrm flipH="1">
            <a:off x="5048450" y="2884250"/>
            <a:ext cx="16407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Esecuzione</a:t>
            </a:r>
            <a:endParaRPr sz="2000">
              <a:solidFill>
                <a:schemeClr val="accent3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283" name="Google Shape;2283;p156"/>
          <p:cNvSpPr txBox="1"/>
          <p:nvPr/>
        </p:nvSpPr>
        <p:spPr>
          <a:xfrm>
            <a:off x="4655050" y="1905075"/>
            <a:ext cx="19236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Pianificazione</a:t>
            </a:r>
            <a:endParaRPr sz="2000">
              <a:solidFill>
                <a:schemeClr val="accent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284" name="Google Shape;2284;p156"/>
          <p:cNvSpPr txBox="1"/>
          <p:nvPr/>
        </p:nvSpPr>
        <p:spPr>
          <a:xfrm flipH="1">
            <a:off x="4695425" y="3186175"/>
            <a:ext cx="188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Scrittura del codice e dei test</a:t>
            </a:r>
            <a:endParaRPr>
              <a:solidFill>
                <a:schemeClr val="dk2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285" name="Google Shape;2285;p156"/>
          <p:cNvSpPr txBox="1"/>
          <p:nvPr/>
        </p:nvSpPr>
        <p:spPr>
          <a:xfrm>
            <a:off x="4695375" y="2195813"/>
            <a:ext cx="188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Scelta del progetto e decisioni strutturali</a:t>
            </a:r>
            <a:endParaRPr>
              <a:solidFill>
                <a:schemeClr val="dk2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286" name="Google Shape;2286;p156"/>
          <p:cNvSpPr txBox="1"/>
          <p:nvPr/>
        </p:nvSpPr>
        <p:spPr>
          <a:xfrm>
            <a:off x="5048475" y="3874602"/>
            <a:ext cx="1530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Chiusura</a:t>
            </a:r>
            <a:endParaRPr sz="2000">
              <a:solidFill>
                <a:schemeClr val="accent5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287" name="Google Shape;2287;p156"/>
          <p:cNvSpPr txBox="1"/>
          <p:nvPr/>
        </p:nvSpPr>
        <p:spPr>
          <a:xfrm>
            <a:off x="4695375" y="4165350"/>
            <a:ext cx="188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Consegna del progetto e chiusura</a:t>
            </a:r>
            <a:endParaRPr>
              <a:solidFill>
                <a:schemeClr val="dk2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288" name="Google Shape;2288;p156"/>
          <p:cNvSpPr txBox="1"/>
          <p:nvPr/>
        </p:nvSpPr>
        <p:spPr>
          <a:xfrm>
            <a:off x="6537775" y="1933625"/>
            <a:ext cx="14181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60%</a:t>
            </a:r>
            <a:endParaRPr sz="350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9" name="Google Shape;2289;p156"/>
          <p:cNvSpPr txBox="1"/>
          <p:nvPr/>
        </p:nvSpPr>
        <p:spPr>
          <a:xfrm>
            <a:off x="6537775" y="2936663"/>
            <a:ext cx="14181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30%</a:t>
            </a:r>
            <a:endParaRPr sz="3500">
              <a:solidFill>
                <a:schemeClr val="accent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0" name="Google Shape;2290;p156"/>
          <p:cNvSpPr txBox="1"/>
          <p:nvPr/>
        </p:nvSpPr>
        <p:spPr>
          <a:xfrm>
            <a:off x="6537775" y="3939713"/>
            <a:ext cx="14181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10%</a:t>
            </a:r>
            <a:endParaRPr sz="3500">
              <a:solidFill>
                <a:schemeClr val="accent5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91" name="Google Shape;2291;p15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" y="1546350"/>
            <a:ext cx="4390575" cy="271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Architettura Software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297" name="Google Shape;2297;p157"/>
          <p:cNvSpPr/>
          <p:nvPr/>
        </p:nvSpPr>
        <p:spPr>
          <a:xfrm>
            <a:off x="818105" y="3084688"/>
            <a:ext cx="331272" cy="331272"/>
          </a:xfrm>
          <a:custGeom>
            <a:avLst/>
            <a:gdLst/>
            <a:ahLst/>
            <a:cxnLst/>
            <a:rect l="l" t="t" r="r" b="b"/>
            <a:pathLst>
              <a:path w="9109" h="9109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3</a:t>
            </a:r>
            <a:endParaRPr>
              <a:solidFill>
                <a:schemeClr val="lt2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298" name="Google Shape;2298;p157"/>
          <p:cNvSpPr/>
          <p:nvPr/>
        </p:nvSpPr>
        <p:spPr>
          <a:xfrm>
            <a:off x="818105" y="3812707"/>
            <a:ext cx="331272" cy="330435"/>
          </a:xfrm>
          <a:custGeom>
            <a:avLst/>
            <a:gdLst/>
            <a:ahLst/>
            <a:cxnLst/>
            <a:rect l="l" t="t" r="r" b="b"/>
            <a:pathLst>
              <a:path w="9109" h="9086" extrusionOk="0">
                <a:moveTo>
                  <a:pt x="4543" y="9085"/>
                </a:moveTo>
                <a:cubicBezTo>
                  <a:pt x="7054" y="9085"/>
                  <a:pt x="9108" y="7054"/>
                  <a:pt x="9108" y="4543"/>
                </a:cubicBezTo>
                <a:cubicBezTo>
                  <a:pt x="9108" y="2032"/>
                  <a:pt x="7054" y="1"/>
                  <a:pt x="4543" y="1"/>
                </a:cubicBezTo>
                <a:cubicBezTo>
                  <a:pt x="2055" y="1"/>
                  <a:pt x="1" y="2032"/>
                  <a:pt x="1" y="4543"/>
                </a:cubicBezTo>
                <a:cubicBezTo>
                  <a:pt x="1" y="7054"/>
                  <a:pt x="2055" y="9085"/>
                  <a:pt x="4543" y="908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4</a:t>
            </a:r>
            <a:endParaRPr/>
          </a:p>
        </p:txBody>
      </p:sp>
      <p:sp>
        <p:nvSpPr>
          <p:cNvPr id="2299" name="Google Shape;2299;p157"/>
          <p:cNvSpPr/>
          <p:nvPr/>
        </p:nvSpPr>
        <p:spPr>
          <a:xfrm>
            <a:off x="818105" y="2267564"/>
            <a:ext cx="331272" cy="331235"/>
          </a:xfrm>
          <a:custGeom>
            <a:avLst/>
            <a:gdLst/>
            <a:ahLst/>
            <a:cxnLst/>
            <a:rect l="l" t="t" r="r" b="b"/>
            <a:pathLst>
              <a:path w="9109" h="9108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2</a:t>
            </a:r>
            <a:endParaRPr/>
          </a:p>
        </p:txBody>
      </p:sp>
      <p:sp>
        <p:nvSpPr>
          <p:cNvPr id="2300" name="Google Shape;2300;p157"/>
          <p:cNvSpPr txBox="1">
            <a:spLocks noGrp="1"/>
          </p:cNvSpPr>
          <p:nvPr>
            <p:ph type="subTitle" idx="4294967295"/>
          </p:nvPr>
        </p:nvSpPr>
        <p:spPr>
          <a:xfrm>
            <a:off x="1322063" y="289462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01C7F"/>
                </a:solidFill>
              </a:rPr>
              <a:t>Model</a:t>
            </a:r>
            <a:r>
              <a:rPr lang="en"/>
              <a:t> </a:t>
            </a:r>
            <a:r>
              <a:rPr lang="en" sz="1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 occupa della gestione dei dati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1" name="Google Shape;2301;p157"/>
          <p:cNvSpPr txBox="1">
            <a:spLocks noGrp="1"/>
          </p:cNvSpPr>
          <p:nvPr>
            <p:ph type="subTitle" idx="4294967295"/>
          </p:nvPr>
        </p:nvSpPr>
        <p:spPr>
          <a:xfrm>
            <a:off x="1322075" y="2056900"/>
            <a:ext cx="31764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3C47D"/>
                </a:solidFill>
              </a:rPr>
              <a:t>Controller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 occupa della gestione delle regole dell'applicazione e come rappresentare i dati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02" name="Google Shape;2302;p157"/>
          <p:cNvSpPr txBox="1"/>
          <p:nvPr/>
        </p:nvSpPr>
        <p:spPr>
          <a:xfrm>
            <a:off x="1322075" y="3614925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View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si occupa della gestione dell’interfaccia utente</a:t>
            </a:r>
            <a:endParaRPr>
              <a:solidFill>
                <a:schemeClr val="dk2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03" name="Google Shape;2303;p157"/>
          <p:cNvSpPr/>
          <p:nvPr/>
        </p:nvSpPr>
        <p:spPr>
          <a:xfrm rot="-2700000">
            <a:off x="5465667" y="1819148"/>
            <a:ext cx="1989374" cy="1989374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57"/>
          <p:cNvSpPr txBox="1"/>
          <p:nvPr/>
        </p:nvSpPr>
        <p:spPr>
          <a:xfrm>
            <a:off x="5854006" y="2097820"/>
            <a:ext cx="12243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01C7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MVC</a:t>
            </a:r>
            <a:endParaRPr sz="2400">
              <a:solidFill>
                <a:srgbClr val="701C7F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305" name="Google Shape;2305;p157"/>
          <p:cNvGrpSpPr/>
          <p:nvPr/>
        </p:nvGrpSpPr>
        <p:grpSpPr>
          <a:xfrm rot="-2700000">
            <a:off x="6541638" y="818050"/>
            <a:ext cx="826520" cy="2019820"/>
            <a:chOff x="5296749" y="1073862"/>
            <a:chExt cx="918494" cy="2244583"/>
          </a:xfrm>
        </p:grpSpPr>
        <p:sp>
          <p:nvSpPr>
            <p:cNvPr id="2306" name="Google Shape;2306;p157"/>
            <p:cNvSpPr txBox="1"/>
            <p:nvPr/>
          </p:nvSpPr>
          <p:spPr>
            <a:xfrm rot="5400740">
              <a:off x="5339693" y="2435474"/>
              <a:ext cx="1393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Manipola</a:t>
              </a:r>
              <a:endParaRPr sz="900" b="1">
                <a:solidFill>
                  <a:srgbClr val="551561"/>
                </a:solidFill>
              </a:endParaRPr>
            </a:p>
          </p:txBody>
        </p:sp>
        <p:sp>
          <p:nvSpPr>
            <p:cNvPr id="2307" name="Google Shape;2307;p157"/>
            <p:cNvSpPr/>
            <p:nvPr/>
          </p:nvSpPr>
          <p:spPr>
            <a:xfrm rot="-5405871">
              <a:off x="5175059" y="2539495"/>
              <a:ext cx="1405202" cy="1527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7"/>
            <p:cNvSpPr/>
            <p:nvPr/>
          </p:nvSpPr>
          <p:spPr>
            <a:xfrm rot="2700000">
              <a:off x="5413939" y="1190840"/>
              <a:ext cx="565120" cy="565544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3</a:t>
              </a:r>
              <a:endParaRPr sz="16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309" name="Google Shape;2309;p157"/>
          <p:cNvGrpSpPr/>
          <p:nvPr/>
        </p:nvGrpSpPr>
        <p:grpSpPr>
          <a:xfrm rot="-2700000">
            <a:off x="6471899" y="2880125"/>
            <a:ext cx="1989104" cy="865782"/>
            <a:chOff x="3885800" y="3284012"/>
            <a:chExt cx="2210449" cy="962125"/>
          </a:xfrm>
        </p:grpSpPr>
        <p:sp>
          <p:nvSpPr>
            <p:cNvPr id="2310" name="Google Shape;2310;p157"/>
            <p:cNvSpPr txBox="1"/>
            <p:nvPr/>
          </p:nvSpPr>
          <p:spPr>
            <a:xfrm rot="738">
              <a:off x="3894268" y="3888387"/>
              <a:ext cx="1397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sz="900" b="1">
                <a:solidFill>
                  <a:srgbClr val="701C7F"/>
                </a:solidFill>
              </a:endParaRPr>
            </a:p>
          </p:txBody>
        </p:sp>
        <p:sp>
          <p:nvSpPr>
            <p:cNvPr id="2311" name="Google Shape;2311;p157"/>
            <p:cNvSpPr/>
            <p:nvPr/>
          </p:nvSpPr>
          <p:spPr>
            <a:xfrm rot="-10794129" flipH="1">
              <a:off x="3885799" y="3790114"/>
              <a:ext cx="1405202" cy="1527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57"/>
            <p:cNvSpPr/>
            <p:nvPr/>
          </p:nvSpPr>
          <p:spPr>
            <a:xfrm rot="2700000">
              <a:off x="5413939" y="3400990"/>
              <a:ext cx="565120" cy="565544"/>
            </a:xfrm>
            <a:prstGeom prst="ellipse">
              <a:avLst/>
            </a:prstGeom>
            <a:solidFill>
              <a:srgbClr val="B6D7A8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2</a:t>
              </a:r>
              <a:endParaRPr sz="16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</p:grpSp>
      <p:grpSp>
        <p:nvGrpSpPr>
          <p:cNvPr id="2313" name="Google Shape;2313;p157"/>
          <p:cNvGrpSpPr/>
          <p:nvPr/>
        </p:nvGrpSpPr>
        <p:grpSpPr>
          <a:xfrm rot="-2700000">
            <a:off x="5544900" y="2863393"/>
            <a:ext cx="854210" cy="1946235"/>
            <a:chOff x="2930709" y="1920703"/>
            <a:chExt cx="949265" cy="2162810"/>
          </a:xfrm>
        </p:grpSpPr>
        <p:sp>
          <p:nvSpPr>
            <p:cNvPr id="2314" name="Google Shape;2314;p157"/>
            <p:cNvSpPr txBox="1"/>
            <p:nvPr/>
          </p:nvSpPr>
          <p:spPr>
            <a:xfrm rot="5397755">
              <a:off x="2421009" y="2446900"/>
              <a:ext cx="13779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Mostra</a:t>
              </a:r>
              <a:endParaRPr sz="900" b="1">
                <a:solidFill>
                  <a:srgbClr val="761E86"/>
                </a:solidFill>
              </a:endParaRPr>
            </a:p>
          </p:txBody>
        </p:sp>
        <p:sp>
          <p:nvSpPr>
            <p:cNvPr id="2315" name="Google Shape;2315;p157"/>
            <p:cNvSpPr/>
            <p:nvPr/>
          </p:nvSpPr>
          <p:spPr>
            <a:xfrm rot="-5394129" flipH="1">
              <a:off x="2604928" y="2546953"/>
              <a:ext cx="1405202" cy="1527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57"/>
            <p:cNvSpPr/>
            <p:nvPr/>
          </p:nvSpPr>
          <p:spPr>
            <a:xfrm rot="2700000">
              <a:off x="3197664" y="3400990"/>
              <a:ext cx="565120" cy="5655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1</a:t>
              </a:r>
              <a:endParaRPr sz="16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317" name="Google Shape;2317;p157"/>
          <p:cNvGrpSpPr/>
          <p:nvPr/>
        </p:nvGrpSpPr>
        <p:grpSpPr>
          <a:xfrm rot="-2700000">
            <a:off x="4445400" y="1872440"/>
            <a:ext cx="2031022" cy="860506"/>
            <a:chOff x="3080474" y="917100"/>
            <a:chExt cx="2257031" cy="956262"/>
          </a:xfrm>
        </p:grpSpPr>
        <p:sp>
          <p:nvSpPr>
            <p:cNvPr id="2318" name="Google Shape;2318;p157"/>
            <p:cNvSpPr txBox="1"/>
            <p:nvPr/>
          </p:nvSpPr>
          <p:spPr>
            <a:xfrm rot="745">
              <a:off x="3945294" y="917250"/>
              <a:ext cx="13845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7F2090"/>
                  </a:solidFill>
                  <a:latin typeface="Roboto"/>
                  <a:ea typeface="Roboto"/>
                  <a:cs typeface="Roboto"/>
                  <a:sym typeface="Roboto"/>
                </a:rPr>
                <a:t>Aggiorna</a:t>
              </a:r>
              <a:endParaRPr sz="900" b="1">
                <a:solidFill>
                  <a:srgbClr val="7F2090"/>
                </a:solidFill>
              </a:endParaRPr>
            </a:p>
          </p:txBody>
        </p:sp>
        <p:sp>
          <p:nvSpPr>
            <p:cNvPr id="2319" name="Google Shape;2319;p157"/>
            <p:cNvSpPr/>
            <p:nvPr/>
          </p:nvSpPr>
          <p:spPr>
            <a:xfrm rot="10794129">
              <a:off x="3932304" y="1220315"/>
              <a:ext cx="1405202" cy="1527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57"/>
            <p:cNvSpPr/>
            <p:nvPr/>
          </p:nvSpPr>
          <p:spPr>
            <a:xfrm rot="2700000">
              <a:off x="3197664" y="1190840"/>
              <a:ext cx="565120" cy="5655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4</a:t>
              </a:r>
              <a:endParaRPr sz="16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321" name="Google Shape;2321;p157"/>
          <p:cNvSpPr/>
          <p:nvPr/>
        </p:nvSpPr>
        <p:spPr>
          <a:xfrm>
            <a:off x="818105" y="1484488"/>
            <a:ext cx="331272" cy="331272"/>
          </a:xfrm>
          <a:custGeom>
            <a:avLst/>
            <a:gdLst/>
            <a:ahLst/>
            <a:cxnLst/>
            <a:rect l="l" t="t" r="r" b="b"/>
            <a:pathLst>
              <a:path w="9109" h="9109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1</a:t>
            </a:r>
            <a:endParaRPr>
              <a:solidFill>
                <a:schemeClr val="lt2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322" name="Google Shape;2322;p157"/>
          <p:cNvSpPr txBox="1">
            <a:spLocks noGrp="1"/>
          </p:cNvSpPr>
          <p:nvPr>
            <p:ph type="subTitle" idx="4294967295"/>
          </p:nvPr>
        </p:nvSpPr>
        <p:spPr>
          <a:xfrm>
            <a:off x="1322063" y="129442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Utente</a:t>
            </a:r>
            <a:r>
              <a:rPr lang="en"/>
              <a:t> </a:t>
            </a:r>
            <a:r>
              <a:rPr lang="en" sz="1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 occupa della gestione dei dati</a:t>
            </a:r>
            <a:endParaRPr sz="1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23" name="Google Shape;2323;p157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8" name="Google Shape;2328;p158"/>
          <p:cNvGrpSpPr/>
          <p:nvPr/>
        </p:nvGrpSpPr>
        <p:grpSpPr>
          <a:xfrm flipH="1">
            <a:off x="373850" y="1499713"/>
            <a:ext cx="4121950" cy="3162225"/>
            <a:chOff x="2845475" y="1804150"/>
            <a:chExt cx="4121950" cy="3162225"/>
          </a:xfrm>
        </p:grpSpPr>
        <p:sp>
          <p:nvSpPr>
            <p:cNvPr id="2329" name="Google Shape;2329;p158"/>
            <p:cNvSpPr/>
            <p:nvPr/>
          </p:nvSpPr>
          <p:spPr>
            <a:xfrm>
              <a:off x="3759475" y="2662025"/>
              <a:ext cx="2345975" cy="1232700"/>
            </a:xfrm>
            <a:custGeom>
              <a:avLst/>
              <a:gdLst/>
              <a:ahLst/>
              <a:cxnLst/>
              <a:rect l="l" t="t" r="r" b="b"/>
              <a:pathLst>
                <a:path w="93839" h="49308" extrusionOk="0">
                  <a:moveTo>
                    <a:pt x="46660" y="1"/>
                  </a:moveTo>
                  <a:cubicBezTo>
                    <a:pt x="35774" y="1"/>
                    <a:pt x="24910" y="2388"/>
                    <a:pt x="16628" y="7170"/>
                  </a:cubicBezTo>
                  <a:cubicBezTo>
                    <a:pt x="1" y="16769"/>
                    <a:pt x="74" y="32368"/>
                    <a:pt x="16799" y="42040"/>
                  </a:cubicBezTo>
                  <a:cubicBezTo>
                    <a:pt x="25206" y="46883"/>
                    <a:pt x="36204" y="49307"/>
                    <a:pt x="47176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9" y="32539"/>
                    <a:pt x="93741" y="16940"/>
                    <a:pt x="77015" y="7268"/>
                  </a:cubicBezTo>
                  <a:cubicBezTo>
                    <a:pt x="68621" y="2425"/>
                    <a:pt x="57629" y="1"/>
                    <a:pt x="46660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58"/>
            <p:cNvSpPr/>
            <p:nvPr/>
          </p:nvSpPr>
          <p:spPr>
            <a:xfrm>
              <a:off x="2845475" y="3032400"/>
              <a:ext cx="2345975" cy="1232700"/>
            </a:xfrm>
            <a:custGeom>
              <a:avLst/>
              <a:gdLst/>
              <a:ahLst/>
              <a:cxnLst/>
              <a:rect l="l" t="t" r="r" b="b"/>
              <a:pathLst>
                <a:path w="93839" h="49308" extrusionOk="0">
                  <a:moveTo>
                    <a:pt x="46672" y="1"/>
                  </a:moveTo>
                  <a:cubicBezTo>
                    <a:pt x="35780" y="1"/>
                    <a:pt x="24909" y="2388"/>
                    <a:pt x="16628" y="7170"/>
                  </a:cubicBezTo>
                  <a:cubicBezTo>
                    <a:pt x="0" y="16769"/>
                    <a:pt x="98" y="32368"/>
                    <a:pt x="16823" y="42040"/>
                  </a:cubicBezTo>
                  <a:cubicBezTo>
                    <a:pt x="25218" y="46883"/>
                    <a:pt x="36210" y="49307"/>
                    <a:pt x="47179" y="49307"/>
                  </a:cubicBezTo>
                  <a:cubicBezTo>
                    <a:pt x="58065" y="49307"/>
                    <a:pt x="68929" y="46920"/>
                    <a:pt x="77211" y="42138"/>
                  </a:cubicBezTo>
                  <a:cubicBezTo>
                    <a:pt x="93838" y="32539"/>
                    <a:pt x="93765" y="16940"/>
                    <a:pt x="77039" y="7268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58"/>
            <p:cNvSpPr/>
            <p:nvPr/>
          </p:nvSpPr>
          <p:spPr>
            <a:xfrm>
              <a:off x="4620850" y="3345850"/>
              <a:ext cx="2346575" cy="1232700"/>
            </a:xfrm>
            <a:custGeom>
              <a:avLst/>
              <a:gdLst/>
              <a:ahLst/>
              <a:cxnLst/>
              <a:rect l="l" t="t" r="r" b="b"/>
              <a:pathLst>
                <a:path w="93863" h="49308" extrusionOk="0">
                  <a:moveTo>
                    <a:pt x="46672" y="1"/>
                  </a:moveTo>
                  <a:cubicBezTo>
                    <a:pt x="35780" y="1"/>
                    <a:pt x="24910" y="2388"/>
                    <a:pt x="16628" y="7170"/>
                  </a:cubicBezTo>
                  <a:cubicBezTo>
                    <a:pt x="0" y="16769"/>
                    <a:pt x="98" y="32392"/>
                    <a:pt x="16824" y="42040"/>
                  </a:cubicBezTo>
                  <a:cubicBezTo>
                    <a:pt x="25218" y="46883"/>
                    <a:pt x="36216" y="49307"/>
                    <a:pt x="47191" y="49307"/>
                  </a:cubicBezTo>
                  <a:cubicBezTo>
                    <a:pt x="58083" y="49307"/>
                    <a:pt x="68953" y="46919"/>
                    <a:pt x="77235" y="42138"/>
                  </a:cubicBezTo>
                  <a:cubicBezTo>
                    <a:pt x="93863" y="32539"/>
                    <a:pt x="93765" y="16940"/>
                    <a:pt x="77039" y="7267"/>
                  </a:cubicBezTo>
                  <a:cubicBezTo>
                    <a:pt x="68645" y="2425"/>
                    <a:pt x="57647" y="1"/>
                    <a:pt x="4667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58"/>
            <p:cNvSpPr/>
            <p:nvPr/>
          </p:nvSpPr>
          <p:spPr>
            <a:xfrm>
              <a:off x="3269725" y="3920700"/>
              <a:ext cx="924450" cy="485800"/>
            </a:xfrm>
            <a:custGeom>
              <a:avLst/>
              <a:gdLst/>
              <a:ahLst/>
              <a:cxnLst/>
              <a:rect l="l" t="t" r="r" b="b"/>
              <a:pathLst>
                <a:path w="36978" h="19432" extrusionOk="0">
                  <a:moveTo>
                    <a:pt x="18395" y="1"/>
                  </a:moveTo>
                  <a:cubicBezTo>
                    <a:pt x="14102" y="1"/>
                    <a:pt x="9822" y="944"/>
                    <a:pt x="6563" y="2835"/>
                  </a:cubicBezTo>
                  <a:cubicBezTo>
                    <a:pt x="0" y="6606"/>
                    <a:pt x="49" y="12753"/>
                    <a:pt x="6637" y="16573"/>
                  </a:cubicBezTo>
                  <a:cubicBezTo>
                    <a:pt x="9941" y="18477"/>
                    <a:pt x="14268" y="19432"/>
                    <a:pt x="18589" y="19432"/>
                  </a:cubicBezTo>
                  <a:cubicBezTo>
                    <a:pt x="22882" y="19432"/>
                    <a:pt x="27168" y="18489"/>
                    <a:pt x="30439" y="16597"/>
                  </a:cubicBezTo>
                  <a:cubicBezTo>
                    <a:pt x="36977" y="12826"/>
                    <a:pt x="36953" y="6680"/>
                    <a:pt x="30365" y="2860"/>
                  </a:cubicBezTo>
                  <a:cubicBezTo>
                    <a:pt x="27049" y="956"/>
                    <a:pt x="22716" y="1"/>
                    <a:pt x="1839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58"/>
            <p:cNvSpPr/>
            <p:nvPr/>
          </p:nvSpPr>
          <p:spPr>
            <a:xfrm>
              <a:off x="3645000" y="4432125"/>
              <a:ext cx="347750" cy="182925"/>
            </a:xfrm>
            <a:custGeom>
              <a:avLst/>
              <a:gdLst/>
              <a:ahLst/>
              <a:cxnLst/>
              <a:rect l="l" t="t" r="r" b="b"/>
              <a:pathLst>
                <a:path w="13910" h="7317" extrusionOk="0">
                  <a:moveTo>
                    <a:pt x="6913" y="0"/>
                  </a:moveTo>
                  <a:cubicBezTo>
                    <a:pt x="5301" y="0"/>
                    <a:pt x="3693" y="355"/>
                    <a:pt x="2474" y="1063"/>
                  </a:cubicBezTo>
                  <a:cubicBezTo>
                    <a:pt x="1" y="2483"/>
                    <a:pt x="25" y="4809"/>
                    <a:pt x="2498" y="6229"/>
                  </a:cubicBezTo>
                  <a:cubicBezTo>
                    <a:pt x="3740" y="6955"/>
                    <a:pt x="5371" y="7316"/>
                    <a:pt x="6997" y="7316"/>
                  </a:cubicBezTo>
                  <a:cubicBezTo>
                    <a:pt x="8610" y="7316"/>
                    <a:pt x="10217" y="6961"/>
                    <a:pt x="11436" y="6254"/>
                  </a:cubicBezTo>
                  <a:cubicBezTo>
                    <a:pt x="13910" y="4834"/>
                    <a:pt x="13885" y="2507"/>
                    <a:pt x="11412" y="1087"/>
                  </a:cubicBezTo>
                  <a:cubicBezTo>
                    <a:pt x="10170" y="362"/>
                    <a:pt x="8539" y="0"/>
                    <a:pt x="691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58"/>
            <p:cNvSpPr/>
            <p:nvPr/>
          </p:nvSpPr>
          <p:spPr>
            <a:xfrm>
              <a:off x="3224425" y="4410550"/>
              <a:ext cx="173875" cy="91475"/>
            </a:xfrm>
            <a:custGeom>
              <a:avLst/>
              <a:gdLst/>
              <a:ahLst/>
              <a:cxnLst/>
              <a:rect l="l" t="t" r="r" b="b"/>
              <a:pathLst>
                <a:path w="6955" h="3659" extrusionOk="0">
                  <a:moveTo>
                    <a:pt x="3445" y="0"/>
                  </a:moveTo>
                  <a:cubicBezTo>
                    <a:pt x="2644" y="0"/>
                    <a:pt x="1844" y="178"/>
                    <a:pt x="1225" y="530"/>
                  </a:cubicBezTo>
                  <a:cubicBezTo>
                    <a:pt x="0" y="1240"/>
                    <a:pt x="0" y="2415"/>
                    <a:pt x="1249" y="3125"/>
                  </a:cubicBezTo>
                  <a:cubicBezTo>
                    <a:pt x="1874" y="3480"/>
                    <a:pt x="2682" y="3658"/>
                    <a:pt x="3490" y="3658"/>
                  </a:cubicBezTo>
                  <a:cubicBezTo>
                    <a:pt x="4298" y="3658"/>
                    <a:pt x="5106" y="3480"/>
                    <a:pt x="5730" y="3125"/>
                  </a:cubicBezTo>
                  <a:cubicBezTo>
                    <a:pt x="6955" y="2415"/>
                    <a:pt x="6955" y="1264"/>
                    <a:pt x="5706" y="554"/>
                  </a:cubicBezTo>
                  <a:cubicBezTo>
                    <a:pt x="5076" y="184"/>
                    <a:pt x="4260" y="0"/>
                    <a:pt x="344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58"/>
            <p:cNvSpPr/>
            <p:nvPr/>
          </p:nvSpPr>
          <p:spPr>
            <a:xfrm>
              <a:off x="3888650" y="3706500"/>
              <a:ext cx="2345975" cy="1233150"/>
            </a:xfrm>
            <a:custGeom>
              <a:avLst/>
              <a:gdLst/>
              <a:ahLst/>
              <a:cxnLst/>
              <a:rect l="l" t="t" r="r" b="b"/>
              <a:pathLst>
                <a:path w="93839" h="49326" extrusionOk="0">
                  <a:moveTo>
                    <a:pt x="46639" y="1"/>
                  </a:moveTo>
                  <a:cubicBezTo>
                    <a:pt x="35760" y="1"/>
                    <a:pt x="24905" y="2389"/>
                    <a:pt x="16628" y="7167"/>
                  </a:cubicBezTo>
                  <a:cubicBezTo>
                    <a:pt x="1" y="16766"/>
                    <a:pt x="74" y="32389"/>
                    <a:pt x="16799" y="42038"/>
                  </a:cubicBezTo>
                  <a:cubicBezTo>
                    <a:pt x="25212" y="46895"/>
                    <a:pt x="36218" y="49326"/>
                    <a:pt x="47197" y="49326"/>
                  </a:cubicBezTo>
                  <a:cubicBezTo>
                    <a:pt x="58079" y="49326"/>
                    <a:pt x="68935" y="46938"/>
                    <a:pt x="77211" y="42160"/>
                  </a:cubicBezTo>
                  <a:cubicBezTo>
                    <a:pt x="93839" y="32561"/>
                    <a:pt x="93741" y="16938"/>
                    <a:pt x="77015" y="7289"/>
                  </a:cubicBezTo>
                  <a:cubicBezTo>
                    <a:pt x="68616" y="2431"/>
                    <a:pt x="57615" y="1"/>
                    <a:pt x="46639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58"/>
            <p:cNvSpPr/>
            <p:nvPr/>
          </p:nvSpPr>
          <p:spPr>
            <a:xfrm>
              <a:off x="4965525" y="2690650"/>
              <a:ext cx="604875" cy="871800"/>
            </a:xfrm>
            <a:custGeom>
              <a:avLst/>
              <a:gdLst/>
              <a:ahLst/>
              <a:cxnLst/>
              <a:rect l="l" t="t" r="r" b="b"/>
              <a:pathLst>
                <a:path w="24195" h="34872" extrusionOk="0">
                  <a:moveTo>
                    <a:pt x="24194" y="1"/>
                  </a:moveTo>
                  <a:lnTo>
                    <a:pt x="25" y="14032"/>
                  </a:lnTo>
                  <a:lnTo>
                    <a:pt x="0" y="34871"/>
                  </a:lnTo>
                  <a:lnTo>
                    <a:pt x="24170" y="20840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58"/>
            <p:cNvSpPr/>
            <p:nvPr/>
          </p:nvSpPr>
          <p:spPr>
            <a:xfrm>
              <a:off x="4063125" y="2520450"/>
              <a:ext cx="903025" cy="1042000"/>
            </a:xfrm>
            <a:custGeom>
              <a:avLst/>
              <a:gdLst/>
              <a:ahLst/>
              <a:cxnLst/>
              <a:rect l="l" t="t" r="r" b="b"/>
              <a:pathLst>
                <a:path w="36121" h="41680" extrusionOk="0">
                  <a:moveTo>
                    <a:pt x="25" y="1"/>
                  </a:moveTo>
                  <a:lnTo>
                    <a:pt x="1" y="20840"/>
                  </a:lnTo>
                  <a:lnTo>
                    <a:pt x="36096" y="41679"/>
                  </a:lnTo>
                  <a:lnTo>
                    <a:pt x="36121" y="2084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58"/>
            <p:cNvSpPr/>
            <p:nvPr/>
          </p:nvSpPr>
          <p:spPr>
            <a:xfrm>
              <a:off x="4063750" y="2169675"/>
              <a:ext cx="1506650" cy="871800"/>
            </a:xfrm>
            <a:custGeom>
              <a:avLst/>
              <a:gdLst/>
              <a:ahLst/>
              <a:cxnLst/>
              <a:rect l="l" t="t" r="r" b="b"/>
              <a:pathLst>
                <a:path w="60266" h="34872" extrusionOk="0">
                  <a:moveTo>
                    <a:pt x="24170" y="0"/>
                  </a:moveTo>
                  <a:lnTo>
                    <a:pt x="0" y="14032"/>
                  </a:lnTo>
                  <a:lnTo>
                    <a:pt x="36096" y="34871"/>
                  </a:lnTo>
                  <a:lnTo>
                    <a:pt x="60265" y="20840"/>
                  </a:lnTo>
                  <a:lnTo>
                    <a:pt x="24170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58"/>
            <p:cNvSpPr/>
            <p:nvPr/>
          </p:nvSpPr>
          <p:spPr>
            <a:xfrm>
              <a:off x="3846425" y="3417325"/>
              <a:ext cx="604875" cy="624475"/>
            </a:xfrm>
            <a:custGeom>
              <a:avLst/>
              <a:gdLst/>
              <a:ahLst/>
              <a:cxnLst/>
              <a:rect l="l" t="t" r="r" b="b"/>
              <a:pathLst>
                <a:path w="24195" h="24979" extrusionOk="0">
                  <a:moveTo>
                    <a:pt x="24194" y="1"/>
                  </a:moveTo>
                  <a:lnTo>
                    <a:pt x="25" y="14057"/>
                  </a:lnTo>
                  <a:lnTo>
                    <a:pt x="0" y="24978"/>
                  </a:lnTo>
                  <a:lnTo>
                    <a:pt x="24145" y="10922"/>
                  </a:lnTo>
                  <a:lnTo>
                    <a:pt x="2419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58"/>
            <p:cNvSpPr/>
            <p:nvPr/>
          </p:nvSpPr>
          <p:spPr>
            <a:xfrm>
              <a:off x="3195025" y="3392850"/>
              <a:ext cx="652025" cy="648950"/>
            </a:xfrm>
            <a:custGeom>
              <a:avLst/>
              <a:gdLst/>
              <a:ahLst/>
              <a:cxnLst/>
              <a:rect l="l" t="t" r="r" b="b"/>
              <a:pathLst>
                <a:path w="26081" h="25958" extrusionOk="0">
                  <a:moveTo>
                    <a:pt x="50" y="0"/>
                  </a:moveTo>
                  <a:lnTo>
                    <a:pt x="1" y="10922"/>
                  </a:lnTo>
                  <a:lnTo>
                    <a:pt x="26056" y="25957"/>
                  </a:lnTo>
                  <a:lnTo>
                    <a:pt x="26081" y="1503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58"/>
            <p:cNvSpPr/>
            <p:nvPr/>
          </p:nvSpPr>
          <p:spPr>
            <a:xfrm>
              <a:off x="3196250" y="3041450"/>
              <a:ext cx="1255050" cy="727300"/>
            </a:xfrm>
            <a:custGeom>
              <a:avLst/>
              <a:gdLst/>
              <a:ahLst/>
              <a:cxnLst/>
              <a:rect l="l" t="t" r="r" b="b"/>
              <a:pathLst>
                <a:path w="50202" h="29092" extrusionOk="0">
                  <a:moveTo>
                    <a:pt x="24146" y="0"/>
                  </a:moveTo>
                  <a:lnTo>
                    <a:pt x="1" y="14056"/>
                  </a:lnTo>
                  <a:lnTo>
                    <a:pt x="26032" y="29092"/>
                  </a:lnTo>
                  <a:lnTo>
                    <a:pt x="50201" y="15036"/>
                  </a:lnTo>
                  <a:lnTo>
                    <a:pt x="24146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58"/>
            <p:cNvSpPr/>
            <p:nvPr/>
          </p:nvSpPr>
          <p:spPr>
            <a:xfrm>
              <a:off x="5283250" y="2560875"/>
              <a:ext cx="23900" cy="22675"/>
            </a:xfrm>
            <a:custGeom>
              <a:avLst/>
              <a:gdLst/>
              <a:ahLst/>
              <a:cxnLst/>
              <a:rect l="l" t="t" r="r" b="b"/>
              <a:pathLst>
                <a:path w="956" h="907" extrusionOk="0">
                  <a:moveTo>
                    <a:pt x="955" y="0"/>
                  </a:moveTo>
                  <a:lnTo>
                    <a:pt x="221" y="416"/>
                  </a:lnTo>
                  <a:cubicBezTo>
                    <a:pt x="221" y="661"/>
                    <a:pt x="123" y="833"/>
                    <a:pt x="0" y="906"/>
                  </a:cubicBezTo>
                  <a:lnTo>
                    <a:pt x="735" y="465"/>
                  </a:lnTo>
                  <a:cubicBezTo>
                    <a:pt x="882" y="392"/>
                    <a:pt x="955" y="221"/>
                    <a:pt x="95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58"/>
            <p:cNvSpPr/>
            <p:nvPr/>
          </p:nvSpPr>
          <p:spPr>
            <a:xfrm>
              <a:off x="5288750" y="2133550"/>
              <a:ext cx="19625" cy="437750"/>
            </a:xfrm>
            <a:custGeom>
              <a:avLst/>
              <a:gdLst/>
              <a:ahLst/>
              <a:cxnLst/>
              <a:rect l="l" t="t" r="r" b="b"/>
              <a:pathLst>
                <a:path w="785" h="17510" extrusionOk="0">
                  <a:moveTo>
                    <a:pt x="784" y="1"/>
                  </a:moveTo>
                  <a:lnTo>
                    <a:pt x="25" y="441"/>
                  </a:lnTo>
                  <a:lnTo>
                    <a:pt x="1" y="17509"/>
                  </a:lnTo>
                  <a:lnTo>
                    <a:pt x="735" y="170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58"/>
            <p:cNvSpPr/>
            <p:nvPr/>
          </p:nvSpPr>
          <p:spPr>
            <a:xfrm>
              <a:off x="4747575" y="1804150"/>
              <a:ext cx="560800" cy="340450"/>
            </a:xfrm>
            <a:custGeom>
              <a:avLst/>
              <a:gdLst/>
              <a:ahLst/>
              <a:cxnLst/>
              <a:rect l="l" t="t" r="r" b="b"/>
              <a:pathLst>
                <a:path w="22432" h="13618" extrusionOk="0">
                  <a:moveTo>
                    <a:pt x="958" y="1"/>
                  </a:moveTo>
                  <a:cubicBezTo>
                    <a:pt x="880" y="1"/>
                    <a:pt x="813" y="19"/>
                    <a:pt x="759" y="51"/>
                  </a:cubicBezTo>
                  <a:lnTo>
                    <a:pt x="0" y="492"/>
                  </a:lnTo>
                  <a:cubicBezTo>
                    <a:pt x="64" y="460"/>
                    <a:pt x="133" y="442"/>
                    <a:pt x="209" y="442"/>
                  </a:cubicBezTo>
                  <a:cubicBezTo>
                    <a:pt x="306" y="442"/>
                    <a:pt x="415" y="472"/>
                    <a:pt x="539" y="541"/>
                  </a:cubicBezTo>
                  <a:lnTo>
                    <a:pt x="20913" y="12320"/>
                  </a:lnTo>
                  <a:cubicBezTo>
                    <a:pt x="21329" y="12564"/>
                    <a:pt x="21672" y="13152"/>
                    <a:pt x="21672" y="13617"/>
                  </a:cubicBezTo>
                  <a:lnTo>
                    <a:pt x="22431" y="13177"/>
                  </a:lnTo>
                  <a:cubicBezTo>
                    <a:pt x="22431" y="12711"/>
                    <a:pt x="22088" y="12124"/>
                    <a:pt x="21672" y="11879"/>
                  </a:cubicBezTo>
                  <a:lnTo>
                    <a:pt x="1298" y="100"/>
                  </a:lnTo>
                  <a:cubicBezTo>
                    <a:pt x="1174" y="31"/>
                    <a:pt x="1058" y="1"/>
                    <a:pt x="958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58"/>
            <p:cNvSpPr/>
            <p:nvPr/>
          </p:nvSpPr>
          <p:spPr>
            <a:xfrm>
              <a:off x="4740825" y="1815025"/>
              <a:ext cx="548575" cy="769925"/>
            </a:xfrm>
            <a:custGeom>
              <a:avLst/>
              <a:gdLst/>
              <a:ahLst/>
              <a:cxnLst/>
              <a:rect l="l" t="t" r="r" b="b"/>
              <a:pathLst>
                <a:path w="21943" h="30797" extrusionOk="0">
                  <a:moveTo>
                    <a:pt x="470" y="0"/>
                  </a:moveTo>
                  <a:cubicBezTo>
                    <a:pt x="222" y="0"/>
                    <a:pt x="50" y="200"/>
                    <a:pt x="50" y="547"/>
                  </a:cubicBezTo>
                  <a:lnTo>
                    <a:pt x="1" y="17615"/>
                  </a:lnTo>
                  <a:cubicBezTo>
                    <a:pt x="1" y="18104"/>
                    <a:pt x="344" y="18692"/>
                    <a:pt x="760" y="18913"/>
                  </a:cubicBezTo>
                  <a:lnTo>
                    <a:pt x="21159" y="30691"/>
                  </a:lnTo>
                  <a:cubicBezTo>
                    <a:pt x="21280" y="30763"/>
                    <a:pt x="21395" y="30797"/>
                    <a:pt x="21498" y="30797"/>
                  </a:cubicBezTo>
                  <a:cubicBezTo>
                    <a:pt x="21746" y="30797"/>
                    <a:pt x="21918" y="30597"/>
                    <a:pt x="21918" y="30250"/>
                  </a:cubicBezTo>
                  <a:lnTo>
                    <a:pt x="21942" y="13182"/>
                  </a:lnTo>
                  <a:cubicBezTo>
                    <a:pt x="21942" y="12717"/>
                    <a:pt x="21599" y="12129"/>
                    <a:pt x="21183" y="11885"/>
                  </a:cubicBezTo>
                  <a:lnTo>
                    <a:pt x="809" y="106"/>
                  </a:lnTo>
                  <a:cubicBezTo>
                    <a:pt x="688" y="34"/>
                    <a:pt x="572" y="0"/>
                    <a:pt x="470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58"/>
            <p:cNvSpPr/>
            <p:nvPr/>
          </p:nvSpPr>
          <p:spPr>
            <a:xfrm>
              <a:off x="4759825" y="1860525"/>
              <a:ext cx="510600" cy="678950"/>
            </a:xfrm>
            <a:custGeom>
              <a:avLst/>
              <a:gdLst/>
              <a:ahLst/>
              <a:cxnLst/>
              <a:rect l="l" t="t" r="r" b="b"/>
              <a:pathLst>
                <a:path w="20424" h="27158" extrusionOk="0">
                  <a:moveTo>
                    <a:pt x="49" y="0"/>
                  </a:moveTo>
                  <a:lnTo>
                    <a:pt x="0" y="15378"/>
                  </a:lnTo>
                  <a:lnTo>
                    <a:pt x="20399" y="27157"/>
                  </a:lnTo>
                  <a:lnTo>
                    <a:pt x="20423" y="1177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58"/>
            <p:cNvSpPr/>
            <p:nvPr/>
          </p:nvSpPr>
          <p:spPr>
            <a:xfrm>
              <a:off x="5269775" y="2593300"/>
              <a:ext cx="7375" cy="32475"/>
            </a:xfrm>
            <a:custGeom>
              <a:avLst/>
              <a:gdLst/>
              <a:ahLst/>
              <a:cxnLst/>
              <a:rect l="l" t="t" r="r" b="b"/>
              <a:pathLst>
                <a:path w="295" h="1299" extrusionOk="0">
                  <a:moveTo>
                    <a:pt x="294" y="1"/>
                  </a:moveTo>
                  <a:cubicBezTo>
                    <a:pt x="294" y="148"/>
                    <a:pt x="196" y="319"/>
                    <a:pt x="1" y="442"/>
                  </a:cubicBezTo>
                  <a:lnTo>
                    <a:pt x="1" y="1299"/>
                  </a:lnTo>
                  <a:cubicBezTo>
                    <a:pt x="196" y="1176"/>
                    <a:pt x="294" y="1029"/>
                    <a:pt x="294" y="883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58"/>
            <p:cNvSpPr/>
            <p:nvPr/>
          </p:nvSpPr>
          <p:spPr>
            <a:xfrm>
              <a:off x="4866325" y="2816150"/>
              <a:ext cx="38000" cy="26050"/>
            </a:xfrm>
            <a:custGeom>
              <a:avLst/>
              <a:gdLst/>
              <a:ahLst/>
              <a:cxnLst/>
              <a:rect l="l" t="t" r="r" b="b"/>
              <a:pathLst>
                <a:path w="1520" h="1042" extrusionOk="0">
                  <a:moveTo>
                    <a:pt x="1" y="1"/>
                  </a:moveTo>
                  <a:lnTo>
                    <a:pt x="1" y="858"/>
                  </a:lnTo>
                  <a:cubicBezTo>
                    <a:pt x="209" y="980"/>
                    <a:pt x="485" y="1041"/>
                    <a:pt x="760" y="1041"/>
                  </a:cubicBezTo>
                  <a:cubicBezTo>
                    <a:pt x="1036" y="1041"/>
                    <a:pt x="1311" y="980"/>
                    <a:pt x="1519" y="858"/>
                  </a:cubicBezTo>
                  <a:lnTo>
                    <a:pt x="1519" y="1"/>
                  </a:lnTo>
                  <a:cubicBezTo>
                    <a:pt x="1311" y="111"/>
                    <a:pt x="1036" y="166"/>
                    <a:pt x="760" y="166"/>
                  </a:cubicBezTo>
                  <a:cubicBezTo>
                    <a:pt x="485" y="166"/>
                    <a:pt x="209" y="111"/>
                    <a:pt x="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58"/>
            <p:cNvSpPr/>
            <p:nvPr/>
          </p:nvSpPr>
          <p:spPr>
            <a:xfrm>
              <a:off x="4349025" y="2510675"/>
              <a:ext cx="7975" cy="33075"/>
            </a:xfrm>
            <a:custGeom>
              <a:avLst/>
              <a:gdLst/>
              <a:ahLst/>
              <a:cxnLst/>
              <a:rect l="l" t="t" r="r" b="b"/>
              <a:pathLst>
                <a:path w="319" h="1323" extrusionOk="0">
                  <a:moveTo>
                    <a:pt x="1" y="0"/>
                  </a:moveTo>
                  <a:lnTo>
                    <a:pt x="1" y="882"/>
                  </a:lnTo>
                  <a:cubicBezTo>
                    <a:pt x="1" y="1029"/>
                    <a:pt x="99" y="1200"/>
                    <a:pt x="319" y="1322"/>
                  </a:cubicBezTo>
                  <a:lnTo>
                    <a:pt x="319" y="441"/>
                  </a:lnTo>
                  <a:cubicBezTo>
                    <a:pt x="99" y="318"/>
                    <a:pt x="1" y="172"/>
                    <a:pt x="1" y="0"/>
                  </a:cubicBez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58"/>
            <p:cNvSpPr/>
            <p:nvPr/>
          </p:nvSpPr>
          <p:spPr>
            <a:xfrm>
              <a:off x="4904300" y="2604325"/>
              <a:ext cx="365500" cy="233275"/>
            </a:xfrm>
            <a:custGeom>
              <a:avLst/>
              <a:gdLst/>
              <a:ahLst/>
              <a:cxnLst/>
              <a:rect l="l" t="t" r="r" b="b"/>
              <a:pathLst>
                <a:path w="14620" h="9331" extrusionOk="0">
                  <a:moveTo>
                    <a:pt x="14620" y="1"/>
                  </a:moveTo>
                  <a:lnTo>
                    <a:pt x="0" y="8474"/>
                  </a:lnTo>
                  <a:lnTo>
                    <a:pt x="0" y="9331"/>
                  </a:lnTo>
                  <a:lnTo>
                    <a:pt x="14620" y="858"/>
                  </a:lnTo>
                  <a:lnTo>
                    <a:pt x="14620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58"/>
            <p:cNvSpPr/>
            <p:nvPr/>
          </p:nvSpPr>
          <p:spPr>
            <a:xfrm>
              <a:off x="4356975" y="2521675"/>
              <a:ext cx="509375" cy="315925"/>
            </a:xfrm>
            <a:custGeom>
              <a:avLst/>
              <a:gdLst/>
              <a:ahLst/>
              <a:cxnLst/>
              <a:rect l="l" t="t" r="r" b="b"/>
              <a:pathLst>
                <a:path w="20375" h="12637" extrusionOk="0">
                  <a:moveTo>
                    <a:pt x="1" y="1"/>
                  </a:moveTo>
                  <a:lnTo>
                    <a:pt x="1" y="882"/>
                  </a:lnTo>
                  <a:lnTo>
                    <a:pt x="20375" y="12637"/>
                  </a:lnTo>
                  <a:lnTo>
                    <a:pt x="20375" y="11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58"/>
            <p:cNvSpPr/>
            <p:nvPr/>
          </p:nvSpPr>
          <p:spPr>
            <a:xfrm>
              <a:off x="4346575" y="2283700"/>
              <a:ext cx="933625" cy="536600"/>
            </a:xfrm>
            <a:custGeom>
              <a:avLst/>
              <a:gdLst/>
              <a:ahLst/>
              <a:cxnLst/>
              <a:rect l="l" t="t" r="r" b="b"/>
              <a:pathLst>
                <a:path w="37345" h="21464" extrusionOk="0">
                  <a:moveTo>
                    <a:pt x="15774" y="0"/>
                  </a:moveTo>
                  <a:cubicBezTo>
                    <a:pt x="15502" y="0"/>
                    <a:pt x="15232" y="55"/>
                    <a:pt x="15036" y="166"/>
                  </a:cubicBezTo>
                  <a:lnTo>
                    <a:pt x="417" y="8638"/>
                  </a:lnTo>
                  <a:cubicBezTo>
                    <a:pt x="1" y="8883"/>
                    <a:pt x="1" y="9275"/>
                    <a:pt x="417" y="9520"/>
                  </a:cubicBezTo>
                  <a:lnTo>
                    <a:pt x="20791" y="21299"/>
                  </a:lnTo>
                  <a:cubicBezTo>
                    <a:pt x="20999" y="21409"/>
                    <a:pt x="21275" y="21464"/>
                    <a:pt x="21550" y="21464"/>
                  </a:cubicBezTo>
                  <a:cubicBezTo>
                    <a:pt x="21826" y="21464"/>
                    <a:pt x="22101" y="21409"/>
                    <a:pt x="22309" y="21299"/>
                  </a:cubicBezTo>
                  <a:lnTo>
                    <a:pt x="36929" y="12826"/>
                  </a:lnTo>
                  <a:cubicBezTo>
                    <a:pt x="37345" y="12581"/>
                    <a:pt x="37345" y="12189"/>
                    <a:pt x="36929" y="11944"/>
                  </a:cubicBezTo>
                  <a:lnTo>
                    <a:pt x="16530" y="166"/>
                  </a:lnTo>
                  <a:cubicBezTo>
                    <a:pt x="16322" y="55"/>
                    <a:pt x="16046" y="0"/>
                    <a:pt x="15774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58"/>
            <p:cNvSpPr/>
            <p:nvPr/>
          </p:nvSpPr>
          <p:spPr>
            <a:xfrm>
              <a:off x="4547375" y="2526725"/>
              <a:ext cx="314100" cy="179725"/>
            </a:xfrm>
            <a:custGeom>
              <a:avLst/>
              <a:gdLst/>
              <a:ahLst/>
              <a:cxnLst/>
              <a:rect l="l" t="t" r="r" b="b"/>
              <a:pathLst>
                <a:path w="12564" h="7189" extrusionOk="0">
                  <a:moveTo>
                    <a:pt x="4458" y="1"/>
                  </a:moveTo>
                  <a:cubicBezTo>
                    <a:pt x="4323" y="1"/>
                    <a:pt x="4188" y="32"/>
                    <a:pt x="4090" y="93"/>
                  </a:cubicBezTo>
                  <a:lnTo>
                    <a:pt x="197" y="2321"/>
                  </a:lnTo>
                  <a:cubicBezTo>
                    <a:pt x="1" y="2444"/>
                    <a:pt x="1" y="2640"/>
                    <a:pt x="197" y="2762"/>
                  </a:cubicBezTo>
                  <a:lnTo>
                    <a:pt x="7714" y="7096"/>
                  </a:lnTo>
                  <a:cubicBezTo>
                    <a:pt x="7825" y="7158"/>
                    <a:pt x="7959" y="7188"/>
                    <a:pt x="8094" y="7188"/>
                  </a:cubicBezTo>
                  <a:cubicBezTo>
                    <a:pt x="8229" y="7188"/>
                    <a:pt x="8363" y="7158"/>
                    <a:pt x="8474" y="7096"/>
                  </a:cubicBezTo>
                  <a:lnTo>
                    <a:pt x="12343" y="4868"/>
                  </a:lnTo>
                  <a:cubicBezTo>
                    <a:pt x="12563" y="4745"/>
                    <a:pt x="12563" y="4550"/>
                    <a:pt x="12343" y="4427"/>
                  </a:cubicBezTo>
                  <a:lnTo>
                    <a:pt x="4825" y="93"/>
                  </a:lnTo>
                  <a:cubicBezTo>
                    <a:pt x="4727" y="32"/>
                    <a:pt x="4592" y="1"/>
                    <a:pt x="445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58"/>
            <p:cNvSpPr/>
            <p:nvPr/>
          </p:nvSpPr>
          <p:spPr>
            <a:xfrm>
              <a:off x="4731050" y="23215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58"/>
            <p:cNvSpPr/>
            <p:nvPr/>
          </p:nvSpPr>
          <p:spPr>
            <a:xfrm>
              <a:off x="4697375" y="23215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58"/>
            <p:cNvSpPr/>
            <p:nvPr/>
          </p:nvSpPr>
          <p:spPr>
            <a:xfrm>
              <a:off x="4697375" y="23019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58"/>
            <p:cNvSpPr/>
            <p:nvPr/>
          </p:nvSpPr>
          <p:spPr>
            <a:xfrm>
              <a:off x="4774500" y="2346600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58"/>
            <p:cNvSpPr/>
            <p:nvPr/>
          </p:nvSpPr>
          <p:spPr>
            <a:xfrm>
              <a:off x="4740825" y="23466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58"/>
            <p:cNvSpPr/>
            <p:nvPr/>
          </p:nvSpPr>
          <p:spPr>
            <a:xfrm>
              <a:off x="4740825" y="2327000"/>
              <a:ext cx="68000" cy="39200"/>
            </a:xfrm>
            <a:custGeom>
              <a:avLst/>
              <a:gdLst/>
              <a:ahLst/>
              <a:cxnLst/>
              <a:rect l="l" t="t" r="r" b="b"/>
              <a:pathLst>
                <a:path w="2720" h="1568" extrusionOk="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58"/>
            <p:cNvSpPr/>
            <p:nvPr/>
          </p:nvSpPr>
          <p:spPr>
            <a:xfrm>
              <a:off x="4817975" y="2371075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58"/>
            <p:cNvSpPr/>
            <p:nvPr/>
          </p:nvSpPr>
          <p:spPr>
            <a:xfrm>
              <a:off x="4783700" y="23717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71" y="1004"/>
                  </a:lnTo>
                  <a:lnTo>
                    <a:pt x="1371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58"/>
            <p:cNvSpPr/>
            <p:nvPr/>
          </p:nvSpPr>
          <p:spPr>
            <a:xfrm>
              <a:off x="4784300" y="23521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58"/>
            <p:cNvSpPr/>
            <p:nvPr/>
          </p:nvSpPr>
          <p:spPr>
            <a:xfrm>
              <a:off x="4860825" y="2396175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58"/>
            <p:cNvSpPr/>
            <p:nvPr/>
          </p:nvSpPr>
          <p:spPr>
            <a:xfrm>
              <a:off x="4827150" y="23968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58"/>
            <p:cNvSpPr/>
            <p:nvPr/>
          </p:nvSpPr>
          <p:spPr>
            <a:xfrm>
              <a:off x="4827150" y="2376600"/>
              <a:ext cx="67975" cy="39800"/>
            </a:xfrm>
            <a:custGeom>
              <a:avLst/>
              <a:gdLst/>
              <a:ahLst/>
              <a:cxnLst/>
              <a:rect l="l" t="t" r="r" b="b"/>
              <a:pathLst>
                <a:path w="2719" h="1592" extrusionOk="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58"/>
            <p:cNvSpPr/>
            <p:nvPr/>
          </p:nvSpPr>
          <p:spPr>
            <a:xfrm>
              <a:off x="4904300" y="24212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58"/>
            <p:cNvSpPr/>
            <p:nvPr/>
          </p:nvSpPr>
          <p:spPr>
            <a:xfrm>
              <a:off x="4870625" y="2421900"/>
              <a:ext cx="33700" cy="24500"/>
            </a:xfrm>
            <a:custGeom>
              <a:avLst/>
              <a:gdLst/>
              <a:ahLst/>
              <a:cxnLst/>
              <a:rect l="l" t="t" r="r" b="b"/>
              <a:pathLst>
                <a:path w="1348" h="980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58"/>
            <p:cNvSpPr/>
            <p:nvPr/>
          </p:nvSpPr>
          <p:spPr>
            <a:xfrm>
              <a:off x="4870625" y="24017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0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58"/>
            <p:cNvSpPr/>
            <p:nvPr/>
          </p:nvSpPr>
          <p:spPr>
            <a:xfrm>
              <a:off x="4947750" y="2446375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372" y="1"/>
                  </a:moveTo>
                  <a:lnTo>
                    <a:pt x="1" y="785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58"/>
            <p:cNvSpPr/>
            <p:nvPr/>
          </p:nvSpPr>
          <p:spPr>
            <a:xfrm>
              <a:off x="4913475" y="24463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58"/>
            <p:cNvSpPr/>
            <p:nvPr/>
          </p:nvSpPr>
          <p:spPr>
            <a:xfrm>
              <a:off x="4913475" y="2426800"/>
              <a:ext cx="68600" cy="39200"/>
            </a:xfrm>
            <a:custGeom>
              <a:avLst/>
              <a:gdLst/>
              <a:ahLst/>
              <a:cxnLst/>
              <a:rect l="l" t="t" r="r" b="b"/>
              <a:pathLst>
                <a:path w="2744" h="1568" extrusionOk="0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43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58"/>
            <p:cNvSpPr/>
            <p:nvPr/>
          </p:nvSpPr>
          <p:spPr>
            <a:xfrm>
              <a:off x="4990625" y="24714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1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1" y="19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58"/>
            <p:cNvSpPr/>
            <p:nvPr/>
          </p:nvSpPr>
          <p:spPr>
            <a:xfrm>
              <a:off x="4956950" y="2471475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58"/>
            <p:cNvSpPr/>
            <p:nvPr/>
          </p:nvSpPr>
          <p:spPr>
            <a:xfrm>
              <a:off x="4956950" y="24519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58"/>
            <p:cNvSpPr/>
            <p:nvPr/>
          </p:nvSpPr>
          <p:spPr>
            <a:xfrm>
              <a:off x="5034075" y="2495975"/>
              <a:ext cx="34300" cy="25725"/>
            </a:xfrm>
            <a:custGeom>
              <a:avLst/>
              <a:gdLst/>
              <a:ahLst/>
              <a:cxnLst/>
              <a:rect l="l" t="t" r="r" b="b"/>
              <a:pathLst>
                <a:path w="1372" h="1029" extrusionOk="0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58"/>
            <p:cNvSpPr/>
            <p:nvPr/>
          </p:nvSpPr>
          <p:spPr>
            <a:xfrm>
              <a:off x="5000400" y="2496575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58"/>
            <p:cNvSpPr/>
            <p:nvPr/>
          </p:nvSpPr>
          <p:spPr>
            <a:xfrm>
              <a:off x="5000400" y="2476375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2" y="1"/>
                  </a:moveTo>
                  <a:lnTo>
                    <a:pt x="1" y="809"/>
                  </a:lnTo>
                  <a:lnTo>
                    <a:pt x="1348" y="1593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58"/>
            <p:cNvSpPr/>
            <p:nvPr/>
          </p:nvSpPr>
          <p:spPr>
            <a:xfrm>
              <a:off x="5077550" y="2521075"/>
              <a:ext cx="34300" cy="25725"/>
            </a:xfrm>
            <a:custGeom>
              <a:avLst/>
              <a:gdLst/>
              <a:ahLst/>
              <a:cxnLst/>
              <a:rect l="l" t="t" r="r" b="b"/>
              <a:pathLst>
                <a:path w="1372" h="1029" extrusionOk="0">
                  <a:moveTo>
                    <a:pt x="1372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58"/>
            <p:cNvSpPr/>
            <p:nvPr/>
          </p:nvSpPr>
          <p:spPr>
            <a:xfrm>
              <a:off x="5043275" y="25216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58"/>
            <p:cNvSpPr/>
            <p:nvPr/>
          </p:nvSpPr>
          <p:spPr>
            <a:xfrm>
              <a:off x="5043275" y="2501475"/>
              <a:ext cx="68575" cy="39825"/>
            </a:xfrm>
            <a:custGeom>
              <a:avLst/>
              <a:gdLst/>
              <a:ahLst/>
              <a:cxnLst/>
              <a:rect l="l" t="t" r="r" b="b"/>
              <a:pathLst>
                <a:path w="2743" h="1593" extrusionOk="0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43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58"/>
            <p:cNvSpPr/>
            <p:nvPr/>
          </p:nvSpPr>
          <p:spPr>
            <a:xfrm>
              <a:off x="5120400" y="25461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58"/>
            <p:cNvSpPr/>
            <p:nvPr/>
          </p:nvSpPr>
          <p:spPr>
            <a:xfrm>
              <a:off x="5086725" y="2546775"/>
              <a:ext cx="33700" cy="24525"/>
            </a:xfrm>
            <a:custGeom>
              <a:avLst/>
              <a:gdLst/>
              <a:ahLst/>
              <a:cxnLst/>
              <a:rect l="l" t="t" r="r" b="b"/>
              <a:pathLst>
                <a:path w="1348" h="981" extrusionOk="0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58"/>
            <p:cNvSpPr/>
            <p:nvPr/>
          </p:nvSpPr>
          <p:spPr>
            <a:xfrm>
              <a:off x="5086725" y="2526575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1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58"/>
            <p:cNvSpPr/>
            <p:nvPr/>
          </p:nvSpPr>
          <p:spPr>
            <a:xfrm>
              <a:off x="5207325" y="2596375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58"/>
            <p:cNvSpPr/>
            <p:nvPr/>
          </p:nvSpPr>
          <p:spPr>
            <a:xfrm>
              <a:off x="5130200" y="2571275"/>
              <a:ext cx="77150" cy="50225"/>
            </a:xfrm>
            <a:custGeom>
              <a:avLst/>
              <a:gdLst/>
              <a:ahLst/>
              <a:cxnLst/>
              <a:rect l="l" t="t" r="r" b="b"/>
              <a:pathLst>
                <a:path w="3086" h="2009" extrusionOk="0">
                  <a:moveTo>
                    <a:pt x="0" y="0"/>
                  </a:moveTo>
                  <a:lnTo>
                    <a:pt x="0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58"/>
            <p:cNvSpPr/>
            <p:nvPr/>
          </p:nvSpPr>
          <p:spPr>
            <a:xfrm>
              <a:off x="5130200" y="2551675"/>
              <a:ext cx="111450" cy="64325"/>
            </a:xfrm>
            <a:custGeom>
              <a:avLst/>
              <a:gdLst/>
              <a:ahLst/>
              <a:cxnLst/>
              <a:rect l="l" t="t" r="r" b="b"/>
              <a:pathLst>
                <a:path w="4458" h="2573" extrusionOk="0">
                  <a:moveTo>
                    <a:pt x="1372" y="1"/>
                  </a:moveTo>
                  <a:lnTo>
                    <a:pt x="0" y="784"/>
                  </a:lnTo>
                  <a:lnTo>
                    <a:pt x="3086" y="2572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58"/>
            <p:cNvSpPr/>
            <p:nvPr/>
          </p:nvSpPr>
          <p:spPr>
            <a:xfrm>
              <a:off x="4731050" y="23717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1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58"/>
            <p:cNvSpPr/>
            <p:nvPr/>
          </p:nvSpPr>
          <p:spPr>
            <a:xfrm>
              <a:off x="4653900" y="2347200"/>
              <a:ext cx="77175" cy="49625"/>
            </a:xfrm>
            <a:custGeom>
              <a:avLst/>
              <a:gdLst/>
              <a:ahLst/>
              <a:cxnLst/>
              <a:rect l="l" t="t" r="r" b="b"/>
              <a:pathLst>
                <a:path w="3087" h="1985" extrusionOk="0">
                  <a:moveTo>
                    <a:pt x="1" y="1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58"/>
            <p:cNvSpPr/>
            <p:nvPr/>
          </p:nvSpPr>
          <p:spPr>
            <a:xfrm>
              <a:off x="4653900" y="2327000"/>
              <a:ext cx="111450" cy="64925"/>
            </a:xfrm>
            <a:custGeom>
              <a:avLst/>
              <a:gdLst/>
              <a:ahLst/>
              <a:cxnLst/>
              <a:rect l="l" t="t" r="r" b="b"/>
              <a:pathLst>
                <a:path w="4458" h="2597" extrusionOk="0">
                  <a:moveTo>
                    <a:pt x="1372" y="1"/>
                  </a:moveTo>
                  <a:lnTo>
                    <a:pt x="1" y="809"/>
                  </a:lnTo>
                  <a:lnTo>
                    <a:pt x="3086" y="2596"/>
                  </a:lnTo>
                  <a:lnTo>
                    <a:pt x="4457" y="1788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58"/>
            <p:cNvSpPr/>
            <p:nvPr/>
          </p:nvSpPr>
          <p:spPr>
            <a:xfrm>
              <a:off x="4773900" y="23968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58"/>
            <p:cNvSpPr/>
            <p:nvPr/>
          </p:nvSpPr>
          <p:spPr>
            <a:xfrm>
              <a:off x="4740225" y="2397400"/>
              <a:ext cx="33700" cy="24525"/>
            </a:xfrm>
            <a:custGeom>
              <a:avLst/>
              <a:gdLst/>
              <a:ahLst/>
              <a:cxnLst/>
              <a:rect l="l" t="t" r="r" b="b"/>
              <a:pathLst>
                <a:path w="1348" h="981" extrusionOk="0">
                  <a:moveTo>
                    <a:pt x="0" y="1"/>
                  </a:moveTo>
                  <a:lnTo>
                    <a:pt x="0" y="197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58"/>
            <p:cNvSpPr/>
            <p:nvPr/>
          </p:nvSpPr>
          <p:spPr>
            <a:xfrm>
              <a:off x="4740225" y="23772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1"/>
                  </a:moveTo>
                  <a:lnTo>
                    <a:pt x="0" y="809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58"/>
            <p:cNvSpPr/>
            <p:nvPr/>
          </p:nvSpPr>
          <p:spPr>
            <a:xfrm>
              <a:off x="4817350" y="2421900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58"/>
            <p:cNvSpPr/>
            <p:nvPr/>
          </p:nvSpPr>
          <p:spPr>
            <a:xfrm>
              <a:off x="4783700" y="2421900"/>
              <a:ext cx="33675" cy="25125"/>
            </a:xfrm>
            <a:custGeom>
              <a:avLst/>
              <a:gdLst/>
              <a:ahLst/>
              <a:cxnLst/>
              <a:rect l="l" t="t" r="r" b="b"/>
              <a:pathLst>
                <a:path w="1347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58"/>
            <p:cNvSpPr/>
            <p:nvPr/>
          </p:nvSpPr>
          <p:spPr>
            <a:xfrm>
              <a:off x="4783700" y="24023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1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58"/>
            <p:cNvSpPr/>
            <p:nvPr/>
          </p:nvSpPr>
          <p:spPr>
            <a:xfrm>
              <a:off x="4860825" y="2446375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47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58"/>
            <p:cNvSpPr/>
            <p:nvPr/>
          </p:nvSpPr>
          <p:spPr>
            <a:xfrm>
              <a:off x="4826550" y="24470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58"/>
            <p:cNvSpPr/>
            <p:nvPr/>
          </p:nvSpPr>
          <p:spPr>
            <a:xfrm>
              <a:off x="4826550" y="2427400"/>
              <a:ext cx="68575" cy="39200"/>
            </a:xfrm>
            <a:custGeom>
              <a:avLst/>
              <a:gdLst/>
              <a:ahLst/>
              <a:cxnLst/>
              <a:rect l="l" t="t" r="r" b="b"/>
              <a:pathLst>
                <a:path w="2743" h="1568" extrusionOk="0">
                  <a:moveTo>
                    <a:pt x="1372" y="1"/>
                  </a:moveTo>
                  <a:lnTo>
                    <a:pt x="0" y="784"/>
                  </a:lnTo>
                  <a:lnTo>
                    <a:pt x="1372" y="1568"/>
                  </a:lnTo>
                  <a:lnTo>
                    <a:pt x="2743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58"/>
            <p:cNvSpPr/>
            <p:nvPr/>
          </p:nvSpPr>
          <p:spPr>
            <a:xfrm>
              <a:off x="4903675" y="2471475"/>
              <a:ext cx="34325" cy="25750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58"/>
            <p:cNvSpPr/>
            <p:nvPr/>
          </p:nvSpPr>
          <p:spPr>
            <a:xfrm>
              <a:off x="4870000" y="24721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58"/>
            <p:cNvSpPr/>
            <p:nvPr/>
          </p:nvSpPr>
          <p:spPr>
            <a:xfrm>
              <a:off x="4870000" y="2451900"/>
              <a:ext cx="68000" cy="39800"/>
            </a:xfrm>
            <a:custGeom>
              <a:avLst/>
              <a:gdLst/>
              <a:ahLst/>
              <a:cxnLst/>
              <a:rect l="l" t="t" r="r" b="b"/>
              <a:pathLst>
                <a:path w="2720" h="1592" extrusionOk="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58"/>
            <p:cNvSpPr/>
            <p:nvPr/>
          </p:nvSpPr>
          <p:spPr>
            <a:xfrm>
              <a:off x="4947150" y="24965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58"/>
            <p:cNvSpPr/>
            <p:nvPr/>
          </p:nvSpPr>
          <p:spPr>
            <a:xfrm>
              <a:off x="4913475" y="2497200"/>
              <a:ext cx="33700" cy="24500"/>
            </a:xfrm>
            <a:custGeom>
              <a:avLst/>
              <a:gdLst/>
              <a:ahLst/>
              <a:cxnLst/>
              <a:rect l="l" t="t" r="r" b="b"/>
              <a:pathLst>
                <a:path w="1348" h="980" extrusionOk="0">
                  <a:moveTo>
                    <a:pt x="1" y="0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58"/>
            <p:cNvSpPr/>
            <p:nvPr/>
          </p:nvSpPr>
          <p:spPr>
            <a:xfrm>
              <a:off x="4913475" y="24770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1" y="808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58"/>
            <p:cNvSpPr/>
            <p:nvPr/>
          </p:nvSpPr>
          <p:spPr>
            <a:xfrm>
              <a:off x="4990625" y="2521675"/>
              <a:ext cx="33675" cy="25125"/>
            </a:xfrm>
            <a:custGeom>
              <a:avLst/>
              <a:gdLst/>
              <a:ahLst/>
              <a:cxnLst/>
              <a:rect l="l" t="t" r="r" b="b"/>
              <a:pathLst>
                <a:path w="1347" h="1005" extrusionOk="0">
                  <a:moveTo>
                    <a:pt x="1347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47" y="22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58"/>
            <p:cNvSpPr/>
            <p:nvPr/>
          </p:nvSpPr>
          <p:spPr>
            <a:xfrm>
              <a:off x="4956325" y="2521675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58"/>
            <p:cNvSpPr/>
            <p:nvPr/>
          </p:nvSpPr>
          <p:spPr>
            <a:xfrm>
              <a:off x="4956325" y="25021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1" y="784"/>
                  </a:lnTo>
                  <a:lnTo>
                    <a:pt x="1372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58"/>
            <p:cNvSpPr/>
            <p:nvPr/>
          </p:nvSpPr>
          <p:spPr>
            <a:xfrm>
              <a:off x="5033475" y="25467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58"/>
            <p:cNvSpPr/>
            <p:nvPr/>
          </p:nvSpPr>
          <p:spPr>
            <a:xfrm>
              <a:off x="4999800" y="2546775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58"/>
            <p:cNvSpPr/>
            <p:nvPr/>
          </p:nvSpPr>
          <p:spPr>
            <a:xfrm>
              <a:off x="4999800" y="25272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58"/>
            <p:cNvSpPr/>
            <p:nvPr/>
          </p:nvSpPr>
          <p:spPr>
            <a:xfrm>
              <a:off x="5076925" y="2571275"/>
              <a:ext cx="34325" cy="25725"/>
            </a:xfrm>
            <a:custGeom>
              <a:avLst/>
              <a:gdLst/>
              <a:ahLst/>
              <a:cxnLst/>
              <a:rect l="l" t="t" r="r" b="b"/>
              <a:pathLst>
                <a:path w="1373" h="1029" extrusionOk="0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58"/>
            <p:cNvSpPr/>
            <p:nvPr/>
          </p:nvSpPr>
          <p:spPr>
            <a:xfrm>
              <a:off x="5043275" y="2571875"/>
              <a:ext cx="33675" cy="25125"/>
            </a:xfrm>
            <a:custGeom>
              <a:avLst/>
              <a:gdLst/>
              <a:ahLst/>
              <a:cxnLst/>
              <a:rect l="l" t="t" r="r" b="b"/>
              <a:pathLst>
                <a:path w="1347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58"/>
            <p:cNvSpPr/>
            <p:nvPr/>
          </p:nvSpPr>
          <p:spPr>
            <a:xfrm>
              <a:off x="5043275" y="25523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1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59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58"/>
            <p:cNvSpPr/>
            <p:nvPr/>
          </p:nvSpPr>
          <p:spPr>
            <a:xfrm>
              <a:off x="5120400" y="2596375"/>
              <a:ext cx="33700" cy="25725"/>
            </a:xfrm>
            <a:custGeom>
              <a:avLst/>
              <a:gdLst/>
              <a:ahLst/>
              <a:cxnLst/>
              <a:rect l="l" t="t" r="r" b="b"/>
              <a:pathLst>
                <a:path w="1348" h="1029" extrusionOk="0">
                  <a:moveTo>
                    <a:pt x="1347" y="0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47" y="22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58"/>
            <p:cNvSpPr/>
            <p:nvPr/>
          </p:nvSpPr>
          <p:spPr>
            <a:xfrm>
              <a:off x="5086125" y="25969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71" y="1005"/>
                  </a:lnTo>
                  <a:lnTo>
                    <a:pt x="1371" y="7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58"/>
            <p:cNvSpPr/>
            <p:nvPr/>
          </p:nvSpPr>
          <p:spPr>
            <a:xfrm>
              <a:off x="5086125" y="2576775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1" y="1"/>
                  </a:moveTo>
                  <a:lnTo>
                    <a:pt x="0" y="809"/>
                  </a:lnTo>
                  <a:lnTo>
                    <a:pt x="1371" y="1593"/>
                  </a:lnTo>
                  <a:lnTo>
                    <a:pt x="2718" y="78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58"/>
            <p:cNvSpPr/>
            <p:nvPr/>
          </p:nvSpPr>
          <p:spPr>
            <a:xfrm>
              <a:off x="5163250" y="26214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58"/>
            <p:cNvSpPr/>
            <p:nvPr/>
          </p:nvSpPr>
          <p:spPr>
            <a:xfrm>
              <a:off x="5129575" y="2622075"/>
              <a:ext cx="33700" cy="24525"/>
            </a:xfrm>
            <a:custGeom>
              <a:avLst/>
              <a:gdLst/>
              <a:ahLst/>
              <a:cxnLst/>
              <a:rect l="l" t="t" r="r" b="b"/>
              <a:pathLst>
                <a:path w="1348" h="981" extrusionOk="0">
                  <a:moveTo>
                    <a:pt x="1" y="1"/>
                  </a:moveTo>
                  <a:lnTo>
                    <a:pt x="1" y="197"/>
                  </a:lnTo>
                  <a:lnTo>
                    <a:pt x="1348" y="980"/>
                  </a:lnTo>
                  <a:lnTo>
                    <a:pt x="1348" y="7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58"/>
            <p:cNvSpPr/>
            <p:nvPr/>
          </p:nvSpPr>
          <p:spPr>
            <a:xfrm>
              <a:off x="5129575" y="2601875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1" y="809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58"/>
            <p:cNvSpPr/>
            <p:nvPr/>
          </p:nvSpPr>
          <p:spPr>
            <a:xfrm>
              <a:off x="4687575" y="23974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347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47" y="197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58"/>
            <p:cNvSpPr/>
            <p:nvPr/>
          </p:nvSpPr>
          <p:spPr>
            <a:xfrm>
              <a:off x="4610450" y="2372300"/>
              <a:ext cx="77150" cy="50225"/>
            </a:xfrm>
            <a:custGeom>
              <a:avLst/>
              <a:gdLst/>
              <a:ahLst/>
              <a:cxnLst/>
              <a:rect l="l" t="t" r="r" b="b"/>
              <a:pathLst>
                <a:path w="3086" h="2009" extrusionOk="0">
                  <a:moveTo>
                    <a:pt x="0" y="1"/>
                  </a:moveTo>
                  <a:lnTo>
                    <a:pt x="0" y="221"/>
                  </a:lnTo>
                  <a:lnTo>
                    <a:pt x="3085" y="2009"/>
                  </a:lnTo>
                  <a:lnTo>
                    <a:pt x="3085" y="1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58"/>
            <p:cNvSpPr/>
            <p:nvPr/>
          </p:nvSpPr>
          <p:spPr>
            <a:xfrm>
              <a:off x="4610450" y="2352725"/>
              <a:ext cx="110825" cy="64300"/>
            </a:xfrm>
            <a:custGeom>
              <a:avLst/>
              <a:gdLst/>
              <a:ahLst/>
              <a:cxnLst/>
              <a:rect l="l" t="t" r="r" b="b"/>
              <a:pathLst>
                <a:path w="4433" h="2572" extrusionOk="0">
                  <a:moveTo>
                    <a:pt x="1371" y="0"/>
                  </a:moveTo>
                  <a:lnTo>
                    <a:pt x="0" y="784"/>
                  </a:lnTo>
                  <a:lnTo>
                    <a:pt x="3085" y="2571"/>
                  </a:lnTo>
                  <a:lnTo>
                    <a:pt x="4432" y="1788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58"/>
            <p:cNvSpPr/>
            <p:nvPr/>
          </p:nvSpPr>
          <p:spPr>
            <a:xfrm>
              <a:off x="4730425" y="2421900"/>
              <a:ext cx="34300" cy="25725"/>
            </a:xfrm>
            <a:custGeom>
              <a:avLst/>
              <a:gdLst/>
              <a:ahLst/>
              <a:cxnLst/>
              <a:rect l="l" t="t" r="r" b="b"/>
              <a:pathLst>
                <a:path w="1372" h="1029" extrusionOk="0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58"/>
            <p:cNvSpPr/>
            <p:nvPr/>
          </p:nvSpPr>
          <p:spPr>
            <a:xfrm>
              <a:off x="4696750" y="24225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58"/>
            <p:cNvSpPr/>
            <p:nvPr/>
          </p:nvSpPr>
          <p:spPr>
            <a:xfrm>
              <a:off x="4696750" y="24023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58"/>
            <p:cNvSpPr/>
            <p:nvPr/>
          </p:nvSpPr>
          <p:spPr>
            <a:xfrm>
              <a:off x="4773900" y="24470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58"/>
            <p:cNvSpPr/>
            <p:nvPr/>
          </p:nvSpPr>
          <p:spPr>
            <a:xfrm>
              <a:off x="4740225" y="2447600"/>
              <a:ext cx="33700" cy="24525"/>
            </a:xfrm>
            <a:custGeom>
              <a:avLst/>
              <a:gdLst/>
              <a:ahLst/>
              <a:cxnLst/>
              <a:rect l="l" t="t" r="r" b="b"/>
              <a:pathLst>
                <a:path w="1348" h="981" extrusionOk="0">
                  <a:moveTo>
                    <a:pt x="0" y="1"/>
                  </a:moveTo>
                  <a:lnTo>
                    <a:pt x="0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58"/>
            <p:cNvSpPr/>
            <p:nvPr/>
          </p:nvSpPr>
          <p:spPr>
            <a:xfrm>
              <a:off x="4740225" y="24274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47" y="1"/>
                  </a:moveTo>
                  <a:lnTo>
                    <a:pt x="0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58"/>
            <p:cNvSpPr/>
            <p:nvPr/>
          </p:nvSpPr>
          <p:spPr>
            <a:xfrm>
              <a:off x="4816750" y="24721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58"/>
            <p:cNvSpPr/>
            <p:nvPr/>
          </p:nvSpPr>
          <p:spPr>
            <a:xfrm>
              <a:off x="4783075" y="24721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58"/>
            <p:cNvSpPr/>
            <p:nvPr/>
          </p:nvSpPr>
          <p:spPr>
            <a:xfrm>
              <a:off x="4783075" y="24525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58"/>
            <p:cNvSpPr/>
            <p:nvPr/>
          </p:nvSpPr>
          <p:spPr>
            <a:xfrm>
              <a:off x="4860225" y="24972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1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58"/>
            <p:cNvSpPr/>
            <p:nvPr/>
          </p:nvSpPr>
          <p:spPr>
            <a:xfrm>
              <a:off x="4826550" y="24972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58"/>
            <p:cNvSpPr/>
            <p:nvPr/>
          </p:nvSpPr>
          <p:spPr>
            <a:xfrm>
              <a:off x="4826550" y="2477600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58"/>
            <p:cNvSpPr/>
            <p:nvPr/>
          </p:nvSpPr>
          <p:spPr>
            <a:xfrm>
              <a:off x="4903675" y="2521675"/>
              <a:ext cx="34325" cy="25750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58"/>
            <p:cNvSpPr/>
            <p:nvPr/>
          </p:nvSpPr>
          <p:spPr>
            <a:xfrm>
              <a:off x="4870000" y="25223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58"/>
            <p:cNvSpPr/>
            <p:nvPr/>
          </p:nvSpPr>
          <p:spPr>
            <a:xfrm>
              <a:off x="4870000" y="2502700"/>
              <a:ext cx="68000" cy="39225"/>
            </a:xfrm>
            <a:custGeom>
              <a:avLst/>
              <a:gdLst/>
              <a:ahLst/>
              <a:cxnLst/>
              <a:rect l="l" t="t" r="r" b="b"/>
              <a:pathLst>
                <a:path w="2720" h="1569" extrusionOk="0">
                  <a:moveTo>
                    <a:pt x="1348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60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58"/>
            <p:cNvSpPr/>
            <p:nvPr/>
          </p:nvSpPr>
          <p:spPr>
            <a:xfrm>
              <a:off x="4946525" y="2546775"/>
              <a:ext cx="34325" cy="25750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58"/>
            <p:cNvSpPr/>
            <p:nvPr/>
          </p:nvSpPr>
          <p:spPr>
            <a:xfrm>
              <a:off x="4912875" y="2547400"/>
              <a:ext cx="33675" cy="25125"/>
            </a:xfrm>
            <a:custGeom>
              <a:avLst/>
              <a:gdLst/>
              <a:ahLst/>
              <a:cxnLst/>
              <a:rect l="l" t="t" r="r" b="b"/>
              <a:pathLst>
                <a:path w="1347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58"/>
            <p:cNvSpPr/>
            <p:nvPr/>
          </p:nvSpPr>
          <p:spPr>
            <a:xfrm>
              <a:off x="4912875" y="25272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58"/>
            <p:cNvSpPr/>
            <p:nvPr/>
          </p:nvSpPr>
          <p:spPr>
            <a:xfrm>
              <a:off x="4990000" y="25718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58"/>
            <p:cNvSpPr/>
            <p:nvPr/>
          </p:nvSpPr>
          <p:spPr>
            <a:xfrm>
              <a:off x="4956325" y="2572500"/>
              <a:ext cx="33700" cy="24500"/>
            </a:xfrm>
            <a:custGeom>
              <a:avLst/>
              <a:gdLst/>
              <a:ahLst/>
              <a:cxnLst/>
              <a:rect l="l" t="t" r="r" b="b"/>
              <a:pathLst>
                <a:path w="1348" h="980" extrusionOk="0">
                  <a:moveTo>
                    <a:pt x="1" y="0"/>
                  </a:moveTo>
                  <a:lnTo>
                    <a:pt x="1" y="196"/>
                  </a:lnTo>
                  <a:lnTo>
                    <a:pt x="1348" y="980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58"/>
            <p:cNvSpPr/>
            <p:nvPr/>
          </p:nvSpPr>
          <p:spPr>
            <a:xfrm>
              <a:off x="4956325" y="25523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58"/>
            <p:cNvSpPr/>
            <p:nvPr/>
          </p:nvSpPr>
          <p:spPr>
            <a:xfrm>
              <a:off x="5033475" y="25969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58"/>
            <p:cNvSpPr/>
            <p:nvPr/>
          </p:nvSpPr>
          <p:spPr>
            <a:xfrm>
              <a:off x="4999175" y="2596975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25" y="1"/>
                  </a:moveTo>
                  <a:lnTo>
                    <a:pt x="1" y="221"/>
                  </a:lnTo>
                  <a:lnTo>
                    <a:pt x="1372" y="1005"/>
                  </a:lnTo>
                  <a:lnTo>
                    <a:pt x="1372" y="78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58"/>
            <p:cNvSpPr/>
            <p:nvPr/>
          </p:nvSpPr>
          <p:spPr>
            <a:xfrm>
              <a:off x="4999800" y="2577400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47" y="0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58"/>
            <p:cNvSpPr/>
            <p:nvPr/>
          </p:nvSpPr>
          <p:spPr>
            <a:xfrm>
              <a:off x="5119775" y="2646575"/>
              <a:ext cx="34325" cy="25725"/>
            </a:xfrm>
            <a:custGeom>
              <a:avLst/>
              <a:gdLst/>
              <a:ahLst/>
              <a:cxnLst/>
              <a:rect l="l" t="t" r="r" b="b"/>
              <a:pathLst>
                <a:path w="1373" h="1029" extrusionOk="0">
                  <a:moveTo>
                    <a:pt x="1372" y="0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58"/>
            <p:cNvSpPr/>
            <p:nvPr/>
          </p:nvSpPr>
          <p:spPr>
            <a:xfrm>
              <a:off x="5042650" y="2622075"/>
              <a:ext cx="77150" cy="50225"/>
            </a:xfrm>
            <a:custGeom>
              <a:avLst/>
              <a:gdLst/>
              <a:ahLst/>
              <a:cxnLst/>
              <a:rect l="l" t="t" r="r" b="b"/>
              <a:pathLst>
                <a:path w="3086" h="2009" extrusionOk="0">
                  <a:moveTo>
                    <a:pt x="1" y="1"/>
                  </a:moveTo>
                  <a:lnTo>
                    <a:pt x="1" y="221"/>
                  </a:lnTo>
                  <a:lnTo>
                    <a:pt x="3086" y="2009"/>
                  </a:lnTo>
                  <a:lnTo>
                    <a:pt x="3086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58"/>
            <p:cNvSpPr/>
            <p:nvPr/>
          </p:nvSpPr>
          <p:spPr>
            <a:xfrm>
              <a:off x="5042650" y="2602500"/>
              <a:ext cx="111450" cy="64300"/>
            </a:xfrm>
            <a:custGeom>
              <a:avLst/>
              <a:gdLst/>
              <a:ahLst/>
              <a:cxnLst/>
              <a:rect l="l" t="t" r="r" b="b"/>
              <a:pathLst>
                <a:path w="4458" h="2572" extrusionOk="0">
                  <a:moveTo>
                    <a:pt x="1372" y="0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7" y="1763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58"/>
            <p:cNvSpPr/>
            <p:nvPr/>
          </p:nvSpPr>
          <p:spPr>
            <a:xfrm>
              <a:off x="4686975" y="24476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1" y="1"/>
                  </a:moveTo>
                  <a:lnTo>
                    <a:pt x="0" y="784"/>
                  </a:lnTo>
                  <a:lnTo>
                    <a:pt x="0" y="1005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58"/>
            <p:cNvSpPr/>
            <p:nvPr/>
          </p:nvSpPr>
          <p:spPr>
            <a:xfrm>
              <a:off x="4566350" y="2398025"/>
              <a:ext cx="120625" cy="74700"/>
            </a:xfrm>
            <a:custGeom>
              <a:avLst/>
              <a:gdLst/>
              <a:ahLst/>
              <a:cxnLst/>
              <a:rect l="l" t="t" r="r" b="b"/>
              <a:pathLst>
                <a:path w="4825" h="2988" extrusionOk="0">
                  <a:moveTo>
                    <a:pt x="1" y="0"/>
                  </a:moveTo>
                  <a:lnTo>
                    <a:pt x="1" y="221"/>
                  </a:lnTo>
                  <a:lnTo>
                    <a:pt x="4825" y="2988"/>
                  </a:lnTo>
                  <a:lnTo>
                    <a:pt x="4825" y="27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58"/>
            <p:cNvSpPr/>
            <p:nvPr/>
          </p:nvSpPr>
          <p:spPr>
            <a:xfrm>
              <a:off x="4566350" y="2377825"/>
              <a:ext cx="154925" cy="89400"/>
            </a:xfrm>
            <a:custGeom>
              <a:avLst/>
              <a:gdLst/>
              <a:ahLst/>
              <a:cxnLst/>
              <a:rect l="l" t="t" r="r" b="b"/>
              <a:pathLst>
                <a:path w="6197" h="3576" extrusionOk="0">
                  <a:moveTo>
                    <a:pt x="1372" y="0"/>
                  </a:moveTo>
                  <a:lnTo>
                    <a:pt x="1" y="808"/>
                  </a:lnTo>
                  <a:lnTo>
                    <a:pt x="4825" y="3575"/>
                  </a:lnTo>
                  <a:lnTo>
                    <a:pt x="6196" y="279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58"/>
            <p:cNvSpPr/>
            <p:nvPr/>
          </p:nvSpPr>
          <p:spPr>
            <a:xfrm>
              <a:off x="4729825" y="2472100"/>
              <a:ext cx="34300" cy="25725"/>
            </a:xfrm>
            <a:custGeom>
              <a:avLst/>
              <a:gdLst/>
              <a:ahLst/>
              <a:cxnLst/>
              <a:rect l="l" t="t" r="r" b="b"/>
              <a:pathLst>
                <a:path w="1372" h="1029" extrusionOk="0">
                  <a:moveTo>
                    <a:pt x="1371" y="0"/>
                  </a:moveTo>
                  <a:lnTo>
                    <a:pt x="0" y="808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58"/>
            <p:cNvSpPr/>
            <p:nvPr/>
          </p:nvSpPr>
          <p:spPr>
            <a:xfrm>
              <a:off x="4696150" y="24727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1"/>
                  </a:moveTo>
                  <a:lnTo>
                    <a:pt x="0" y="221"/>
                  </a:lnTo>
                  <a:lnTo>
                    <a:pt x="1347" y="1005"/>
                  </a:lnTo>
                  <a:lnTo>
                    <a:pt x="1347" y="7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58"/>
            <p:cNvSpPr/>
            <p:nvPr/>
          </p:nvSpPr>
          <p:spPr>
            <a:xfrm>
              <a:off x="4696150" y="2453125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0"/>
                  </a:moveTo>
                  <a:lnTo>
                    <a:pt x="0" y="784"/>
                  </a:lnTo>
                  <a:lnTo>
                    <a:pt x="1347" y="1567"/>
                  </a:lnTo>
                  <a:lnTo>
                    <a:pt x="2718" y="759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58"/>
            <p:cNvSpPr/>
            <p:nvPr/>
          </p:nvSpPr>
          <p:spPr>
            <a:xfrm>
              <a:off x="4773275" y="2497200"/>
              <a:ext cx="34325" cy="25725"/>
            </a:xfrm>
            <a:custGeom>
              <a:avLst/>
              <a:gdLst/>
              <a:ahLst/>
              <a:cxnLst/>
              <a:rect l="l" t="t" r="r" b="b"/>
              <a:pathLst>
                <a:path w="1373" h="1029" extrusionOk="0">
                  <a:moveTo>
                    <a:pt x="1372" y="0"/>
                  </a:moveTo>
                  <a:lnTo>
                    <a:pt x="1" y="808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58"/>
            <p:cNvSpPr/>
            <p:nvPr/>
          </p:nvSpPr>
          <p:spPr>
            <a:xfrm>
              <a:off x="4739600" y="24978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1"/>
                  </a:moveTo>
                  <a:lnTo>
                    <a:pt x="1" y="221"/>
                  </a:lnTo>
                  <a:lnTo>
                    <a:pt x="1348" y="1005"/>
                  </a:lnTo>
                  <a:lnTo>
                    <a:pt x="1348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58"/>
            <p:cNvSpPr/>
            <p:nvPr/>
          </p:nvSpPr>
          <p:spPr>
            <a:xfrm>
              <a:off x="4739600" y="2477600"/>
              <a:ext cx="68000" cy="39825"/>
            </a:xfrm>
            <a:custGeom>
              <a:avLst/>
              <a:gdLst/>
              <a:ahLst/>
              <a:cxnLst/>
              <a:rect l="l" t="t" r="r" b="b"/>
              <a:pathLst>
                <a:path w="2720" h="1593" extrusionOk="0">
                  <a:moveTo>
                    <a:pt x="1372" y="1"/>
                  </a:moveTo>
                  <a:lnTo>
                    <a:pt x="1" y="809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58"/>
            <p:cNvSpPr/>
            <p:nvPr/>
          </p:nvSpPr>
          <p:spPr>
            <a:xfrm>
              <a:off x="4816750" y="25223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808"/>
                  </a:lnTo>
                  <a:lnTo>
                    <a:pt x="0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58"/>
            <p:cNvSpPr/>
            <p:nvPr/>
          </p:nvSpPr>
          <p:spPr>
            <a:xfrm>
              <a:off x="4783075" y="2522900"/>
              <a:ext cx="33700" cy="24525"/>
            </a:xfrm>
            <a:custGeom>
              <a:avLst/>
              <a:gdLst/>
              <a:ahLst/>
              <a:cxnLst/>
              <a:rect l="l" t="t" r="r" b="b"/>
              <a:pathLst>
                <a:path w="1348" h="981" extrusionOk="0">
                  <a:moveTo>
                    <a:pt x="1" y="1"/>
                  </a:moveTo>
                  <a:lnTo>
                    <a:pt x="1" y="221"/>
                  </a:lnTo>
                  <a:lnTo>
                    <a:pt x="1347" y="980"/>
                  </a:lnTo>
                  <a:lnTo>
                    <a:pt x="1347" y="7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58"/>
            <p:cNvSpPr/>
            <p:nvPr/>
          </p:nvSpPr>
          <p:spPr>
            <a:xfrm>
              <a:off x="4783075" y="25027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2" y="1"/>
                  </a:moveTo>
                  <a:lnTo>
                    <a:pt x="1" y="809"/>
                  </a:lnTo>
                  <a:lnTo>
                    <a:pt x="1347" y="1592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58"/>
            <p:cNvSpPr/>
            <p:nvPr/>
          </p:nvSpPr>
          <p:spPr>
            <a:xfrm>
              <a:off x="4859600" y="25474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58"/>
            <p:cNvSpPr/>
            <p:nvPr/>
          </p:nvSpPr>
          <p:spPr>
            <a:xfrm>
              <a:off x="4825925" y="25474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58"/>
            <p:cNvSpPr/>
            <p:nvPr/>
          </p:nvSpPr>
          <p:spPr>
            <a:xfrm>
              <a:off x="4825925" y="2527800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58"/>
            <p:cNvSpPr/>
            <p:nvPr/>
          </p:nvSpPr>
          <p:spPr>
            <a:xfrm>
              <a:off x="4903075" y="25725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58"/>
            <p:cNvSpPr/>
            <p:nvPr/>
          </p:nvSpPr>
          <p:spPr>
            <a:xfrm>
              <a:off x="4869400" y="25725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58"/>
            <p:cNvSpPr/>
            <p:nvPr/>
          </p:nvSpPr>
          <p:spPr>
            <a:xfrm>
              <a:off x="4869400" y="2552900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58"/>
            <p:cNvSpPr/>
            <p:nvPr/>
          </p:nvSpPr>
          <p:spPr>
            <a:xfrm>
              <a:off x="4946525" y="2596975"/>
              <a:ext cx="34325" cy="25750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58"/>
            <p:cNvSpPr/>
            <p:nvPr/>
          </p:nvSpPr>
          <p:spPr>
            <a:xfrm>
              <a:off x="4912250" y="25976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25" y="0"/>
                  </a:moveTo>
                  <a:lnTo>
                    <a:pt x="1" y="221"/>
                  </a:lnTo>
                  <a:lnTo>
                    <a:pt x="1372" y="1004"/>
                  </a:lnTo>
                  <a:lnTo>
                    <a:pt x="1372" y="78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58"/>
            <p:cNvSpPr/>
            <p:nvPr/>
          </p:nvSpPr>
          <p:spPr>
            <a:xfrm>
              <a:off x="4912875" y="2578000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47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58"/>
            <p:cNvSpPr/>
            <p:nvPr/>
          </p:nvSpPr>
          <p:spPr>
            <a:xfrm>
              <a:off x="4989400" y="2622075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58"/>
            <p:cNvSpPr/>
            <p:nvPr/>
          </p:nvSpPr>
          <p:spPr>
            <a:xfrm>
              <a:off x="4955725" y="26227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58"/>
            <p:cNvSpPr/>
            <p:nvPr/>
          </p:nvSpPr>
          <p:spPr>
            <a:xfrm>
              <a:off x="4955725" y="2602500"/>
              <a:ext cx="67975" cy="39825"/>
            </a:xfrm>
            <a:custGeom>
              <a:avLst/>
              <a:gdLst/>
              <a:ahLst/>
              <a:cxnLst/>
              <a:rect l="l" t="t" r="r" b="b"/>
              <a:pathLst>
                <a:path w="2719" h="1593" extrusionOk="0">
                  <a:moveTo>
                    <a:pt x="1372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18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58"/>
            <p:cNvSpPr/>
            <p:nvPr/>
          </p:nvSpPr>
          <p:spPr>
            <a:xfrm>
              <a:off x="5076325" y="2672275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1"/>
                  </a:moveTo>
                  <a:lnTo>
                    <a:pt x="0" y="785"/>
                  </a:lnTo>
                  <a:lnTo>
                    <a:pt x="0" y="1005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58"/>
            <p:cNvSpPr/>
            <p:nvPr/>
          </p:nvSpPr>
          <p:spPr>
            <a:xfrm>
              <a:off x="4999175" y="2647800"/>
              <a:ext cx="77175" cy="49600"/>
            </a:xfrm>
            <a:custGeom>
              <a:avLst/>
              <a:gdLst/>
              <a:ahLst/>
              <a:cxnLst/>
              <a:rect l="l" t="t" r="r" b="b"/>
              <a:pathLst>
                <a:path w="3087" h="1984" extrusionOk="0">
                  <a:moveTo>
                    <a:pt x="1" y="0"/>
                  </a:moveTo>
                  <a:lnTo>
                    <a:pt x="1" y="221"/>
                  </a:lnTo>
                  <a:lnTo>
                    <a:pt x="3086" y="1984"/>
                  </a:lnTo>
                  <a:lnTo>
                    <a:pt x="3086" y="17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58"/>
            <p:cNvSpPr/>
            <p:nvPr/>
          </p:nvSpPr>
          <p:spPr>
            <a:xfrm>
              <a:off x="4999175" y="2627600"/>
              <a:ext cx="111450" cy="64300"/>
            </a:xfrm>
            <a:custGeom>
              <a:avLst/>
              <a:gdLst/>
              <a:ahLst/>
              <a:cxnLst/>
              <a:rect l="l" t="t" r="r" b="b"/>
              <a:pathLst>
                <a:path w="4458" h="2572" extrusionOk="0">
                  <a:moveTo>
                    <a:pt x="1372" y="0"/>
                  </a:moveTo>
                  <a:lnTo>
                    <a:pt x="1" y="808"/>
                  </a:lnTo>
                  <a:lnTo>
                    <a:pt x="3086" y="2572"/>
                  </a:lnTo>
                  <a:lnTo>
                    <a:pt x="4458" y="1788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58"/>
            <p:cNvSpPr/>
            <p:nvPr/>
          </p:nvSpPr>
          <p:spPr>
            <a:xfrm>
              <a:off x="4556575" y="2422500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1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1" y="221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58"/>
            <p:cNvSpPr/>
            <p:nvPr/>
          </p:nvSpPr>
          <p:spPr>
            <a:xfrm>
              <a:off x="4522900" y="2423125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58"/>
            <p:cNvSpPr/>
            <p:nvPr/>
          </p:nvSpPr>
          <p:spPr>
            <a:xfrm>
              <a:off x="4522900" y="2403525"/>
              <a:ext cx="67975" cy="39200"/>
            </a:xfrm>
            <a:custGeom>
              <a:avLst/>
              <a:gdLst/>
              <a:ahLst/>
              <a:cxnLst/>
              <a:rect l="l" t="t" r="r" b="b"/>
              <a:pathLst>
                <a:path w="2719" h="1568" extrusionOk="0">
                  <a:moveTo>
                    <a:pt x="1372" y="1"/>
                  </a:moveTo>
                  <a:lnTo>
                    <a:pt x="0" y="784"/>
                  </a:lnTo>
                  <a:lnTo>
                    <a:pt x="1347" y="1568"/>
                  </a:lnTo>
                  <a:lnTo>
                    <a:pt x="2718" y="760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58"/>
            <p:cNvSpPr/>
            <p:nvPr/>
          </p:nvSpPr>
          <p:spPr>
            <a:xfrm>
              <a:off x="4600025" y="2447600"/>
              <a:ext cx="34325" cy="25750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72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58"/>
            <p:cNvSpPr/>
            <p:nvPr/>
          </p:nvSpPr>
          <p:spPr>
            <a:xfrm>
              <a:off x="4566350" y="2448225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58"/>
            <p:cNvSpPr/>
            <p:nvPr/>
          </p:nvSpPr>
          <p:spPr>
            <a:xfrm>
              <a:off x="4566350" y="2428025"/>
              <a:ext cx="68000" cy="39800"/>
            </a:xfrm>
            <a:custGeom>
              <a:avLst/>
              <a:gdLst/>
              <a:ahLst/>
              <a:cxnLst/>
              <a:rect l="l" t="t" r="r" b="b"/>
              <a:pathLst>
                <a:path w="2720" h="1592" extrusionOk="0">
                  <a:moveTo>
                    <a:pt x="1372" y="0"/>
                  </a:moveTo>
                  <a:lnTo>
                    <a:pt x="1" y="808"/>
                  </a:lnTo>
                  <a:lnTo>
                    <a:pt x="1348" y="1592"/>
                  </a:lnTo>
                  <a:lnTo>
                    <a:pt x="2719" y="784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58"/>
            <p:cNvSpPr/>
            <p:nvPr/>
          </p:nvSpPr>
          <p:spPr>
            <a:xfrm>
              <a:off x="4642875" y="2472700"/>
              <a:ext cx="34925" cy="25750"/>
            </a:xfrm>
            <a:custGeom>
              <a:avLst/>
              <a:gdLst/>
              <a:ahLst/>
              <a:cxnLst/>
              <a:rect l="l" t="t" r="r" b="b"/>
              <a:pathLst>
                <a:path w="1397" h="1030" extrusionOk="0">
                  <a:moveTo>
                    <a:pt x="1397" y="1"/>
                  </a:moveTo>
                  <a:lnTo>
                    <a:pt x="1" y="809"/>
                  </a:lnTo>
                  <a:lnTo>
                    <a:pt x="1" y="1029"/>
                  </a:lnTo>
                  <a:lnTo>
                    <a:pt x="1397" y="221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58"/>
            <p:cNvSpPr/>
            <p:nvPr/>
          </p:nvSpPr>
          <p:spPr>
            <a:xfrm>
              <a:off x="4609225" y="2473325"/>
              <a:ext cx="33675" cy="25125"/>
            </a:xfrm>
            <a:custGeom>
              <a:avLst/>
              <a:gdLst/>
              <a:ahLst/>
              <a:cxnLst/>
              <a:rect l="l" t="t" r="r" b="b"/>
              <a:pathLst>
                <a:path w="1347" h="1005" extrusionOk="0">
                  <a:moveTo>
                    <a:pt x="0" y="0"/>
                  </a:moveTo>
                  <a:lnTo>
                    <a:pt x="0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58"/>
            <p:cNvSpPr/>
            <p:nvPr/>
          </p:nvSpPr>
          <p:spPr>
            <a:xfrm>
              <a:off x="4609225" y="2453125"/>
              <a:ext cx="68575" cy="39800"/>
            </a:xfrm>
            <a:custGeom>
              <a:avLst/>
              <a:gdLst/>
              <a:ahLst/>
              <a:cxnLst/>
              <a:rect l="l" t="t" r="r" b="b"/>
              <a:pathLst>
                <a:path w="2743" h="1592" extrusionOk="0">
                  <a:moveTo>
                    <a:pt x="1371" y="0"/>
                  </a:moveTo>
                  <a:lnTo>
                    <a:pt x="0" y="808"/>
                  </a:lnTo>
                  <a:lnTo>
                    <a:pt x="1347" y="1592"/>
                  </a:lnTo>
                  <a:lnTo>
                    <a:pt x="2743" y="784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58"/>
            <p:cNvSpPr/>
            <p:nvPr/>
          </p:nvSpPr>
          <p:spPr>
            <a:xfrm>
              <a:off x="4859600" y="25976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1" y="809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58"/>
            <p:cNvSpPr/>
            <p:nvPr/>
          </p:nvSpPr>
          <p:spPr>
            <a:xfrm>
              <a:off x="4652675" y="2498425"/>
              <a:ext cx="206950" cy="124300"/>
            </a:xfrm>
            <a:custGeom>
              <a:avLst/>
              <a:gdLst/>
              <a:ahLst/>
              <a:cxnLst/>
              <a:rect l="l" t="t" r="r" b="b"/>
              <a:pathLst>
                <a:path w="8278" h="4972" extrusionOk="0">
                  <a:moveTo>
                    <a:pt x="1" y="0"/>
                  </a:moveTo>
                  <a:lnTo>
                    <a:pt x="1" y="196"/>
                  </a:lnTo>
                  <a:lnTo>
                    <a:pt x="8278" y="4971"/>
                  </a:lnTo>
                  <a:lnTo>
                    <a:pt x="8278" y="47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58"/>
            <p:cNvSpPr/>
            <p:nvPr/>
          </p:nvSpPr>
          <p:spPr>
            <a:xfrm>
              <a:off x="4652675" y="2478225"/>
              <a:ext cx="241225" cy="139600"/>
            </a:xfrm>
            <a:custGeom>
              <a:avLst/>
              <a:gdLst/>
              <a:ahLst/>
              <a:cxnLst/>
              <a:rect l="l" t="t" r="r" b="b"/>
              <a:pathLst>
                <a:path w="9649" h="5584" extrusionOk="0">
                  <a:moveTo>
                    <a:pt x="1372" y="0"/>
                  </a:moveTo>
                  <a:lnTo>
                    <a:pt x="1" y="808"/>
                  </a:lnTo>
                  <a:lnTo>
                    <a:pt x="8278" y="5584"/>
                  </a:lnTo>
                  <a:lnTo>
                    <a:pt x="9649" y="4775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58"/>
            <p:cNvSpPr/>
            <p:nvPr/>
          </p:nvSpPr>
          <p:spPr>
            <a:xfrm>
              <a:off x="4902450" y="2622700"/>
              <a:ext cx="34325" cy="25125"/>
            </a:xfrm>
            <a:custGeom>
              <a:avLst/>
              <a:gdLst/>
              <a:ahLst/>
              <a:cxnLst/>
              <a:rect l="l" t="t" r="r" b="b"/>
              <a:pathLst>
                <a:path w="1373" h="1005" extrusionOk="0">
                  <a:moveTo>
                    <a:pt x="1372" y="0"/>
                  </a:moveTo>
                  <a:lnTo>
                    <a:pt x="1" y="784"/>
                  </a:lnTo>
                  <a:lnTo>
                    <a:pt x="1" y="1004"/>
                  </a:lnTo>
                  <a:lnTo>
                    <a:pt x="1372" y="221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58"/>
            <p:cNvSpPr/>
            <p:nvPr/>
          </p:nvSpPr>
          <p:spPr>
            <a:xfrm>
              <a:off x="4868775" y="26227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8" y="1004"/>
                  </a:lnTo>
                  <a:lnTo>
                    <a:pt x="1348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58"/>
            <p:cNvSpPr/>
            <p:nvPr/>
          </p:nvSpPr>
          <p:spPr>
            <a:xfrm>
              <a:off x="4868775" y="2603100"/>
              <a:ext cx="68000" cy="39225"/>
            </a:xfrm>
            <a:custGeom>
              <a:avLst/>
              <a:gdLst/>
              <a:ahLst/>
              <a:cxnLst/>
              <a:rect l="l" t="t" r="r" b="b"/>
              <a:pathLst>
                <a:path w="2720" h="1569" extrusionOk="0">
                  <a:moveTo>
                    <a:pt x="1372" y="1"/>
                  </a:moveTo>
                  <a:lnTo>
                    <a:pt x="1" y="784"/>
                  </a:lnTo>
                  <a:lnTo>
                    <a:pt x="1348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58"/>
            <p:cNvSpPr/>
            <p:nvPr/>
          </p:nvSpPr>
          <p:spPr>
            <a:xfrm>
              <a:off x="4945925" y="2647800"/>
              <a:ext cx="34300" cy="25125"/>
            </a:xfrm>
            <a:custGeom>
              <a:avLst/>
              <a:gdLst/>
              <a:ahLst/>
              <a:cxnLst/>
              <a:rect l="l" t="t" r="r" b="b"/>
              <a:pathLst>
                <a:path w="1372" h="1005" extrusionOk="0">
                  <a:moveTo>
                    <a:pt x="1372" y="0"/>
                  </a:moveTo>
                  <a:lnTo>
                    <a:pt x="0" y="784"/>
                  </a:lnTo>
                  <a:lnTo>
                    <a:pt x="0" y="1004"/>
                  </a:lnTo>
                  <a:lnTo>
                    <a:pt x="1372" y="196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58"/>
            <p:cNvSpPr/>
            <p:nvPr/>
          </p:nvSpPr>
          <p:spPr>
            <a:xfrm>
              <a:off x="4912250" y="2647800"/>
              <a:ext cx="33700" cy="25125"/>
            </a:xfrm>
            <a:custGeom>
              <a:avLst/>
              <a:gdLst/>
              <a:ahLst/>
              <a:cxnLst/>
              <a:rect l="l" t="t" r="r" b="b"/>
              <a:pathLst>
                <a:path w="1348" h="1005" extrusionOk="0">
                  <a:moveTo>
                    <a:pt x="1" y="0"/>
                  </a:moveTo>
                  <a:lnTo>
                    <a:pt x="1" y="221"/>
                  </a:lnTo>
                  <a:lnTo>
                    <a:pt x="1347" y="1004"/>
                  </a:lnTo>
                  <a:lnTo>
                    <a:pt x="1347" y="7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58"/>
            <p:cNvSpPr/>
            <p:nvPr/>
          </p:nvSpPr>
          <p:spPr>
            <a:xfrm>
              <a:off x="4912250" y="2628200"/>
              <a:ext cx="67975" cy="39225"/>
            </a:xfrm>
            <a:custGeom>
              <a:avLst/>
              <a:gdLst/>
              <a:ahLst/>
              <a:cxnLst/>
              <a:rect l="l" t="t" r="r" b="b"/>
              <a:pathLst>
                <a:path w="2719" h="1569" extrusionOk="0">
                  <a:moveTo>
                    <a:pt x="1372" y="1"/>
                  </a:moveTo>
                  <a:lnTo>
                    <a:pt x="1" y="784"/>
                  </a:lnTo>
                  <a:lnTo>
                    <a:pt x="1347" y="1568"/>
                  </a:lnTo>
                  <a:lnTo>
                    <a:pt x="2719" y="784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58"/>
            <p:cNvSpPr/>
            <p:nvPr/>
          </p:nvSpPr>
          <p:spPr>
            <a:xfrm>
              <a:off x="5032250" y="2697375"/>
              <a:ext cx="34300" cy="25750"/>
            </a:xfrm>
            <a:custGeom>
              <a:avLst/>
              <a:gdLst/>
              <a:ahLst/>
              <a:cxnLst/>
              <a:rect l="l" t="t" r="r" b="b"/>
              <a:pathLst>
                <a:path w="1372" h="1030" extrusionOk="0">
                  <a:moveTo>
                    <a:pt x="1372" y="1"/>
                  </a:moveTo>
                  <a:lnTo>
                    <a:pt x="0" y="809"/>
                  </a:lnTo>
                  <a:lnTo>
                    <a:pt x="0" y="1029"/>
                  </a:lnTo>
                  <a:lnTo>
                    <a:pt x="1372" y="221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58"/>
            <p:cNvSpPr/>
            <p:nvPr/>
          </p:nvSpPr>
          <p:spPr>
            <a:xfrm>
              <a:off x="4955100" y="2672900"/>
              <a:ext cx="77175" cy="50225"/>
            </a:xfrm>
            <a:custGeom>
              <a:avLst/>
              <a:gdLst/>
              <a:ahLst/>
              <a:cxnLst/>
              <a:rect l="l" t="t" r="r" b="b"/>
              <a:pathLst>
                <a:path w="3087" h="2009" extrusionOk="0">
                  <a:moveTo>
                    <a:pt x="1" y="0"/>
                  </a:moveTo>
                  <a:lnTo>
                    <a:pt x="1" y="221"/>
                  </a:lnTo>
                  <a:lnTo>
                    <a:pt x="3086" y="2008"/>
                  </a:lnTo>
                  <a:lnTo>
                    <a:pt x="3086" y="1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6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58"/>
            <p:cNvSpPr/>
            <p:nvPr/>
          </p:nvSpPr>
          <p:spPr>
            <a:xfrm>
              <a:off x="4955100" y="2653300"/>
              <a:ext cx="111450" cy="64325"/>
            </a:xfrm>
            <a:custGeom>
              <a:avLst/>
              <a:gdLst/>
              <a:ahLst/>
              <a:cxnLst/>
              <a:rect l="l" t="t" r="r" b="b"/>
              <a:pathLst>
                <a:path w="4458" h="2573" extrusionOk="0">
                  <a:moveTo>
                    <a:pt x="1397" y="1"/>
                  </a:moveTo>
                  <a:lnTo>
                    <a:pt x="1" y="784"/>
                  </a:lnTo>
                  <a:lnTo>
                    <a:pt x="3086" y="2572"/>
                  </a:lnTo>
                  <a:lnTo>
                    <a:pt x="4458" y="1764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58"/>
            <p:cNvSpPr/>
            <p:nvPr/>
          </p:nvSpPr>
          <p:spPr>
            <a:xfrm>
              <a:off x="4819800" y="1944375"/>
              <a:ext cx="394300" cy="511825"/>
            </a:xfrm>
            <a:custGeom>
              <a:avLst/>
              <a:gdLst/>
              <a:ahLst/>
              <a:cxnLst/>
              <a:rect l="l" t="t" r="r" b="b"/>
              <a:pathLst>
                <a:path w="15772" h="20473" extrusionOk="0">
                  <a:moveTo>
                    <a:pt x="1" y="1"/>
                  </a:moveTo>
                  <a:lnTo>
                    <a:pt x="1" y="11363"/>
                  </a:lnTo>
                  <a:lnTo>
                    <a:pt x="15771" y="20473"/>
                  </a:lnTo>
                  <a:lnTo>
                    <a:pt x="15771" y="9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58"/>
            <p:cNvSpPr/>
            <p:nvPr/>
          </p:nvSpPr>
          <p:spPr>
            <a:xfrm>
              <a:off x="5046925" y="2117625"/>
              <a:ext cx="140850" cy="279200"/>
            </a:xfrm>
            <a:custGeom>
              <a:avLst/>
              <a:gdLst/>
              <a:ahLst/>
              <a:cxnLst/>
              <a:rect l="l" t="t" r="r" b="b"/>
              <a:pathLst>
                <a:path w="5634" h="11168" extrusionOk="0">
                  <a:moveTo>
                    <a:pt x="1" y="1"/>
                  </a:moveTo>
                  <a:lnTo>
                    <a:pt x="1" y="7911"/>
                  </a:lnTo>
                  <a:lnTo>
                    <a:pt x="5633" y="11167"/>
                  </a:lnTo>
                  <a:lnTo>
                    <a:pt x="5633" y="32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58"/>
            <p:cNvSpPr/>
            <p:nvPr/>
          </p:nvSpPr>
          <p:spPr>
            <a:xfrm>
              <a:off x="4859000" y="2009275"/>
              <a:ext cx="157975" cy="102875"/>
            </a:xfrm>
            <a:custGeom>
              <a:avLst/>
              <a:gdLst/>
              <a:ahLst/>
              <a:cxnLst/>
              <a:rect l="l" t="t" r="r" b="b"/>
              <a:pathLst>
                <a:path w="6319" h="4115" extrusionOk="0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58"/>
            <p:cNvSpPr/>
            <p:nvPr/>
          </p:nvSpPr>
          <p:spPr>
            <a:xfrm>
              <a:off x="4859000" y="2036225"/>
              <a:ext cx="157975" cy="102850"/>
            </a:xfrm>
            <a:custGeom>
              <a:avLst/>
              <a:gdLst/>
              <a:ahLst/>
              <a:cxnLst/>
              <a:rect l="l" t="t" r="r" b="b"/>
              <a:pathLst>
                <a:path w="6319" h="4114" extrusionOk="0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58"/>
            <p:cNvSpPr/>
            <p:nvPr/>
          </p:nvSpPr>
          <p:spPr>
            <a:xfrm>
              <a:off x="4859000" y="2062550"/>
              <a:ext cx="157975" cy="102850"/>
            </a:xfrm>
            <a:custGeom>
              <a:avLst/>
              <a:gdLst/>
              <a:ahLst/>
              <a:cxnLst/>
              <a:rect l="l" t="t" r="r" b="b"/>
              <a:pathLst>
                <a:path w="6319" h="4114" extrusionOk="0">
                  <a:moveTo>
                    <a:pt x="0" y="0"/>
                  </a:moveTo>
                  <a:lnTo>
                    <a:pt x="0" y="465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58"/>
            <p:cNvSpPr/>
            <p:nvPr/>
          </p:nvSpPr>
          <p:spPr>
            <a:xfrm>
              <a:off x="4859000" y="2089475"/>
              <a:ext cx="157975" cy="102875"/>
            </a:xfrm>
            <a:custGeom>
              <a:avLst/>
              <a:gdLst/>
              <a:ahLst/>
              <a:cxnLst/>
              <a:rect l="l" t="t" r="r" b="b"/>
              <a:pathLst>
                <a:path w="6319" h="4115" extrusionOk="0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58"/>
            <p:cNvSpPr/>
            <p:nvPr/>
          </p:nvSpPr>
          <p:spPr>
            <a:xfrm>
              <a:off x="4859000" y="2116400"/>
              <a:ext cx="157975" cy="102875"/>
            </a:xfrm>
            <a:custGeom>
              <a:avLst/>
              <a:gdLst/>
              <a:ahLst/>
              <a:cxnLst/>
              <a:rect l="l" t="t" r="r" b="b"/>
              <a:pathLst>
                <a:path w="6319" h="4115" extrusionOk="0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58"/>
            <p:cNvSpPr/>
            <p:nvPr/>
          </p:nvSpPr>
          <p:spPr>
            <a:xfrm>
              <a:off x="4859000" y="2143350"/>
              <a:ext cx="157975" cy="102875"/>
            </a:xfrm>
            <a:custGeom>
              <a:avLst/>
              <a:gdLst/>
              <a:ahLst/>
              <a:cxnLst/>
              <a:rect l="l" t="t" r="r" b="b"/>
              <a:pathLst>
                <a:path w="6319" h="4115" extrusionOk="0">
                  <a:moveTo>
                    <a:pt x="0" y="0"/>
                  </a:moveTo>
                  <a:lnTo>
                    <a:pt x="0" y="466"/>
                  </a:lnTo>
                  <a:lnTo>
                    <a:pt x="6318" y="4114"/>
                  </a:lnTo>
                  <a:lnTo>
                    <a:pt x="6318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58"/>
            <p:cNvSpPr/>
            <p:nvPr/>
          </p:nvSpPr>
          <p:spPr>
            <a:xfrm>
              <a:off x="4859000" y="2196600"/>
              <a:ext cx="110200" cy="75325"/>
            </a:xfrm>
            <a:custGeom>
              <a:avLst/>
              <a:gdLst/>
              <a:ahLst/>
              <a:cxnLst/>
              <a:rect l="l" t="t" r="r" b="b"/>
              <a:pathLst>
                <a:path w="4408" h="3013" extrusionOk="0">
                  <a:moveTo>
                    <a:pt x="0" y="1"/>
                  </a:moveTo>
                  <a:lnTo>
                    <a:pt x="0" y="466"/>
                  </a:lnTo>
                  <a:lnTo>
                    <a:pt x="4408" y="3013"/>
                  </a:lnTo>
                  <a:lnTo>
                    <a:pt x="4408" y="25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58"/>
            <p:cNvSpPr/>
            <p:nvPr/>
          </p:nvSpPr>
          <p:spPr>
            <a:xfrm>
              <a:off x="4859000" y="2170275"/>
              <a:ext cx="157975" cy="102875"/>
            </a:xfrm>
            <a:custGeom>
              <a:avLst/>
              <a:gdLst/>
              <a:ahLst/>
              <a:cxnLst/>
              <a:rect l="l" t="t" r="r" b="b"/>
              <a:pathLst>
                <a:path w="6319" h="4115" extrusionOk="0">
                  <a:moveTo>
                    <a:pt x="0" y="1"/>
                  </a:moveTo>
                  <a:lnTo>
                    <a:pt x="0" y="466"/>
                  </a:lnTo>
                  <a:lnTo>
                    <a:pt x="6318" y="4115"/>
                  </a:lnTo>
                  <a:lnTo>
                    <a:pt x="6318" y="3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58"/>
            <p:cNvSpPr/>
            <p:nvPr/>
          </p:nvSpPr>
          <p:spPr>
            <a:xfrm>
              <a:off x="5063475" y="2169050"/>
              <a:ext cx="83875" cy="107775"/>
            </a:xfrm>
            <a:custGeom>
              <a:avLst/>
              <a:gdLst/>
              <a:ahLst/>
              <a:cxnLst/>
              <a:rect l="l" t="t" r="r" b="b"/>
              <a:pathLst>
                <a:path w="3355" h="4311" extrusionOk="0">
                  <a:moveTo>
                    <a:pt x="1665" y="1"/>
                  </a:moveTo>
                  <a:lnTo>
                    <a:pt x="0" y="2376"/>
                  </a:lnTo>
                  <a:lnTo>
                    <a:pt x="3355" y="4311"/>
                  </a:lnTo>
                  <a:lnTo>
                    <a:pt x="3355" y="431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58"/>
            <p:cNvSpPr/>
            <p:nvPr/>
          </p:nvSpPr>
          <p:spPr>
            <a:xfrm>
              <a:off x="5059800" y="2163550"/>
              <a:ext cx="92450" cy="119400"/>
            </a:xfrm>
            <a:custGeom>
              <a:avLst/>
              <a:gdLst/>
              <a:ahLst/>
              <a:cxnLst/>
              <a:rect l="l" t="t" r="r" b="b"/>
              <a:pathLst>
                <a:path w="3698" h="4776" extrusionOk="0">
                  <a:moveTo>
                    <a:pt x="1788" y="466"/>
                  </a:moveTo>
                  <a:lnTo>
                    <a:pt x="3282" y="4261"/>
                  </a:lnTo>
                  <a:lnTo>
                    <a:pt x="3282" y="4261"/>
                  </a:lnTo>
                  <a:lnTo>
                    <a:pt x="319" y="2572"/>
                  </a:lnTo>
                  <a:lnTo>
                    <a:pt x="1788" y="466"/>
                  </a:lnTo>
                  <a:close/>
                  <a:moveTo>
                    <a:pt x="1861" y="1"/>
                  </a:moveTo>
                  <a:lnTo>
                    <a:pt x="0" y="2621"/>
                  </a:lnTo>
                  <a:lnTo>
                    <a:pt x="3698" y="4776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58"/>
            <p:cNvSpPr/>
            <p:nvPr/>
          </p:nvSpPr>
          <p:spPr>
            <a:xfrm>
              <a:off x="5097125" y="2205800"/>
              <a:ext cx="83300" cy="107150"/>
            </a:xfrm>
            <a:custGeom>
              <a:avLst/>
              <a:gdLst/>
              <a:ahLst/>
              <a:cxnLst/>
              <a:rect l="l" t="t" r="r" b="b"/>
              <a:pathLst>
                <a:path w="3332" h="4286" extrusionOk="0">
                  <a:moveTo>
                    <a:pt x="1666" y="0"/>
                  </a:moveTo>
                  <a:lnTo>
                    <a:pt x="1" y="2375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58"/>
            <p:cNvSpPr/>
            <p:nvPr/>
          </p:nvSpPr>
          <p:spPr>
            <a:xfrm>
              <a:off x="5092850" y="2200275"/>
              <a:ext cx="93075" cy="119400"/>
            </a:xfrm>
            <a:custGeom>
              <a:avLst/>
              <a:gdLst/>
              <a:ahLst/>
              <a:cxnLst/>
              <a:rect l="l" t="t" r="r" b="b"/>
              <a:pathLst>
                <a:path w="3723" h="4776" extrusionOk="0">
                  <a:moveTo>
                    <a:pt x="1813" y="466"/>
                  </a:moveTo>
                  <a:lnTo>
                    <a:pt x="3282" y="4262"/>
                  </a:lnTo>
                  <a:lnTo>
                    <a:pt x="343" y="2548"/>
                  </a:lnTo>
                  <a:lnTo>
                    <a:pt x="1813" y="466"/>
                  </a:lnTo>
                  <a:close/>
                  <a:moveTo>
                    <a:pt x="1862" y="1"/>
                  </a:moveTo>
                  <a:lnTo>
                    <a:pt x="1" y="2621"/>
                  </a:lnTo>
                  <a:lnTo>
                    <a:pt x="3723" y="4776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58"/>
            <p:cNvSpPr/>
            <p:nvPr/>
          </p:nvSpPr>
          <p:spPr>
            <a:xfrm>
              <a:off x="5106325" y="2266850"/>
              <a:ext cx="64900" cy="83600"/>
            </a:xfrm>
            <a:custGeom>
              <a:avLst/>
              <a:gdLst/>
              <a:ahLst/>
              <a:cxnLst/>
              <a:rect l="l" t="t" r="r" b="b"/>
              <a:pathLst>
                <a:path w="2596" h="3344" extrusionOk="0">
                  <a:moveTo>
                    <a:pt x="722" y="1"/>
                  </a:moveTo>
                  <a:cubicBezTo>
                    <a:pt x="296" y="1"/>
                    <a:pt x="0" y="340"/>
                    <a:pt x="0" y="913"/>
                  </a:cubicBezTo>
                  <a:cubicBezTo>
                    <a:pt x="0" y="1746"/>
                    <a:pt x="588" y="2750"/>
                    <a:pt x="1298" y="3166"/>
                  </a:cubicBezTo>
                  <a:cubicBezTo>
                    <a:pt x="1504" y="3287"/>
                    <a:pt x="1700" y="3344"/>
                    <a:pt x="1875" y="3344"/>
                  </a:cubicBezTo>
                  <a:cubicBezTo>
                    <a:pt x="2300" y="3344"/>
                    <a:pt x="2596" y="3005"/>
                    <a:pt x="2596" y="2431"/>
                  </a:cubicBezTo>
                  <a:cubicBezTo>
                    <a:pt x="2596" y="1599"/>
                    <a:pt x="2008" y="595"/>
                    <a:pt x="1298" y="178"/>
                  </a:cubicBezTo>
                  <a:cubicBezTo>
                    <a:pt x="1092" y="57"/>
                    <a:pt x="896" y="1"/>
                    <a:pt x="722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58"/>
            <p:cNvSpPr/>
            <p:nvPr/>
          </p:nvSpPr>
          <p:spPr>
            <a:xfrm>
              <a:off x="5103250" y="2263825"/>
              <a:ext cx="71050" cy="89525"/>
            </a:xfrm>
            <a:custGeom>
              <a:avLst/>
              <a:gdLst/>
              <a:ahLst/>
              <a:cxnLst/>
              <a:rect l="l" t="t" r="r" b="b"/>
              <a:pathLst>
                <a:path w="2842" h="3581" extrusionOk="0">
                  <a:moveTo>
                    <a:pt x="833" y="226"/>
                  </a:moveTo>
                  <a:cubicBezTo>
                    <a:pt x="1005" y="226"/>
                    <a:pt x="1176" y="275"/>
                    <a:pt x="1372" y="397"/>
                  </a:cubicBezTo>
                  <a:cubicBezTo>
                    <a:pt x="2058" y="789"/>
                    <a:pt x="2597" y="1744"/>
                    <a:pt x="2597" y="2552"/>
                  </a:cubicBezTo>
                  <a:cubicBezTo>
                    <a:pt x="2597" y="2895"/>
                    <a:pt x="2499" y="3164"/>
                    <a:pt x="2278" y="3287"/>
                  </a:cubicBezTo>
                  <a:cubicBezTo>
                    <a:pt x="2199" y="3336"/>
                    <a:pt x="2104" y="3362"/>
                    <a:pt x="1998" y="3362"/>
                  </a:cubicBezTo>
                  <a:cubicBezTo>
                    <a:pt x="1841" y="3362"/>
                    <a:pt x="1660" y="3306"/>
                    <a:pt x="1470" y="3189"/>
                  </a:cubicBezTo>
                  <a:cubicBezTo>
                    <a:pt x="784" y="2797"/>
                    <a:pt x="221" y="1842"/>
                    <a:pt x="221" y="1034"/>
                  </a:cubicBezTo>
                  <a:cubicBezTo>
                    <a:pt x="221" y="691"/>
                    <a:pt x="344" y="422"/>
                    <a:pt x="564" y="299"/>
                  </a:cubicBezTo>
                  <a:cubicBezTo>
                    <a:pt x="638" y="250"/>
                    <a:pt x="735" y="226"/>
                    <a:pt x="833" y="226"/>
                  </a:cubicBezTo>
                  <a:close/>
                  <a:moveTo>
                    <a:pt x="832" y="0"/>
                  </a:moveTo>
                  <a:cubicBezTo>
                    <a:pt x="693" y="0"/>
                    <a:pt x="561" y="34"/>
                    <a:pt x="442" y="103"/>
                  </a:cubicBezTo>
                  <a:cubicBezTo>
                    <a:pt x="172" y="275"/>
                    <a:pt x="1" y="593"/>
                    <a:pt x="1" y="1034"/>
                  </a:cubicBezTo>
                  <a:cubicBezTo>
                    <a:pt x="1" y="1916"/>
                    <a:pt x="613" y="2969"/>
                    <a:pt x="1372" y="3385"/>
                  </a:cubicBezTo>
                  <a:cubicBezTo>
                    <a:pt x="1593" y="3507"/>
                    <a:pt x="1813" y="3581"/>
                    <a:pt x="2009" y="3581"/>
                  </a:cubicBezTo>
                  <a:cubicBezTo>
                    <a:pt x="2131" y="3581"/>
                    <a:pt x="2278" y="3556"/>
                    <a:pt x="2401" y="3483"/>
                  </a:cubicBezTo>
                  <a:cubicBezTo>
                    <a:pt x="2670" y="3311"/>
                    <a:pt x="2841" y="2993"/>
                    <a:pt x="2841" y="2552"/>
                  </a:cubicBezTo>
                  <a:cubicBezTo>
                    <a:pt x="2841" y="1671"/>
                    <a:pt x="2229" y="618"/>
                    <a:pt x="1470" y="201"/>
                  </a:cubicBezTo>
                  <a:cubicBezTo>
                    <a:pt x="1252" y="71"/>
                    <a:pt x="1035" y="0"/>
                    <a:pt x="832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58"/>
            <p:cNvSpPr/>
            <p:nvPr/>
          </p:nvSpPr>
          <p:spPr>
            <a:xfrm>
              <a:off x="3570300" y="3446100"/>
              <a:ext cx="65550" cy="55125"/>
            </a:xfrm>
            <a:custGeom>
              <a:avLst/>
              <a:gdLst/>
              <a:ahLst/>
              <a:cxnLst/>
              <a:rect l="l" t="t" r="r" b="b"/>
              <a:pathLst>
                <a:path w="2622" h="2205" extrusionOk="0">
                  <a:moveTo>
                    <a:pt x="1" y="1"/>
                  </a:moveTo>
                  <a:cubicBezTo>
                    <a:pt x="1" y="466"/>
                    <a:pt x="172" y="784"/>
                    <a:pt x="417" y="931"/>
                  </a:cubicBezTo>
                  <a:lnTo>
                    <a:pt x="2591" y="2187"/>
                  </a:lnTo>
                  <a:lnTo>
                    <a:pt x="2591" y="2187"/>
                  </a:lnTo>
                  <a:cubicBezTo>
                    <a:pt x="2339" y="2033"/>
                    <a:pt x="2180" y="1721"/>
                    <a:pt x="2180" y="1274"/>
                  </a:cubicBezTo>
                  <a:lnTo>
                    <a:pt x="1" y="1"/>
                  </a:lnTo>
                  <a:close/>
                  <a:moveTo>
                    <a:pt x="2591" y="2187"/>
                  </a:moveTo>
                  <a:lnTo>
                    <a:pt x="2591" y="2187"/>
                  </a:lnTo>
                  <a:cubicBezTo>
                    <a:pt x="2601" y="2193"/>
                    <a:pt x="2611" y="2199"/>
                    <a:pt x="2621" y="2204"/>
                  </a:cubicBezTo>
                  <a:lnTo>
                    <a:pt x="2591" y="2187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58"/>
            <p:cNvSpPr/>
            <p:nvPr/>
          </p:nvSpPr>
          <p:spPr>
            <a:xfrm>
              <a:off x="3896625" y="2359150"/>
              <a:ext cx="81425" cy="37050"/>
            </a:xfrm>
            <a:custGeom>
              <a:avLst/>
              <a:gdLst/>
              <a:ahLst/>
              <a:cxnLst/>
              <a:rect l="l" t="t" r="r" b="b"/>
              <a:pathLst>
                <a:path w="3257" h="1482" extrusionOk="0">
                  <a:moveTo>
                    <a:pt x="3205" y="1354"/>
                  </a:moveTo>
                  <a:lnTo>
                    <a:pt x="3257" y="1384"/>
                  </a:lnTo>
                  <a:cubicBezTo>
                    <a:pt x="3240" y="1373"/>
                    <a:pt x="3223" y="1363"/>
                    <a:pt x="3205" y="1354"/>
                  </a:cubicBezTo>
                  <a:close/>
                  <a:moveTo>
                    <a:pt x="659" y="0"/>
                  </a:moveTo>
                  <a:cubicBezTo>
                    <a:pt x="462" y="0"/>
                    <a:pt x="239" y="68"/>
                    <a:pt x="0" y="209"/>
                  </a:cubicBezTo>
                  <a:lnTo>
                    <a:pt x="2204" y="1482"/>
                  </a:lnTo>
                  <a:cubicBezTo>
                    <a:pt x="2443" y="1341"/>
                    <a:pt x="2666" y="1273"/>
                    <a:pt x="2863" y="1273"/>
                  </a:cubicBezTo>
                  <a:cubicBezTo>
                    <a:pt x="2988" y="1273"/>
                    <a:pt x="3103" y="1301"/>
                    <a:pt x="3205" y="1354"/>
                  </a:cubicBezTo>
                  <a:lnTo>
                    <a:pt x="3205" y="1354"/>
                  </a:lnTo>
                  <a:lnTo>
                    <a:pt x="1053" y="111"/>
                  </a:lnTo>
                  <a:cubicBezTo>
                    <a:pt x="938" y="38"/>
                    <a:pt x="806" y="0"/>
                    <a:pt x="659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58"/>
            <p:cNvSpPr/>
            <p:nvPr/>
          </p:nvSpPr>
          <p:spPr>
            <a:xfrm>
              <a:off x="3571525" y="2601875"/>
              <a:ext cx="50225" cy="869975"/>
            </a:xfrm>
            <a:custGeom>
              <a:avLst/>
              <a:gdLst/>
              <a:ahLst/>
              <a:cxnLst/>
              <a:rect l="l" t="t" r="r" b="b"/>
              <a:pathLst>
                <a:path w="2009" h="34799" extrusionOk="0">
                  <a:moveTo>
                    <a:pt x="1" y="1"/>
                  </a:moveTo>
                  <a:lnTo>
                    <a:pt x="74" y="33696"/>
                  </a:lnTo>
                  <a:lnTo>
                    <a:pt x="2009" y="34798"/>
                  </a:lnTo>
                  <a:lnTo>
                    <a:pt x="1935" y="1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A6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58"/>
            <p:cNvSpPr/>
            <p:nvPr/>
          </p:nvSpPr>
          <p:spPr>
            <a:xfrm>
              <a:off x="3568475" y="2596375"/>
              <a:ext cx="56350" cy="881575"/>
            </a:xfrm>
            <a:custGeom>
              <a:avLst/>
              <a:gdLst/>
              <a:ahLst/>
              <a:cxnLst/>
              <a:rect l="l" t="t" r="r" b="b"/>
              <a:pathLst>
                <a:path w="2254" h="35263" extrusionOk="0">
                  <a:moveTo>
                    <a:pt x="270" y="466"/>
                  </a:moveTo>
                  <a:lnTo>
                    <a:pt x="1911" y="1421"/>
                  </a:lnTo>
                  <a:lnTo>
                    <a:pt x="1984" y="34773"/>
                  </a:lnTo>
                  <a:lnTo>
                    <a:pt x="343" y="33818"/>
                  </a:lnTo>
                  <a:lnTo>
                    <a:pt x="270" y="466"/>
                  </a:lnTo>
                  <a:close/>
                  <a:moveTo>
                    <a:pt x="1" y="0"/>
                  </a:moveTo>
                  <a:lnTo>
                    <a:pt x="74" y="33990"/>
                  </a:lnTo>
                  <a:lnTo>
                    <a:pt x="2253" y="35263"/>
                  </a:lnTo>
                  <a:lnTo>
                    <a:pt x="2180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58"/>
            <p:cNvSpPr/>
            <p:nvPr/>
          </p:nvSpPr>
          <p:spPr>
            <a:xfrm>
              <a:off x="3605200" y="2364350"/>
              <a:ext cx="346525" cy="200225"/>
            </a:xfrm>
            <a:custGeom>
              <a:avLst/>
              <a:gdLst/>
              <a:ahLst/>
              <a:cxnLst/>
              <a:rect l="l" t="t" r="r" b="b"/>
              <a:pathLst>
                <a:path w="13861" h="8009" extrusionOk="0">
                  <a:moveTo>
                    <a:pt x="11657" y="1"/>
                  </a:moveTo>
                  <a:lnTo>
                    <a:pt x="1" y="6735"/>
                  </a:lnTo>
                  <a:lnTo>
                    <a:pt x="2180" y="8008"/>
                  </a:lnTo>
                  <a:lnTo>
                    <a:pt x="13861" y="1274"/>
                  </a:lnTo>
                  <a:lnTo>
                    <a:pt x="11657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58"/>
            <p:cNvSpPr/>
            <p:nvPr/>
          </p:nvSpPr>
          <p:spPr>
            <a:xfrm>
              <a:off x="3568475" y="2532700"/>
              <a:ext cx="91250" cy="95525"/>
            </a:xfrm>
            <a:custGeom>
              <a:avLst/>
              <a:gdLst/>
              <a:ahLst/>
              <a:cxnLst/>
              <a:rect l="l" t="t" r="r" b="b"/>
              <a:pathLst>
                <a:path w="3650" h="3821" extrusionOk="0">
                  <a:moveTo>
                    <a:pt x="1470" y="1"/>
                  </a:moveTo>
                  <a:cubicBezTo>
                    <a:pt x="662" y="466"/>
                    <a:pt x="1" y="1617"/>
                    <a:pt x="1" y="2547"/>
                  </a:cubicBezTo>
                  <a:lnTo>
                    <a:pt x="2180" y="3821"/>
                  </a:lnTo>
                  <a:cubicBezTo>
                    <a:pt x="2180" y="2890"/>
                    <a:pt x="2841" y="1739"/>
                    <a:pt x="3649" y="1274"/>
                  </a:cubicBezTo>
                  <a:lnTo>
                    <a:pt x="1470" y="1"/>
                  </a:ln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58"/>
            <p:cNvSpPr/>
            <p:nvPr/>
          </p:nvSpPr>
          <p:spPr>
            <a:xfrm>
              <a:off x="3622950" y="2391150"/>
              <a:ext cx="367350" cy="1112650"/>
            </a:xfrm>
            <a:custGeom>
              <a:avLst/>
              <a:gdLst/>
              <a:ahLst/>
              <a:cxnLst/>
              <a:rect l="l" t="t" r="r" b="b"/>
              <a:pathLst>
                <a:path w="14694" h="44506" extrusionOk="0">
                  <a:moveTo>
                    <a:pt x="13811" y="1"/>
                  </a:moveTo>
                  <a:cubicBezTo>
                    <a:pt x="13612" y="1"/>
                    <a:pt x="13388" y="65"/>
                    <a:pt x="13151" y="202"/>
                  </a:cubicBezTo>
                  <a:lnTo>
                    <a:pt x="1470" y="6936"/>
                  </a:lnTo>
                  <a:cubicBezTo>
                    <a:pt x="662" y="7401"/>
                    <a:pt x="1" y="8552"/>
                    <a:pt x="1" y="9483"/>
                  </a:cubicBezTo>
                  <a:lnTo>
                    <a:pt x="74" y="43472"/>
                  </a:lnTo>
                  <a:cubicBezTo>
                    <a:pt x="92" y="44130"/>
                    <a:pt x="427" y="44506"/>
                    <a:pt x="907" y="44506"/>
                  </a:cubicBezTo>
                  <a:cubicBezTo>
                    <a:pt x="1107" y="44506"/>
                    <a:pt x="1331" y="44441"/>
                    <a:pt x="1568" y="44305"/>
                  </a:cubicBezTo>
                  <a:lnTo>
                    <a:pt x="13224" y="37570"/>
                  </a:lnTo>
                  <a:cubicBezTo>
                    <a:pt x="14033" y="37105"/>
                    <a:pt x="14694" y="35954"/>
                    <a:pt x="14694" y="35024"/>
                  </a:cubicBezTo>
                  <a:lnTo>
                    <a:pt x="14620" y="1034"/>
                  </a:lnTo>
                  <a:cubicBezTo>
                    <a:pt x="14620" y="377"/>
                    <a:pt x="14290" y="1"/>
                    <a:pt x="13811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58"/>
            <p:cNvSpPr/>
            <p:nvPr/>
          </p:nvSpPr>
          <p:spPr>
            <a:xfrm>
              <a:off x="3641950" y="2501475"/>
              <a:ext cx="330000" cy="858950"/>
            </a:xfrm>
            <a:custGeom>
              <a:avLst/>
              <a:gdLst/>
              <a:ahLst/>
              <a:cxnLst/>
              <a:rect l="l" t="t" r="r" b="b"/>
              <a:pathLst>
                <a:path w="13200" h="34358" extrusionOk="0">
                  <a:moveTo>
                    <a:pt x="13150" y="1"/>
                  </a:moveTo>
                  <a:lnTo>
                    <a:pt x="0" y="7592"/>
                  </a:lnTo>
                  <a:lnTo>
                    <a:pt x="49" y="34357"/>
                  </a:lnTo>
                  <a:lnTo>
                    <a:pt x="13199" y="26766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58"/>
            <p:cNvSpPr/>
            <p:nvPr/>
          </p:nvSpPr>
          <p:spPr>
            <a:xfrm>
              <a:off x="3794375" y="3279450"/>
              <a:ext cx="74100" cy="94575"/>
            </a:xfrm>
            <a:custGeom>
              <a:avLst/>
              <a:gdLst/>
              <a:ahLst/>
              <a:cxnLst/>
              <a:rect l="l" t="t" r="r" b="b"/>
              <a:pathLst>
                <a:path w="2964" h="3783" extrusionOk="0">
                  <a:moveTo>
                    <a:pt x="2130" y="0"/>
                  </a:moveTo>
                  <a:cubicBezTo>
                    <a:pt x="1931" y="0"/>
                    <a:pt x="1707" y="65"/>
                    <a:pt x="1470" y="202"/>
                  </a:cubicBezTo>
                  <a:cubicBezTo>
                    <a:pt x="662" y="667"/>
                    <a:pt x="1" y="1818"/>
                    <a:pt x="1" y="2749"/>
                  </a:cubicBezTo>
                  <a:cubicBezTo>
                    <a:pt x="1" y="3406"/>
                    <a:pt x="331" y="3782"/>
                    <a:pt x="810" y="3782"/>
                  </a:cubicBezTo>
                  <a:cubicBezTo>
                    <a:pt x="1008" y="3782"/>
                    <a:pt x="1233" y="3718"/>
                    <a:pt x="1470" y="3581"/>
                  </a:cubicBezTo>
                  <a:cubicBezTo>
                    <a:pt x="2302" y="3116"/>
                    <a:pt x="2964" y="1965"/>
                    <a:pt x="2939" y="1034"/>
                  </a:cubicBezTo>
                  <a:cubicBezTo>
                    <a:pt x="2939" y="377"/>
                    <a:pt x="2609" y="0"/>
                    <a:pt x="213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58"/>
            <p:cNvSpPr/>
            <p:nvPr/>
          </p:nvSpPr>
          <p:spPr>
            <a:xfrm>
              <a:off x="3803550" y="2497350"/>
              <a:ext cx="15950" cy="20425"/>
            </a:xfrm>
            <a:custGeom>
              <a:avLst/>
              <a:gdLst/>
              <a:ahLst/>
              <a:cxnLst/>
              <a:rect l="l" t="t" r="r" b="b"/>
              <a:pathLst>
                <a:path w="638" h="817" extrusionOk="0">
                  <a:moveTo>
                    <a:pt x="463" y="0"/>
                  </a:moveTo>
                  <a:cubicBezTo>
                    <a:pt x="419" y="0"/>
                    <a:pt x="370" y="14"/>
                    <a:pt x="319" y="43"/>
                  </a:cubicBezTo>
                  <a:cubicBezTo>
                    <a:pt x="148" y="141"/>
                    <a:pt x="1" y="386"/>
                    <a:pt x="1" y="582"/>
                  </a:cubicBezTo>
                  <a:cubicBezTo>
                    <a:pt x="1" y="726"/>
                    <a:pt x="80" y="816"/>
                    <a:pt x="189" y="816"/>
                  </a:cubicBezTo>
                  <a:cubicBezTo>
                    <a:pt x="229" y="816"/>
                    <a:pt x="273" y="804"/>
                    <a:pt x="319" y="778"/>
                  </a:cubicBezTo>
                  <a:cubicBezTo>
                    <a:pt x="491" y="656"/>
                    <a:pt x="638" y="411"/>
                    <a:pt x="638" y="215"/>
                  </a:cubicBezTo>
                  <a:cubicBezTo>
                    <a:pt x="638" y="77"/>
                    <a:pt x="565" y="0"/>
                    <a:pt x="463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58"/>
            <p:cNvSpPr/>
            <p:nvPr/>
          </p:nvSpPr>
          <p:spPr>
            <a:xfrm>
              <a:off x="3771725" y="2512025"/>
              <a:ext cx="79600" cy="56075"/>
            </a:xfrm>
            <a:custGeom>
              <a:avLst/>
              <a:gdLst/>
              <a:ahLst/>
              <a:cxnLst/>
              <a:rect l="l" t="t" r="r" b="b"/>
              <a:pathLst>
                <a:path w="3184" h="2243" extrusionOk="0">
                  <a:moveTo>
                    <a:pt x="3040" y="0"/>
                  </a:moveTo>
                  <a:cubicBezTo>
                    <a:pt x="3002" y="0"/>
                    <a:pt x="2960" y="14"/>
                    <a:pt x="2915" y="44"/>
                  </a:cubicBezTo>
                  <a:lnTo>
                    <a:pt x="294" y="1538"/>
                  </a:lnTo>
                  <a:cubicBezTo>
                    <a:pt x="123" y="1636"/>
                    <a:pt x="1" y="1856"/>
                    <a:pt x="1" y="2028"/>
                  </a:cubicBezTo>
                  <a:cubicBezTo>
                    <a:pt x="1" y="2165"/>
                    <a:pt x="73" y="2242"/>
                    <a:pt x="167" y="2242"/>
                  </a:cubicBezTo>
                  <a:cubicBezTo>
                    <a:pt x="207" y="2242"/>
                    <a:pt x="251" y="2228"/>
                    <a:pt x="294" y="2199"/>
                  </a:cubicBezTo>
                  <a:lnTo>
                    <a:pt x="2915" y="705"/>
                  </a:lnTo>
                  <a:cubicBezTo>
                    <a:pt x="3062" y="607"/>
                    <a:pt x="3184" y="387"/>
                    <a:pt x="3184" y="191"/>
                  </a:cubicBezTo>
                  <a:cubicBezTo>
                    <a:pt x="3184" y="72"/>
                    <a:pt x="3125" y="0"/>
                    <a:pt x="3040" y="0"/>
                  </a:cubicBezTo>
                  <a:close/>
                </a:path>
              </a:pathLst>
            </a:custGeom>
            <a:solidFill>
              <a:srgbClr val="4D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58"/>
            <p:cNvSpPr/>
            <p:nvPr/>
          </p:nvSpPr>
          <p:spPr>
            <a:xfrm>
              <a:off x="3585000" y="2767550"/>
              <a:ext cx="16550" cy="6375"/>
            </a:xfrm>
            <a:custGeom>
              <a:avLst/>
              <a:gdLst/>
              <a:ahLst/>
              <a:cxnLst/>
              <a:rect l="l" t="t" r="r" b="b"/>
              <a:pathLst>
                <a:path w="662" h="255" extrusionOk="0">
                  <a:moveTo>
                    <a:pt x="482" y="0"/>
                  </a:moveTo>
                  <a:cubicBezTo>
                    <a:pt x="439" y="0"/>
                    <a:pt x="401" y="13"/>
                    <a:pt x="368" y="35"/>
                  </a:cubicBezTo>
                  <a:lnTo>
                    <a:pt x="1" y="230"/>
                  </a:lnTo>
                  <a:cubicBezTo>
                    <a:pt x="31" y="220"/>
                    <a:pt x="66" y="214"/>
                    <a:pt x="105" y="214"/>
                  </a:cubicBezTo>
                  <a:cubicBezTo>
                    <a:pt x="159" y="214"/>
                    <a:pt x="223" y="226"/>
                    <a:pt x="295" y="255"/>
                  </a:cubicBezTo>
                  <a:lnTo>
                    <a:pt x="662" y="59"/>
                  </a:lnTo>
                  <a:cubicBezTo>
                    <a:pt x="594" y="19"/>
                    <a:pt x="534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58"/>
            <p:cNvSpPr/>
            <p:nvPr/>
          </p:nvSpPr>
          <p:spPr>
            <a:xfrm>
              <a:off x="3592350" y="2769025"/>
              <a:ext cx="19000" cy="28175"/>
            </a:xfrm>
            <a:custGeom>
              <a:avLst/>
              <a:gdLst/>
              <a:ahLst/>
              <a:cxnLst/>
              <a:rect l="l" t="t" r="r" b="b"/>
              <a:pathLst>
                <a:path w="760" h="1127" extrusionOk="0">
                  <a:moveTo>
                    <a:pt x="368" y="0"/>
                  </a:moveTo>
                  <a:lnTo>
                    <a:pt x="1" y="196"/>
                  </a:lnTo>
                  <a:cubicBezTo>
                    <a:pt x="221" y="318"/>
                    <a:pt x="392" y="637"/>
                    <a:pt x="392" y="882"/>
                  </a:cubicBezTo>
                  <a:cubicBezTo>
                    <a:pt x="392" y="1004"/>
                    <a:pt x="343" y="1077"/>
                    <a:pt x="270" y="1126"/>
                  </a:cubicBezTo>
                  <a:lnTo>
                    <a:pt x="637" y="906"/>
                  </a:lnTo>
                  <a:cubicBezTo>
                    <a:pt x="711" y="882"/>
                    <a:pt x="760" y="784"/>
                    <a:pt x="760" y="661"/>
                  </a:cubicBezTo>
                  <a:cubicBezTo>
                    <a:pt x="760" y="416"/>
                    <a:pt x="564" y="122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58"/>
            <p:cNvSpPr/>
            <p:nvPr/>
          </p:nvSpPr>
          <p:spPr>
            <a:xfrm>
              <a:off x="3582550" y="2772600"/>
              <a:ext cx="19625" cy="25300"/>
            </a:xfrm>
            <a:custGeom>
              <a:avLst/>
              <a:gdLst/>
              <a:ahLst/>
              <a:cxnLst/>
              <a:rect l="l" t="t" r="r" b="b"/>
              <a:pathLst>
                <a:path w="785" h="1012" extrusionOk="0">
                  <a:moveTo>
                    <a:pt x="215" y="0"/>
                  </a:moveTo>
                  <a:cubicBezTo>
                    <a:pt x="87" y="0"/>
                    <a:pt x="1" y="100"/>
                    <a:pt x="1" y="273"/>
                  </a:cubicBezTo>
                  <a:cubicBezTo>
                    <a:pt x="1" y="518"/>
                    <a:pt x="172" y="837"/>
                    <a:pt x="393" y="959"/>
                  </a:cubicBezTo>
                  <a:cubicBezTo>
                    <a:pt x="450" y="995"/>
                    <a:pt x="507" y="1012"/>
                    <a:pt x="559" y="1012"/>
                  </a:cubicBezTo>
                  <a:cubicBezTo>
                    <a:pt x="686" y="1012"/>
                    <a:pt x="784" y="912"/>
                    <a:pt x="784" y="739"/>
                  </a:cubicBezTo>
                  <a:cubicBezTo>
                    <a:pt x="784" y="494"/>
                    <a:pt x="613" y="175"/>
                    <a:pt x="393" y="53"/>
                  </a:cubicBezTo>
                  <a:cubicBezTo>
                    <a:pt x="328" y="17"/>
                    <a:pt x="268" y="0"/>
                    <a:pt x="215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58"/>
            <p:cNvSpPr/>
            <p:nvPr/>
          </p:nvSpPr>
          <p:spPr>
            <a:xfrm>
              <a:off x="3585000" y="2817000"/>
              <a:ext cx="15950" cy="6525"/>
            </a:xfrm>
            <a:custGeom>
              <a:avLst/>
              <a:gdLst/>
              <a:ahLst/>
              <a:cxnLst/>
              <a:rect l="l" t="t" r="r" b="b"/>
              <a:pathLst>
                <a:path w="638" h="261" extrusionOk="0">
                  <a:moveTo>
                    <a:pt x="13" y="228"/>
                  </a:moveTo>
                  <a:cubicBezTo>
                    <a:pt x="9" y="231"/>
                    <a:pt x="5" y="233"/>
                    <a:pt x="1" y="236"/>
                  </a:cubicBezTo>
                  <a:lnTo>
                    <a:pt x="13" y="228"/>
                  </a:lnTo>
                  <a:close/>
                  <a:moveTo>
                    <a:pt x="457" y="1"/>
                  </a:moveTo>
                  <a:cubicBezTo>
                    <a:pt x="425" y="1"/>
                    <a:pt x="395" y="7"/>
                    <a:pt x="368" y="16"/>
                  </a:cubicBezTo>
                  <a:lnTo>
                    <a:pt x="13" y="228"/>
                  </a:lnTo>
                  <a:lnTo>
                    <a:pt x="13" y="228"/>
                  </a:lnTo>
                  <a:cubicBezTo>
                    <a:pt x="38" y="215"/>
                    <a:pt x="66" y="209"/>
                    <a:pt x="96" y="209"/>
                  </a:cubicBezTo>
                  <a:cubicBezTo>
                    <a:pt x="153" y="209"/>
                    <a:pt x="219" y="230"/>
                    <a:pt x="295" y="260"/>
                  </a:cubicBezTo>
                  <a:lnTo>
                    <a:pt x="637" y="65"/>
                  </a:lnTo>
                  <a:cubicBezTo>
                    <a:pt x="575" y="18"/>
                    <a:pt x="513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58"/>
            <p:cNvSpPr/>
            <p:nvPr/>
          </p:nvSpPr>
          <p:spPr>
            <a:xfrm>
              <a:off x="3592350" y="2818600"/>
              <a:ext cx="18400" cy="28175"/>
            </a:xfrm>
            <a:custGeom>
              <a:avLst/>
              <a:gdLst/>
              <a:ahLst/>
              <a:cxnLst/>
              <a:rect l="l" t="t" r="r" b="b"/>
              <a:pathLst>
                <a:path w="736" h="1127" extrusionOk="0">
                  <a:moveTo>
                    <a:pt x="343" y="1"/>
                  </a:moveTo>
                  <a:lnTo>
                    <a:pt x="1" y="196"/>
                  </a:lnTo>
                  <a:cubicBezTo>
                    <a:pt x="196" y="319"/>
                    <a:pt x="368" y="637"/>
                    <a:pt x="368" y="882"/>
                  </a:cubicBezTo>
                  <a:cubicBezTo>
                    <a:pt x="368" y="1005"/>
                    <a:pt x="343" y="1078"/>
                    <a:pt x="270" y="1127"/>
                  </a:cubicBezTo>
                  <a:lnTo>
                    <a:pt x="637" y="907"/>
                  </a:lnTo>
                  <a:cubicBezTo>
                    <a:pt x="711" y="858"/>
                    <a:pt x="735" y="784"/>
                    <a:pt x="735" y="662"/>
                  </a:cubicBezTo>
                  <a:cubicBezTo>
                    <a:pt x="735" y="417"/>
                    <a:pt x="564" y="123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58"/>
            <p:cNvSpPr/>
            <p:nvPr/>
          </p:nvSpPr>
          <p:spPr>
            <a:xfrm>
              <a:off x="3582550" y="2822175"/>
              <a:ext cx="19000" cy="25325"/>
            </a:xfrm>
            <a:custGeom>
              <a:avLst/>
              <a:gdLst/>
              <a:ahLst/>
              <a:cxnLst/>
              <a:rect l="l" t="t" r="r" b="b"/>
              <a:pathLst>
                <a:path w="760" h="1013" extrusionOk="0">
                  <a:moveTo>
                    <a:pt x="215" y="1"/>
                  </a:moveTo>
                  <a:cubicBezTo>
                    <a:pt x="87" y="1"/>
                    <a:pt x="1" y="100"/>
                    <a:pt x="1" y="274"/>
                  </a:cubicBezTo>
                  <a:cubicBezTo>
                    <a:pt x="1" y="519"/>
                    <a:pt x="172" y="837"/>
                    <a:pt x="368" y="959"/>
                  </a:cubicBezTo>
                  <a:cubicBezTo>
                    <a:pt x="432" y="995"/>
                    <a:pt x="493" y="1012"/>
                    <a:pt x="546" y="1012"/>
                  </a:cubicBezTo>
                  <a:cubicBezTo>
                    <a:pt x="674" y="1012"/>
                    <a:pt x="760" y="912"/>
                    <a:pt x="760" y="739"/>
                  </a:cubicBezTo>
                  <a:cubicBezTo>
                    <a:pt x="760" y="494"/>
                    <a:pt x="588" y="176"/>
                    <a:pt x="393" y="53"/>
                  </a:cubicBezTo>
                  <a:cubicBezTo>
                    <a:pt x="328" y="18"/>
                    <a:pt x="268" y="1"/>
                    <a:pt x="215" y="1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58"/>
            <p:cNvSpPr/>
            <p:nvPr/>
          </p:nvSpPr>
          <p:spPr>
            <a:xfrm>
              <a:off x="3596625" y="2736575"/>
              <a:ext cx="10450" cy="9200"/>
            </a:xfrm>
            <a:custGeom>
              <a:avLst/>
              <a:gdLst/>
              <a:ahLst/>
              <a:cxnLst/>
              <a:rect l="l" t="t" r="r" b="b"/>
              <a:pathLst>
                <a:path w="418" h="368" extrusionOk="0">
                  <a:moveTo>
                    <a:pt x="417" y="0"/>
                  </a:moveTo>
                  <a:lnTo>
                    <a:pt x="74" y="221"/>
                  </a:lnTo>
                  <a:cubicBezTo>
                    <a:pt x="74" y="294"/>
                    <a:pt x="25" y="343"/>
                    <a:pt x="1" y="367"/>
                  </a:cubicBezTo>
                  <a:lnTo>
                    <a:pt x="368" y="147"/>
                  </a:lnTo>
                  <a:cubicBezTo>
                    <a:pt x="393" y="123"/>
                    <a:pt x="417" y="74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58"/>
            <p:cNvSpPr/>
            <p:nvPr/>
          </p:nvSpPr>
          <p:spPr>
            <a:xfrm>
              <a:off x="3598475" y="2694925"/>
              <a:ext cx="9200" cy="47175"/>
            </a:xfrm>
            <a:custGeom>
              <a:avLst/>
              <a:gdLst/>
              <a:ahLst/>
              <a:cxnLst/>
              <a:rect l="l" t="t" r="r" b="b"/>
              <a:pathLst>
                <a:path w="368" h="1887" extrusionOk="0">
                  <a:moveTo>
                    <a:pt x="368" y="1"/>
                  </a:moveTo>
                  <a:lnTo>
                    <a:pt x="0" y="197"/>
                  </a:lnTo>
                  <a:lnTo>
                    <a:pt x="0" y="1887"/>
                  </a:lnTo>
                  <a:lnTo>
                    <a:pt x="343" y="1666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58"/>
            <p:cNvSpPr/>
            <p:nvPr/>
          </p:nvSpPr>
          <p:spPr>
            <a:xfrm>
              <a:off x="3588075" y="2683675"/>
              <a:ext cx="13475" cy="6400"/>
            </a:xfrm>
            <a:custGeom>
              <a:avLst/>
              <a:gdLst/>
              <a:ahLst/>
              <a:cxnLst/>
              <a:rect l="l" t="t" r="r" b="b"/>
              <a:pathLst>
                <a:path w="539" h="256" extrusionOk="0">
                  <a:moveTo>
                    <a:pt x="411" y="0"/>
                  </a:moveTo>
                  <a:cubicBezTo>
                    <a:pt x="396" y="0"/>
                    <a:pt x="382" y="3"/>
                    <a:pt x="367" y="10"/>
                  </a:cubicBezTo>
                  <a:lnTo>
                    <a:pt x="0" y="231"/>
                  </a:lnTo>
                  <a:cubicBezTo>
                    <a:pt x="20" y="220"/>
                    <a:pt x="45" y="215"/>
                    <a:pt x="70" y="215"/>
                  </a:cubicBezTo>
                  <a:cubicBezTo>
                    <a:pt x="106" y="215"/>
                    <a:pt x="143" y="226"/>
                    <a:pt x="172" y="255"/>
                  </a:cubicBezTo>
                  <a:lnTo>
                    <a:pt x="539" y="35"/>
                  </a:lnTo>
                  <a:cubicBezTo>
                    <a:pt x="487" y="17"/>
                    <a:pt x="447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58"/>
            <p:cNvSpPr/>
            <p:nvPr/>
          </p:nvSpPr>
          <p:spPr>
            <a:xfrm>
              <a:off x="3592350" y="2684525"/>
              <a:ext cx="15325" cy="15325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368" y="1"/>
                  </a:moveTo>
                  <a:lnTo>
                    <a:pt x="1" y="221"/>
                  </a:lnTo>
                  <a:cubicBezTo>
                    <a:pt x="123" y="295"/>
                    <a:pt x="245" y="466"/>
                    <a:pt x="245" y="613"/>
                  </a:cubicBezTo>
                  <a:lnTo>
                    <a:pt x="613" y="417"/>
                  </a:lnTo>
                  <a:cubicBezTo>
                    <a:pt x="613" y="270"/>
                    <a:pt x="490" y="74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58"/>
            <p:cNvSpPr/>
            <p:nvPr/>
          </p:nvSpPr>
          <p:spPr>
            <a:xfrm>
              <a:off x="3586225" y="2689200"/>
              <a:ext cx="12275" cy="57300"/>
            </a:xfrm>
            <a:custGeom>
              <a:avLst/>
              <a:gdLst/>
              <a:ahLst/>
              <a:cxnLst/>
              <a:rect l="l" t="t" r="r" b="b"/>
              <a:pathLst>
                <a:path w="491" h="2292" extrusionOk="0">
                  <a:moveTo>
                    <a:pt x="141" y="0"/>
                  </a:moveTo>
                  <a:cubicBezTo>
                    <a:pt x="72" y="0"/>
                    <a:pt x="25" y="55"/>
                    <a:pt x="25" y="157"/>
                  </a:cubicBezTo>
                  <a:lnTo>
                    <a:pt x="1" y="1846"/>
                  </a:lnTo>
                  <a:cubicBezTo>
                    <a:pt x="1" y="1993"/>
                    <a:pt x="123" y="2165"/>
                    <a:pt x="246" y="2262"/>
                  </a:cubicBezTo>
                  <a:cubicBezTo>
                    <a:pt x="278" y="2282"/>
                    <a:pt x="311" y="2291"/>
                    <a:pt x="342" y="2291"/>
                  </a:cubicBezTo>
                  <a:cubicBezTo>
                    <a:pt x="425" y="2291"/>
                    <a:pt x="490" y="2223"/>
                    <a:pt x="490" y="2116"/>
                  </a:cubicBezTo>
                  <a:lnTo>
                    <a:pt x="490" y="426"/>
                  </a:lnTo>
                  <a:cubicBezTo>
                    <a:pt x="490" y="279"/>
                    <a:pt x="368" y="108"/>
                    <a:pt x="246" y="34"/>
                  </a:cubicBezTo>
                  <a:cubicBezTo>
                    <a:pt x="208" y="11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BF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58"/>
            <p:cNvSpPr/>
            <p:nvPr/>
          </p:nvSpPr>
          <p:spPr>
            <a:xfrm>
              <a:off x="3701925" y="2663100"/>
              <a:ext cx="159200" cy="199000"/>
            </a:xfrm>
            <a:custGeom>
              <a:avLst/>
              <a:gdLst/>
              <a:ahLst/>
              <a:cxnLst/>
              <a:rect l="l" t="t" r="r" b="b"/>
              <a:pathLst>
                <a:path w="6368" h="7960" extrusionOk="0">
                  <a:moveTo>
                    <a:pt x="6368" y="1"/>
                  </a:moveTo>
                  <a:lnTo>
                    <a:pt x="1" y="3674"/>
                  </a:lnTo>
                  <a:lnTo>
                    <a:pt x="25" y="7959"/>
                  </a:lnTo>
                  <a:lnTo>
                    <a:pt x="6368" y="4286"/>
                  </a:lnTo>
                  <a:lnTo>
                    <a:pt x="636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58"/>
            <p:cNvSpPr/>
            <p:nvPr/>
          </p:nvSpPr>
          <p:spPr>
            <a:xfrm>
              <a:off x="3829875" y="2609150"/>
              <a:ext cx="49625" cy="43050"/>
            </a:xfrm>
            <a:custGeom>
              <a:avLst/>
              <a:gdLst/>
              <a:ahLst/>
              <a:cxnLst/>
              <a:rect l="l" t="t" r="r" b="b"/>
              <a:pathLst>
                <a:path w="1985" h="1722" extrusionOk="0">
                  <a:moveTo>
                    <a:pt x="1748" y="1"/>
                  </a:moveTo>
                  <a:cubicBezTo>
                    <a:pt x="1693" y="1"/>
                    <a:pt x="1631" y="18"/>
                    <a:pt x="1568" y="53"/>
                  </a:cubicBezTo>
                  <a:lnTo>
                    <a:pt x="393" y="738"/>
                  </a:lnTo>
                  <a:cubicBezTo>
                    <a:pt x="172" y="861"/>
                    <a:pt x="1" y="1179"/>
                    <a:pt x="1" y="1448"/>
                  </a:cubicBezTo>
                  <a:cubicBezTo>
                    <a:pt x="1" y="1622"/>
                    <a:pt x="87" y="1722"/>
                    <a:pt x="215" y="1722"/>
                  </a:cubicBezTo>
                  <a:cubicBezTo>
                    <a:pt x="268" y="1722"/>
                    <a:pt x="328" y="1705"/>
                    <a:pt x="393" y="1669"/>
                  </a:cubicBezTo>
                  <a:lnTo>
                    <a:pt x="1568" y="983"/>
                  </a:lnTo>
                  <a:cubicBezTo>
                    <a:pt x="1788" y="861"/>
                    <a:pt x="1984" y="542"/>
                    <a:pt x="1984" y="298"/>
                  </a:cubicBezTo>
                  <a:cubicBezTo>
                    <a:pt x="1984" y="105"/>
                    <a:pt x="1885" y="1"/>
                    <a:pt x="1748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58"/>
            <p:cNvSpPr/>
            <p:nvPr/>
          </p:nvSpPr>
          <p:spPr>
            <a:xfrm>
              <a:off x="3671925" y="2586575"/>
              <a:ext cx="219200" cy="326950"/>
            </a:xfrm>
            <a:custGeom>
              <a:avLst/>
              <a:gdLst/>
              <a:ahLst/>
              <a:cxnLst/>
              <a:rect l="l" t="t" r="r" b="b"/>
              <a:pathLst>
                <a:path w="8768" h="13078" extrusionOk="0">
                  <a:moveTo>
                    <a:pt x="8066" y="904"/>
                  </a:moveTo>
                  <a:cubicBezTo>
                    <a:pt x="8203" y="904"/>
                    <a:pt x="8302" y="1008"/>
                    <a:pt x="8302" y="1201"/>
                  </a:cubicBezTo>
                  <a:cubicBezTo>
                    <a:pt x="8302" y="1445"/>
                    <a:pt x="8106" y="1764"/>
                    <a:pt x="7886" y="1886"/>
                  </a:cubicBezTo>
                  <a:lnTo>
                    <a:pt x="6711" y="2572"/>
                  </a:lnTo>
                  <a:cubicBezTo>
                    <a:pt x="6646" y="2608"/>
                    <a:pt x="6586" y="2625"/>
                    <a:pt x="6533" y="2625"/>
                  </a:cubicBezTo>
                  <a:cubicBezTo>
                    <a:pt x="6405" y="2625"/>
                    <a:pt x="6319" y="2525"/>
                    <a:pt x="6319" y="2351"/>
                  </a:cubicBezTo>
                  <a:cubicBezTo>
                    <a:pt x="6319" y="2082"/>
                    <a:pt x="6490" y="1764"/>
                    <a:pt x="6711" y="1641"/>
                  </a:cubicBezTo>
                  <a:lnTo>
                    <a:pt x="7886" y="956"/>
                  </a:lnTo>
                  <a:cubicBezTo>
                    <a:pt x="7949" y="921"/>
                    <a:pt x="8011" y="904"/>
                    <a:pt x="8066" y="904"/>
                  </a:cubicBezTo>
                  <a:close/>
                  <a:moveTo>
                    <a:pt x="7568" y="3062"/>
                  </a:moveTo>
                  <a:lnTo>
                    <a:pt x="7568" y="7347"/>
                  </a:lnTo>
                  <a:lnTo>
                    <a:pt x="1225" y="11020"/>
                  </a:lnTo>
                  <a:lnTo>
                    <a:pt x="1201" y="6735"/>
                  </a:lnTo>
                  <a:lnTo>
                    <a:pt x="7568" y="3062"/>
                  </a:lnTo>
                  <a:close/>
                  <a:moveTo>
                    <a:pt x="8768" y="1"/>
                  </a:moveTo>
                  <a:lnTo>
                    <a:pt x="1" y="5045"/>
                  </a:lnTo>
                  <a:lnTo>
                    <a:pt x="25" y="13077"/>
                  </a:lnTo>
                  <a:lnTo>
                    <a:pt x="8768" y="8033"/>
                  </a:lnTo>
                  <a:lnTo>
                    <a:pt x="8768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58"/>
            <p:cNvSpPr/>
            <p:nvPr/>
          </p:nvSpPr>
          <p:spPr>
            <a:xfrm>
              <a:off x="3751525" y="2824100"/>
              <a:ext cx="110225" cy="184925"/>
            </a:xfrm>
            <a:custGeom>
              <a:avLst/>
              <a:gdLst/>
              <a:ahLst/>
              <a:cxnLst/>
              <a:rect l="l" t="t" r="r" b="b"/>
              <a:pathLst>
                <a:path w="4409" h="7397" extrusionOk="0">
                  <a:moveTo>
                    <a:pt x="4408" y="1"/>
                  </a:moveTo>
                  <a:lnTo>
                    <a:pt x="0" y="2548"/>
                  </a:lnTo>
                  <a:lnTo>
                    <a:pt x="0" y="2817"/>
                  </a:lnTo>
                  <a:lnTo>
                    <a:pt x="4408" y="295"/>
                  </a:lnTo>
                  <a:lnTo>
                    <a:pt x="4408" y="1"/>
                  </a:lnTo>
                  <a:close/>
                  <a:moveTo>
                    <a:pt x="4408" y="882"/>
                  </a:moveTo>
                  <a:lnTo>
                    <a:pt x="0" y="3405"/>
                  </a:lnTo>
                  <a:lnTo>
                    <a:pt x="0" y="3699"/>
                  </a:lnTo>
                  <a:lnTo>
                    <a:pt x="4408" y="1152"/>
                  </a:lnTo>
                  <a:lnTo>
                    <a:pt x="4408" y="882"/>
                  </a:lnTo>
                  <a:close/>
                  <a:moveTo>
                    <a:pt x="4408" y="1740"/>
                  </a:moveTo>
                  <a:lnTo>
                    <a:pt x="0" y="4286"/>
                  </a:lnTo>
                  <a:lnTo>
                    <a:pt x="0" y="4556"/>
                  </a:lnTo>
                  <a:lnTo>
                    <a:pt x="4408" y="2033"/>
                  </a:lnTo>
                  <a:lnTo>
                    <a:pt x="4408" y="1740"/>
                  </a:lnTo>
                  <a:close/>
                  <a:moveTo>
                    <a:pt x="4408" y="2621"/>
                  </a:moveTo>
                  <a:lnTo>
                    <a:pt x="25" y="5168"/>
                  </a:lnTo>
                  <a:lnTo>
                    <a:pt x="25" y="5437"/>
                  </a:lnTo>
                  <a:lnTo>
                    <a:pt x="4408" y="2890"/>
                  </a:lnTo>
                  <a:lnTo>
                    <a:pt x="4408" y="2621"/>
                  </a:lnTo>
                  <a:close/>
                  <a:moveTo>
                    <a:pt x="4408" y="3503"/>
                  </a:moveTo>
                  <a:lnTo>
                    <a:pt x="25" y="6025"/>
                  </a:lnTo>
                  <a:lnTo>
                    <a:pt x="25" y="6294"/>
                  </a:lnTo>
                  <a:lnTo>
                    <a:pt x="4408" y="3772"/>
                  </a:lnTo>
                  <a:lnTo>
                    <a:pt x="4408" y="3503"/>
                  </a:lnTo>
                  <a:close/>
                  <a:moveTo>
                    <a:pt x="4408" y="4360"/>
                  </a:moveTo>
                  <a:lnTo>
                    <a:pt x="25" y="6906"/>
                  </a:lnTo>
                  <a:lnTo>
                    <a:pt x="25" y="7176"/>
                  </a:lnTo>
                  <a:lnTo>
                    <a:pt x="4408" y="4654"/>
                  </a:lnTo>
                  <a:lnTo>
                    <a:pt x="4408" y="4360"/>
                  </a:lnTo>
                  <a:close/>
                  <a:moveTo>
                    <a:pt x="4408" y="5241"/>
                  </a:moveTo>
                  <a:lnTo>
                    <a:pt x="1127" y="7127"/>
                  </a:lnTo>
                  <a:lnTo>
                    <a:pt x="1127" y="7396"/>
                  </a:lnTo>
                  <a:lnTo>
                    <a:pt x="4408" y="5511"/>
                  </a:lnTo>
                  <a:lnTo>
                    <a:pt x="4408" y="524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58"/>
            <p:cNvSpPr/>
            <p:nvPr/>
          </p:nvSpPr>
          <p:spPr>
            <a:xfrm>
              <a:off x="4572475" y="3728925"/>
              <a:ext cx="260825" cy="83300"/>
            </a:xfrm>
            <a:custGeom>
              <a:avLst/>
              <a:gdLst/>
              <a:ahLst/>
              <a:cxnLst/>
              <a:rect l="l" t="t" r="r" b="b"/>
              <a:pathLst>
                <a:path w="10433" h="3332" extrusionOk="0">
                  <a:moveTo>
                    <a:pt x="1" y="1"/>
                  </a:moveTo>
                  <a:lnTo>
                    <a:pt x="295" y="197"/>
                  </a:lnTo>
                  <a:lnTo>
                    <a:pt x="10433" y="3331"/>
                  </a:lnTo>
                  <a:lnTo>
                    <a:pt x="10139" y="3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58"/>
            <p:cNvSpPr/>
            <p:nvPr/>
          </p:nvSpPr>
          <p:spPr>
            <a:xfrm>
              <a:off x="4134750" y="3755250"/>
              <a:ext cx="261450" cy="84525"/>
            </a:xfrm>
            <a:custGeom>
              <a:avLst/>
              <a:gdLst/>
              <a:ahLst/>
              <a:cxnLst/>
              <a:rect l="l" t="t" r="r" b="b"/>
              <a:pathLst>
                <a:path w="10458" h="3381" extrusionOk="0">
                  <a:moveTo>
                    <a:pt x="1" y="1"/>
                  </a:moveTo>
                  <a:lnTo>
                    <a:pt x="319" y="172"/>
                  </a:lnTo>
                  <a:lnTo>
                    <a:pt x="10457" y="3380"/>
                  </a:lnTo>
                  <a:lnTo>
                    <a:pt x="10457" y="3380"/>
                  </a:lnTo>
                  <a:lnTo>
                    <a:pt x="10139" y="32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58"/>
            <p:cNvSpPr/>
            <p:nvPr/>
          </p:nvSpPr>
          <p:spPr>
            <a:xfrm>
              <a:off x="4572475" y="3356725"/>
              <a:ext cx="259600" cy="377125"/>
            </a:xfrm>
            <a:custGeom>
              <a:avLst/>
              <a:gdLst/>
              <a:ahLst/>
              <a:cxnLst/>
              <a:rect l="l" t="t" r="r" b="b"/>
              <a:pathLst>
                <a:path w="10384" h="15085" extrusionOk="0">
                  <a:moveTo>
                    <a:pt x="10090" y="0"/>
                  </a:moveTo>
                  <a:lnTo>
                    <a:pt x="1" y="14889"/>
                  </a:lnTo>
                  <a:lnTo>
                    <a:pt x="295" y="15085"/>
                  </a:lnTo>
                  <a:lnTo>
                    <a:pt x="10384" y="196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FA9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58"/>
            <p:cNvSpPr/>
            <p:nvPr/>
          </p:nvSpPr>
          <p:spPr>
            <a:xfrm>
              <a:off x="4579825" y="3361625"/>
              <a:ext cx="253475" cy="450600"/>
            </a:xfrm>
            <a:custGeom>
              <a:avLst/>
              <a:gdLst/>
              <a:ahLst/>
              <a:cxnLst/>
              <a:rect l="l" t="t" r="r" b="b"/>
              <a:pathLst>
                <a:path w="10139" h="18024" extrusionOk="0">
                  <a:moveTo>
                    <a:pt x="10090" y="0"/>
                  </a:moveTo>
                  <a:lnTo>
                    <a:pt x="1" y="14889"/>
                  </a:lnTo>
                  <a:lnTo>
                    <a:pt x="10139" y="18023"/>
                  </a:lnTo>
                  <a:lnTo>
                    <a:pt x="1009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58"/>
            <p:cNvSpPr/>
            <p:nvPr/>
          </p:nvSpPr>
          <p:spPr>
            <a:xfrm>
              <a:off x="4480650" y="3728925"/>
              <a:ext cx="99200" cy="140225"/>
            </a:xfrm>
            <a:custGeom>
              <a:avLst/>
              <a:gdLst/>
              <a:ahLst/>
              <a:cxnLst/>
              <a:rect l="l" t="t" r="r" b="b"/>
              <a:pathLst>
                <a:path w="3968" h="5609" extrusionOk="0">
                  <a:moveTo>
                    <a:pt x="3674" y="1"/>
                  </a:moveTo>
                  <a:lnTo>
                    <a:pt x="1" y="5413"/>
                  </a:lnTo>
                  <a:lnTo>
                    <a:pt x="319" y="5609"/>
                  </a:lnTo>
                  <a:lnTo>
                    <a:pt x="3968" y="197"/>
                  </a:lnTo>
                  <a:lnTo>
                    <a:pt x="3674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58"/>
            <p:cNvSpPr/>
            <p:nvPr/>
          </p:nvSpPr>
          <p:spPr>
            <a:xfrm>
              <a:off x="4388200" y="3835450"/>
              <a:ext cx="100425" cy="33700"/>
            </a:xfrm>
            <a:custGeom>
              <a:avLst/>
              <a:gdLst/>
              <a:ahLst/>
              <a:cxnLst/>
              <a:rect l="l" t="t" r="r" b="b"/>
              <a:pathLst>
                <a:path w="4017" h="1348" extrusionOk="0">
                  <a:moveTo>
                    <a:pt x="1" y="1"/>
                  </a:moveTo>
                  <a:lnTo>
                    <a:pt x="319" y="172"/>
                  </a:lnTo>
                  <a:lnTo>
                    <a:pt x="4017" y="1348"/>
                  </a:lnTo>
                  <a:lnTo>
                    <a:pt x="3699" y="11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58"/>
            <p:cNvSpPr/>
            <p:nvPr/>
          </p:nvSpPr>
          <p:spPr>
            <a:xfrm>
              <a:off x="4135975" y="3835450"/>
              <a:ext cx="260225" cy="375300"/>
            </a:xfrm>
            <a:custGeom>
              <a:avLst/>
              <a:gdLst/>
              <a:ahLst/>
              <a:cxnLst/>
              <a:rect l="l" t="t" r="r" b="b"/>
              <a:pathLst>
                <a:path w="10409" h="15012" extrusionOk="0">
                  <a:moveTo>
                    <a:pt x="10090" y="1"/>
                  </a:moveTo>
                  <a:lnTo>
                    <a:pt x="1" y="14816"/>
                  </a:lnTo>
                  <a:lnTo>
                    <a:pt x="319" y="15012"/>
                  </a:lnTo>
                  <a:lnTo>
                    <a:pt x="10408" y="172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58"/>
            <p:cNvSpPr/>
            <p:nvPr/>
          </p:nvSpPr>
          <p:spPr>
            <a:xfrm>
              <a:off x="4143950" y="3733825"/>
              <a:ext cx="689350" cy="476925"/>
            </a:xfrm>
            <a:custGeom>
              <a:avLst/>
              <a:gdLst/>
              <a:ahLst/>
              <a:cxnLst/>
              <a:rect l="l" t="t" r="r" b="b"/>
              <a:pathLst>
                <a:path w="27574" h="19077" extrusionOk="0">
                  <a:moveTo>
                    <a:pt x="17436" y="1"/>
                  </a:moveTo>
                  <a:lnTo>
                    <a:pt x="13787" y="5413"/>
                  </a:lnTo>
                  <a:lnTo>
                    <a:pt x="10089" y="4237"/>
                  </a:lnTo>
                  <a:lnTo>
                    <a:pt x="0" y="19077"/>
                  </a:lnTo>
                  <a:lnTo>
                    <a:pt x="27574" y="3135"/>
                  </a:lnTo>
                  <a:lnTo>
                    <a:pt x="1743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58"/>
            <p:cNvSpPr/>
            <p:nvPr/>
          </p:nvSpPr>
          <p:spPr>
            <a:xfrm>
              <a:off x="4142725" y="3759550"/>
              <a:ext cx="253475" cy="451200"/>
            </a:xfrm>
            <a:custGeom>
              <a:avLst/>
              <a:gdLst/>
              <a:ahLst/>
              <a:cxnLst/>
              <a:rect l="l" t="t" r="r" b="b"/>
              <a:pathLst>
                <a:path w="10139" h="18048" extrusionOk="0">
                  <a:moveTo>
                    <a:pt x="0" y="0"/>
                  </a:moveTo>
                  <a:lnTo>
                    <a:pt x="49" y="18048"/>
                  </a:lnTo>
                  <a:lnTo>
                    <a:pt x="10138" y="3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58"/>
            <p:cNvSpPr/>
            <p:nvPr/>
          </p:nvSpPr>
          <p:spPr>
            <a:xfrm>
              <a:off x="4142725" y="3361625"/>
              <a:ext cx="689350" cy="507525"/>
            </a:xfrm>
            <a:custGeom>
              <a:avLst/>
              <a:gdLst/>
              <a:ahLst/>
              <a:cxnLst/>
              <a:rect l="l" t="t" r="r" b="b"/>
              <a:pathLst>
                <a:path w="27574" h="20301" extrusionOk="0">
                  <a:moveTo>
                    <a:pt x="27574" y="0"/>
                  </a:moveTo>
                  <a:lnTo>
                    <a:pt x="0" y="15917"/>
                  </a:lnTo>
                  <a:lnTo>
                    <a:pt x="10138" y="19125"/>
                  </a:lnTo>
                  <a:lnTo>
                    <a:pt x="13836" y="20301"/>
                  </a:lnTo>
                  <a:lnTo>
                    <a:pt x="17485" y="14889"/>
                  </a:lnTo>
                  <a:lnTo>
                    <a:pt x="27574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58"/>
            <p:cNvSpPr/>
            <p:nvPr/>
          </p:nvSpPr>
          <p:spPr>
            <a:xfrm>
              <a:off x="4134750" y="3755250"/>
              <a:ext cx="9225" cy="455500"/>
            </a:xfrm>
            <a:custGeom>
              <a:avLst/>
              <a:gdLst/>
              <a:ahLst/>
              <a:cxnLst/>
              <a:rect l="l" t="t" r="r" b="b"/>
              <a:pathLst>
                <a:path w="369" h="18220" extrusionOk="0">
                  <a:moveTo>
                    <a:pt x="1" y="1"/>
                  </a:moveTo>
                  <a:lnTo>
                    <a:pt x="50" y="18024"/>
                  </a:lnTo>
                  <a:lnTo>
                    <a:pt x="368" y="18220"/>
                  </a:lnTo>
                  <a:lnTo>
                    <a:pt x="319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58"/>
            <p:cNvSpPr/>
            <p:nvPr/>
          </p:nvSpPr>
          <p:spPr>
            <a:xfrm>
              <a:off x="4134750" y="3356725"/>
              <a:ext cx="697325" cy="402850"/>
            </a:xfrm>
            <a:custGeom>
              <a:avLst/>
              <a:gdLst/>
              <a:ahLst/>
              <a:cxnLst/>
              <a:rect l="l" t="t" r="r" b="b"/>
              <a:pathLst>
                <a:path w="27893" h="16114" extrusionOk="0">
                  <a:moveTo>
                    <a:pt x="27599" y="0"/>
                  </a:moveTo>
                  <a:lnTo>
                    <a:pt x="1" y="15942"/>
                  </a:lnTo>
                  <a:lnTo>
                    <a:pt x="319" y="16113"/>
                  </a:lnTo>
                  <a:lnTo>
                    <a:pt x="27893" y="196"/>
                  </a:lnTo>
                  <a:lnTo>
                    <a:pt x="27599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58"/>
            <p:cNvSpPr/>
            <p:nvPr/>
          </p:nvSpPr>
          <p:spPr>
            <a:xfrm>
              <a:off x="5038375" y="3030100"/>
              <a:ext cx="164075" cy="805375"/>
            </a:xfrm>
            <a:custGeom>
              <a:avLst/>
              <a:gdLst/>
              <a:ahLst/>
              <a:cxnLst/>
              <a:rect l="l" t="t" r="r" b="b"/>
              <a:pathLst>
                <a:path w="6563" h="32215" extrusionOk="0">
                  <a:moveTo>
                    <a:pt x="710" y="0"/>
                  </a:moveTo>
                  <a:cubicBezTo>
                    <a:pt x="670" y="0"/>
                    <a:pt x="629" y="4"/>
                    <a:pt x="588" y="13"/>
                  </a:cubicBezTo>
                  <a:cubicBezTo>
                    <a:pt x="220" y="62"/>
                    <a:pt x="0" y="405"/>
                    <a:pt x="49" y="748"/>
                  </a:cubicBezTo>
                  <a:lnTo>
                    <a:pt x="5241" y="31676"/>
                  </a:lnTo>
                  <a:cubicBezTo>
                    <a:pt x="5289" y="31994"/>
                    <a:pt x="5559" y="32215"/>
                    <a:pt x="5853" y="32215"/>
                  </a:cubicBezTo>
                  <a:cubicBezTo>
                    <a:pt x="5902" y="32215"/>
                    <a:pt x="5926" y="32215"/>
                    <a:pt x="5975" y="32190"/>
                  </a:cubicBezTo>
                  <a:cubicBezTo>
                    <a:pt x="6318" y="32141"/>
                    <a:pt x="6563" y="31799"/>
                    <a:pt x="6489" y="31456"/>
                  </a:cubicBezTo>
                  <a:lnTo>
                    <a:pt x="1322" y="528"/>
                  </a:lnTo>
                  <a:cubicBezTo>
                    <a:pt x="1258" y="226"/>
                    <a:pt x="1004" y="0"/>
                    <a:pt x="71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58"/>
            <p:cNvSpPr/>
            <p:nvPr/>
          </p:nvSpPr>
          <p:spPr>
            <a:xfrm>
              <a:off x="5259975" y="2902150"/>
              <a:ext cx="164100" cy="805375"/>
            </a:xfrm>
            <a:custGeom>
              <a:avLst/>
              <a:gdLst/>
              <a:ahLst/>
              <a:cxnLst/>
              <a:rect l="l" t="t" r="r" b="b"/>
              <a:pathLst>
                <a:path w="6564" h="32215" extrusionOk="0">
                  <a:moveTo>
                    <a:pt x="711" y="0"/>
                  </a:moveTo>
                  <a:cubicBezTo>
                    <a:pt x="671" y="0"/>
                    <a:pt x="630" y="5"/>
                    <a:pt x="588" y="13"/>
                  </a:cubicBezTo>
                  <a:cubicBezTo>
                    <a:pt x="221" y="62"/>
                    <a:pt x="1" y="405"/>
                    <a:pt x="50" y="748"/>
                  </a:cubicBezTo>
                  <a:lnTo>
                    <a:pt x="5241" y="31676"/>
                  </a:lnTo>
                  <a:cubicBezTo>
                    <a:pt x="5290" y="31995"/>
                    <a:pt x="5560" y="32215"/>
                    <a:pt x="5853" y="32215"/>
                  </a:cubicBezTo>
                  <a:cubicBezTo>
                    <a:pt x="5902" y="32215"/>
                    <a:pt x="5927" y="32215"/>
                    <a:pt x="5976" y="32190"/>
                  </a:cubicBezTo>
                  <a:cubicBezTo>
                    <a:pt x="6319" y="32141"/>
                    <a:pt x="6564" y="31799"/>
                    <a:pt x="6490" y="31456"/>
                  </a:cubicBezTo>
                  <a:lnTo>
                    <a:pt x="1323" y="528"/>
                  </a:lnTo>
                  <a:cubicBezTo>
                    <a:pt x="1258" y="226"/>
                    <a:pt x="1004" y="0"/>
                    <a:pt x="71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58"/>
            <p:cNvSpPr/>
            <p:nvPr/>
          </p:nvSpPr>
          <p:spPr>
            <a:xfrm>
              <a:off x="5054275" y="3006275"/>
              <a:ext cx="258375" cy="160075"/>
            </a:xfrm>
            <a:custGeom>
              <a:avLst/>
              <a:gdLst/>
              <a:ahLst/>
              <a:cxnLst/>
              <a:rect l="l" t="t" r="r" b="b"/>
              <a:pathLst>
                <a:path w="10335" h="6403" extrusionOk="0">
                  <a:moveTo>
                    <a:pt x="9614" y="0"/>
                  </a:moveTo>
                  <a:cubicBezTo>
                    <a:pt x="9502" y="0"/>
                    <a:pt x="9388" y="28"/>
                    <a:pt x="9282" y="85"/>
                  </a:cubicBezTo>
                  <a:lnTo>
                    <a:pt x="417" y="5203"/>
                  </a:lnTo>
                  <a:cubicBezTo>
                    <a:pt x="123" y="5374"/>
                    <a:pt x="1" y="5766"/>
                    <a:pt x="197" y="6084"/>
                  </a:cubicBezTo>
                  <a:cubicBezTo>
                    <a:pt x="295" y="6280"/>
                    <a:pt x="515" y="6403"/>
                    <a:pt x="735" y="6403"/>
                  </a:cubicBezTo>
                  <a:cubicBezTo>
                    <a:pt x="858" y="6403"/>
                    <a:pt x="956" y="6378"/>
                    <a:pt x="1054" y="6305"/>
                  </a:cubicBezTo>
                  <a:lnTo>
                    <a:pt x="9918" y="1187"/>
                  </a:lnTo>
                  <a:cubicBezTo>
                    <a:pt x="10237" y="1015"/>
                    <a:pt x="10335" y="623"/>
                    <a:pt x="10163" y="305"/>
                  </a:cubicBezTo>
                  <a:cubicBezTo>
                    <a:pt x="10049" y="109"/>
                    <a:pt x="9837" y="0"/>
                    <a:pt x="9614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58"/>
            <p:cNvSpPr/>
            <p:nvPr/>
          </p:nvSpPr>
          <p:spPr>
            <a:xfrm>
              <a:off x="5078150" y="3147425"/>
              <a:ext cx="258375" cy="160350"/>
            </a:xfrm>
            <a:custGeom>
              <a:avLst/>
              <a:gdLst/>
              <a:ahLst/>
              <a:cxnLst/>
              <a:rect l="l" t="t" r="r" b="b"/>
              <a:pathLst>
                <a:path w="10335" h="6414" extrusionOk="0">
                  <a:moveTo>
                    <a:pt x="9597" y="0"/>
                  </a:moveTo>
                  <a:cubicBezTo>
                    <a:pt x="9489" y="0"/>
                    <a:pt x="9380" y="30"/>
                    <a:pt x="9282" y="95"/>
                  </a:cubicBezTo>
                  <a:lnTo>
                    <a:pt x="417" y="5213"/>
                  </a:lnTo>
                  <a:cubicBezTo>
                    <a:pt x="99" y="5385"/>
                    <a:pt x="1" y="5777"/>
                    <a:pt x="172" y="6070"/>
                  </a:cubicBezTo>
                  <a:cubicBezTo>
                    <a:pt x="295" y="6291"/>
                    <a:pt x="515" y="6413"/>
                    <a:pt x="735" y="6413"/>
                  </a:cubicBezTo>
                  <a:cubicBezTo>
                    <a:pt x="833" y="6413"/>
                    <a:pt x="956" y="6364"/>
                    <a:pt x="1054" y="6315"/>
                  </a:cubicBezTo>
                  <a:lnTo>
                    <a:pt x="9918" y="1197"/>
                  </a:lnTo>
                  <a:cubicBezTo>
                    <a:pt x="10237" y="1026"/>
                    <a:pt x="10335" y="634"/>
                    <a:pt x="10163" y="316"/>
                  </a:cubicBezTo>
                  <a:cubicBezTo>
                    <a:pt x="10033" y="120"/>
                    <a:pt x="9815" y="0"/>
                    <a:pt x="9597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58"/>
            <p:cNvSpPr/>
            <p:nvPr/>
          </p:nvSpPr>
          <p:spPr>
            <a:xfrm>
              <a:off x="5102025" y="3288525"/>
              <a:ext cx="258375" cy="160050"/>
            </a:xfrm>
            <a:custGeom>
              <a:avLst/>
              <a:gdLst/>
              <a:ahLst/>
              <a:cxnLst/>
              <a:rect l="l" t="t" r="r" b="b"/>
              <a:pathLst>
                <a:path w="10335" h="6402" extrusionOk="0">
                  <a:moveTo>
                    <a:pt x="9591" y="0"/>
                  </a:moveTo>
                  <a:cubicBezTo>
                    <a:pt x="9485" y="0"/>
                    <a:pt x="9378" y="27"/>
                    <a:pt x="9282" y="84"/>
                  </a:cubicBezTo>
                  <a:lnTo>
                    <a:pt x="417" y="5202"/>
                  </a:lnTo>
                  <a:cubicBezTo>
                    <a:pt x="99" y="5398"/>
                    <a:pt x="1" y="5789"/>
                    <a:pt x="172" y="6083"/>
                  </a:cubicBezTo>
                  <a:cubicBezTo>
                    <a:pt x="295" y="6304"/>
                    <a:pt x="515" y="6402"/>
                    <a:pt x="735" y="6402"/>
                  </a:cubicBezTo>
                  <a:cubicBezTo>
                    <a:pt x="833" y="6402"/>
                    <a:pt x="956" y="6377"/>
                    <a:pt x="1054" y="6328"/>
                  </a:cubicBezTo>
                  <a:lnTo>
                    <a:pt x="9918" y="1210"/>
                  </a:lnTo>
                  <a:cubicBezTo>
                    <a:pt x="10212" y="1039"/>
                    <a:pt x="10335" y="647"/>
                    <a:pt x="10139" y="329"/>
                  </a:cubicBezTo>
                  <a:cubicBezTo>
                    <a:pt x="10024" y="115"/>
                    <a:pt x="9809" y="0"/>
                    <a:pt x="959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58"/>
            <p:cNvSpPr/>
            <p:nvPr/>
          </p:nvSpPr>
          <p:spPr>
            <a:xfrm>
              <a:off x="5125300" y="3429925"/>
              <a:ext cx="258375" cy="160075"/>
            </a:xfrm>
            <a:custGeom>
              <a:avLst/>
              <a:gdLst/>
              <a:ahLst/>
              <a:cxnLst/>
              <a:rect l="l" t="t" r="r" b="b"/>
              <a:pathLst>
                <a:path w="10335" h="6403" extrusionOk="0">
                  <a:moveTo>
                    <a:pt x="9608" y="1"/>
                  </a:moveTo>
                  <a:cubicBezTo>
                    <a:pt x="9498" y="1"/>
                    <a:pt x="9386" y="28"/>
                    <a:pt x="9281" y="84"/>
                  </a:cubicBezTo>
                  <a:lnTo>
                    <a:pt x="417" y="5202"/>
                  </a:lnTo>
                  <a:cubicBezTo>
                    <a:pt x="123" y="5374"/>
                    <a:pt x="0" y="5766"/>
                    <a:pt x="196" y="6084"/>
                  </a:cubicBezTo>
                  <a:cubicBezTo>
                    <a:pt x="294" y="6280"/>
                    <a:pt x="515" y="6402"/>
                    <a:pt x="735" y="6402"/>
                  </a:cubicBezTo>
                  <a:cubicBezTo>
                    <a:pt x="857" y="6402"/>
                    <a:pt x="955" y="6378"/>
                    <a:pt x="1053" y="6329"/>
                  </a:cubicBezTo>
                  <a:lnTo>
                    <a:pt x="9918" y="1211"/>
                  </a:lnTo>
                  <a:cubicBezTo>
                    <a:pt x="10236" y="1015"/>
                    <a:pt x="10334" y="623"/>
                    <a:pt x="10163" y="329"/>
                  </a:cubicBezTo>
                  <a:cubicBezTo>
                    <a:pt x="10048" y="115"/>
                    <a:pt x="9833" y="1"/>
                    <a:pt x="9608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58"/>
            <p:cNvSpPr/>
            <p:nvPr/>
          </p:nvSpPr>
          <p:spPr>
            <a:xfrm>
              <a:off x="5149175" y="3571325"/>
              <a:ext cx="258375" cy="160075"/>
            </a:xfrm>
            <a:custGeom>
              <a:avLst/>
              <a:gdLst/>
              <a:ahLst/>
              <a:cxnLst/>
              <a:rect l="l" t="t" r="r" b="b"/>
              <a:pathLst>
                <a:path w="10335" h="6403" extrusionOk="0">
                  <a:moveTo>
                    <a:pt x="9597" y="1"/>
                  </a:moveTo>
                  <a:cubicBezTo>
                    <a:pt x="9488" y="1"/>
                    <a:pt x="9379" y="28"/>
                    <a:pt x="9281" y="85"/>
                  </a:cubicBezTo>
                  <a:lnTo>
                    <a:pt x="417" y="5203"/>
                  </a:lnTo>
                  <a:cubicBezTo>
                    <a:pt x="98" y="5374"/>
                    <a:pt x="0" y="5766"/>
                    <a:pt x="172" y="6085"/>
                  </a:cubicBezTo>
                  <a:cubicBezTo>
                    <a:pt x="294" y="6280"/>
                    <a:pt x="515" y="6403"/>
                    <a:pt x="735" y="6403"/>
                  </a:cubicBezTo>
                  <a:cubicBezTo>
                    <a:pt x="833" y="6403"/>
                    <a:pt x="955" y="6378"/>
                    <a:pt x="1053" y="6305"/>
                  </a:cubicBezTo>
                  <a:lnTo>
                    <a:pt x="9918" y="1187"/>
                  </a:lnTo>
                  <a:cubicBezTo>
                    <a:pt x="10236" y="1016"/>
                    <a:pt x="10334" y="624"/>
                    <a:pt x="10163" y="305"/>
                  </a:cubicBezTo>
                  <a:cubicBezTo>
                    <a:pt x="10032" y="110"/>
                    <a:pt x="9815" y="1"/>
                    <a:pt x="959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58"/>
            <p:cNvSpPr/>
            <p:nvPr/>
          </p:nvSpPr>
          <p:spPr>
            <a:xfrm>
              <a:off x="6321525" y="3735675"/>
              <a:ext cx="264500" cy="193475"/>
            </a:xfrm>
            <a:custGeom>
              <a:avLst/>
              <a:gdLst/>
              <a:ahLst/>
              <a:cxnLst/>
              <a:rect l="l" t="t" r="r" b="b"/>
              <a:pathLst>
                <a:path w="10580" h="7739" extrusionOk="0">
                  <a:moveTo>
                    <a:pt x="10580" y="0"/>
                  </a:moveTo>
                  <a:lnTo>
                    <a:pt x="1" y="6147"/>
                  </a:lnTo>
                  <a:lnTo>
                    <a:pt x="1" y="7739"/>
                  </a:lnTo>
                  <a:lnTo>
                    <a:pt x="10580" y="1592"/>
                  </a:lnTo>
                  <a:lnTo>
                    <a:pt x="10580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58"/>
            <p:cNvSpPr/>
            <p:nvPr/>
          </p:nvSpPr>
          <p:spPr>
            <a:xfrm>
              <a:off x="6000750" y="3550175"/>
              <a:ext cx="585275" cy="339175"/>
            </a:xfrm>
            <a:custGeom>
              <a:avLst/>
              <a:gdLst/>
              <a:ahLst/>
              <a:cxnLst/>
              <a:rect l="l" t="t" r="r" b="b"/>
              <a:pathLst>
                <a:path w="23411" h="13567" extrusionOk="0">
                  <a:moveTo>
                    <a:pt x="10579" y="1"/>
                  </a:moveTo>
                  <a:lnTo>
                    <a:pt x="0" y="6147"/>
                  </a:lnTo>
                  <a:lnTo>
                    <a:pt x="12832" y="13567"/>
                  </a:lnTo>
                  <a:lnTo>
                    <a:pt x="23411" y="7420"/>
                  </a:lnTo>
                  <a:lnTo>
                    <a:pt x="10579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58"/>
            <p:cNvSpPr/>
            <p:nvPr/>
          </p:nvSpPr>
          <p:spPr>
            <a:xfrm>
              <a:off x="6000750" y="3703825"/>
              <a:ext cx="320800" cy="225325"/>
            </a:xfrm>
            <a:custGeom>
              <a:avLst/>
              <a:gdLst/>
              <a:ahLst/>
              <a:cxnLst/>
              <a:rect l="l" t="t" r="r" b="b"/>
              <a:pathLst>
                <a:path w="12832" h="9013" extrusionOk="0">
                  <a:moveTo>
                    <a:pt x="0" y="1"/>
                  </a:moveTo>
                  <a:lnTo>
                    <a:pt x="0" y="1593"/>
                  </a:lnTo>
                  <a:lnTo>
                    <a:pt x="12832" y="9013"/>
                  </a:lnTo>
                  <a:lnTo>
                    <a:pt x="12832" y="74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58"/>
            <p:cNvSpPr/>
            <p:nvPr/>
          </p:nvSpPr>
          <p:spPr>
            <a:xfrm>
              <a:off x="6342350" y="3594875"/>
              <a:ext cx="33700" cy="178775"/>
            </a:xfrm>
            <a:custGeom>
              <a:avLst/>
              <a:gdLst/>
              <a:ahLst/>
              <a:cxnLst/>
              <a:rect l="l" t="t" r="r" b="b"/>
              <a:pathLst>
                <a:path w="1348" h="7151" extrusionOk="0">
                  <a:moveTo>
                    <a:pt x="1347" y="0"/>
                  </a:moveTo>
                  <a:lnTo>
                    <a:pt x="25" y="784"/>
                  </a:lnTo>
                  <a:lnTo>
                    <a:pt x="0" y="7151"/>
                  </a:lnTo>
                  <a:lnTo>
                    <a:pt x="1323" y="6391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58"/>
            <p:cNvSpPr/>
            <p:nvPr/>
          </p:nvSpPr>
          <p:spPr>
            <a:xfrm>
              <a:off x="6208900" y="3537325"/>
              <a:ext cx="134075" cy="236325"/>
            </a:xfrm>
            <a:custGeom>
              <a:avLst/>
              <a:gdLst/>
              <a:ahLst/>
              <a:cxnLst/>
              <a:rect l="l" t="t" r="r" b="b"/>
              <a:pathLst>
                <a:path w="5363" h="9453" extrusionOk="0">
                  <a:moveTo>
                    <a:pt x="25" y="0"/>
                  </a:moveTo>
                  <a:lnTo>
                    <a:pt x="0" y="6367"/>
                  </a:lnTo>
                  <a:lnTo>
                    <a:pt x="5338" y="9453"/>
                  </a:lnTo>
                  <a:lnTo>
                    <a:pt x="5363" y="308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58"/>
            <p:cNvSpPr/>
            <p:nvPr/>
          </p:nvSpPr>
          <p:spPr>
            <a:xfrm>
              <a:off x="6209500" y="3518350"/>
              <a:ext cx="166550" cy="96125"/>
            </a:xfrm>
            <a:custGeom>
              <a:avLst/>
              <a:gdLst/>
              <a:ahLst/>
              <a:cxnLst/>
              <a:rect l="l" t="t" r="r" b="b"/>
              <a:pathLst>
                <a:path w="6662" h="3845" extrusionOk="0">
                  <a:moveTo>
                    <a:pt x="1323" y="0"/>
                  </a:moveTo>
                  <a:lnTo>
                    <a:pt x="1" y="759"/>
                  </a:lnTo>
                  <a:lnTo>
                    <a:pt x="5339" y="3845"/>
                  </a:lnTo>
                  <a:lnTo>
                    <a:pt x="6661" y="3061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0F3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58"/>
            <p:cNvSpPr/>
            <p:nvPr/>
          </p:nvSpPr>
          <p:spPr>
            <a:xfrm>
              <a:off x="5732600" y="2443325"/>
              <a:ext cx="1123400" cy="648350"/>
            </a:xfrm>
            <a:custGeom>
              <a:avLst/>
              <a:gdLst/>
              <a:ahLst/>
              <a:cxnLst/>
              <a:rect l="l" t="t" r="r" b="b"/>
              <a:pathLst>
                <a:path w="44936" h="25934" extrusionOk="0">
                  <a:moveTo>
                    <a:pt x="1347" y="0"/>
                  </a:moveTo>
                  <a:lnTo>
                    <a:pt x="0" y="760"/>
                  </a:lnTo>
                  <a:lnTo>
                    <a:pt x="43614" y="25933"/>
                  </a:lnTo>
                  <a:lnTo>
                    <a:pt x="44936" y="2517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58"/>
            <p:cNvSpPr/>
            <p:nvPr/>
          </p:nvSpPr>
          <p:spPr>
            <a:xfrm>
              <a:off x="6821100" y="3072650"/>
              <a:ext cx="34900" cy="817925"/>
            </a:xfrm>
            <a:custGeom>
              <a:avLst/>
              <a:gdLst/>
              <a:ahLst/>
              <a:cxnLst/>
              <a:rect l="l" t="t" r="r" b="b"/>
              <a:pathLst>
                <a:path w="1396" h="32717" extrusionOk="0">
                  <a:moveTo>
                    <a:pt x="1396" y="1"/>
                  </a:moveTo>
                  <a:lnTo>
                    <a:pt x="74" y="760"/>
                  </a:lnTo>
                  <a:lnTo>
                    <a:pt x="0" y="32717"/>
                  </a:lnTo>
                  <a:lnTo>
                    <a:pt x="1322" y="31958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rgbClr val="3D5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58"/>
            <p:cNvSpPr/>
            <p:nvPr/>
          </p:nvSpPr>
          <p:spPr>
            <a:xfrm>
              <a:off x="5731375" y="2462300"/>
              <a:ext cx="1091575" cy="1428275"/>
            </a:xfrm>
            <a:custGeom>
              <a:avLst/>
              <a:gdLst/>
              <a:ahLst/>
              <a:cxnLst/>
              <a:rect l="l" t="t" r="r" b="b"/>
              <a:pathLst>
                <a:path w="43663" h="57131" extrusionOk="0">
                  <a:moveTo>
                    <a:pt x="49" y="1"/>
                  </a:moveTo>
                  <a:lnTo>
                    <a:pt x="0" y="31957"/>
                  </a:lnTo>
                  <a:lnTo>
                    <a:pt x="19126" y="43001"/>
                  </a:lnTo>
                  <a:lnTo>
                    <a:pt x="24464" y="46087"/>
                  </a:lnTo>
                  <a:lnTo>
                    <a:pt x="43589" y="57131"/>
                  </a:lnTo>
                  <a:lnTo>
                    <a:pt x="43663" y="2517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58"/>
            <p:cNvSpPr/>
            <p:nvPr/>
          </p:nvSpPr>
          <p:spPr>
            <a:xfrm>
              <a:off x="5777900" y="2543725"/>
              <a:ext cx="997900" cy="1204825"/>
            </a:xfrm>
            <a:custGeom>
              <a:avLst/>
              <a:gdLst/>
              <a:ahLst/>
              <a:cxnLst/>
              <a:rect l="l" t="t" r="r" b="b"/>
              <a:pathLst>
                <a:path w="39916" h="48193" extrusionOk="0">
                  <a:moveTo>
                    <a:pt x="74" y="0"/>
                  </a:moveTo>
                  <a:lnTo>
                    <a:pt x="1" y="25198"/>
                  </a:lnTo>
                  <a:lnTo>
                    <a:pt x="39867" y="48193"/>
                  </a:lnTo>
                  <a:lnTo>
                    <a:pt x="39916" y="2299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58"/>
            <p:cNvSpPr/>
            <p:nvPr/>
          </p:nvSpPr>
          <p:spPr>
            <a:xfrm>
              <a:off x="6234000" y="3488775"/>
              <a:ext cx="97350" cy="84525"/>
            </a:xfrm>
            <a:custGeom>
              <a:avLst/>
              <a:gdLst/>
              <a:ahLst/>
              <a:cxnLst/>
              <a:rect l="l" t="t" r="r" b="b"/>
              <a:pathLst>
                <a:path w="3894" h="3381" extrusionOk="0">
                  <a:moveTo>
                    <a:pt x="442" y="1"/>
                  </a:moveTo>
                  <a:cubicBezTo>
                    <a:pt x="186" y="1"/>
                    <a:pt x="0" y="206"/>
                    <a:pt x="0" y="571"/>
                  </a:cubicBezTo>
                  <a:cubicBezTo>
                    <a:pt x="0" y="1061"/>
                    <a:pt x="343" y="1673"/>
                    <a:pt x="784" y="1942"/>
                  </a:cubicBezTo>
                  <a:lnTo>
                    <a:pt x="3110" y="3265"/>
                  </a:lnTo>
                  <a:cubicBezTo>
                    <a:pt x="3240" y="3344"/>
                    <a:pt x="3361" y="3381"/>
                    <a:pt x="3468" y="3381"/>
                  </a:cubicBezTo>
                  <a:cubicBezTo>
                    <a:pt x="3723" y="3381"/>
                    <a:pt x="3894" y="3169"/>
                    <a:pt x="3894" y="2824"/>
                  </a:cubicBezTo>
                  <a:cubicBezTo>
                    <a:pt x="3894" y="2310"/>
                    <a:pt x="3551" y="1697"/>
                    <a:pt x="3110" y="1453"/>
                  </a:cubicBezTo>
                  <a:lnTo>
                    <a:pt x="784" y="106"/>
                  </a:lnTo>
                  <a:cubicBezTo>
                    <a:pt x="663" y="35"/>
                    <a:pt x="547" y="1"/>
                    <a:pt x="442" y="1"/>
                  </a:cubicBezTo>
                  <a:close/>
                </a:path>
              </a:pathLst>
            </a:custGeom>
            <a:solidFill>
              <a:srgbClr val="48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58"/>
            <p:cNvSpPr/>
            <p:nvPr/>
          </p:nvSpPr>
          <p:spPr>
            <a:xfrm>
              <a:off x="6093800" y="2950225"/>
              <a:ext cx="189200" cy="325700"/>
            </a:xfrm>
            <a:custGeom>
              <a:avLst/>
              <a:gdLst/>
              <a:ahLst/>
              <a:cxnLst/>
              <a:rect l="l" t="t" r="r" b="b"/>
              <a:pathLst>
                <a:path w="7568" h="13028" extrusionOk="0">
                  <a:moveTo>
                    <a:pt x="25" y="0"/>
                  </a:moveTo>
                  <a:lnTo>
                    <a:pt x="0" y="8669"/>
                  </a:lnTo>
                  <a:lnTo>
                    <a:pt x="7543" y="13028"/>
                  </a:lnTo>
                  <a:lnTo>
                    <a:pt x="7567" y="435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58"/>
            <p:cNvSpPr/>
            <p:nvPr/>
          </p:nvSpPr>
          <p:spPr>
            <a:xfrm>
              <a:off x="6114600" y="2877150"/>
              <a:ext cx="12900" cy="16875"/>
            </a:xfrm>
            <a:custGeom>
              <a:avLst/>
              <a:gdLst/>
              <a:ahLst/>
              <a:cxnLst/>
              <a:rect l="l" t="t" r="r" b="b"/>
              <a:pathLst>
                <a:path w="516" h="675" extrusionOk="0">
                  <a:moveTo>
                    <a:pt x="147" y="1"/>
                  </a:moveTo>
                  <a:cubicBezTo>
                    <a:pt x="61" y="1"/>
                    <a:pt x="1" y="61"/>
                    <a:pt x="1" y="181"/>
                  </a:cubicBezTo>
                  <a:cubicBezTo>
                    <a:pt x="1" y="352"/>
                    <a:pt x="123" y="548"/>
                    <a:pt x="270" y="646"/>
                  </a:cubicBezTo>
                  <a:cubicBezTo>
                    <a:pt x="302" y="665"/>
                    <a:pt x="334" y="674"/>
                    <a:pt x="364" y="674"/>
                  </a:cubicBezTo>
                  <a:cubicBezTo>
                    <a:pt x="448" y="674"/>
                    <a:pt x="515" y="601"/>
                    <a:pt x="515" y="475"/>
                  </a:cubicBezTo>
                  <a:cubicBezTo>
                    <a:pt x="515" y="328"/>
                    <a:pt x="417" y="107"/>
                    <a:pt x="270" y="34"/>
                  </a:cubicBezTo>
                  <a:cubicBezTo>
                    <a:pt x="226" y="12"/>
                    <a:pt x="184" y="1"/>
                    <a:pt x="14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58"/>
            <p:cNvSpPr/>
            <p:nvPr/>
          </p:nvSpPr>
          <p:spPr>
            <a:xfrm>
              <a:off x="6049100" y="2830125"/>
              <a:ext cx="456725" cy="331325"/>
            </a:xfrm>
            <a:custGeom>
              <a:avLst/>
              <a:gdLst/>
              <a:ahLst/>
              <a:cxnLst/>
              <a:rect l="l" t="t" r="r" b="b"/>
              <a:pathLst>
                <a:path w="18269" h="13253" extrusionOk="0">
                  <a:moveTo>
                    <a:pt x="676" y="662"/>
                  </a:moveTo>
                  <a:cubicBezTo>
                    <a:pt x="709" y="662"/>
                    <a:pt x="746" y="671"/>
                    <a:pt x="784" y="690"/>
                  </a:cubicBezTo>
                  <a:cubicBezTo>
                    <a:pt x="931" y="788"/>
                    <a:pt x="1029" y="984"/>
                    <a:pt x="1029" y="1156"/>
                  </a:cubicBezTo>
                  <a:cubicBezTo>
                    <a:pt x="1029" y="1276"/>
                    <a:pt x="981" y="1336"/>
                    <a:pt x="902" y="1336"/>
                  </a:cubicBezTo>
                  <a:cubicBezTo>
                    <a:pt x="868" y="1336"/>
                    <a:pt x="828" y="1325"/>
                    <a:pt x="784" y="1303"/>
                  </a:cubicBezTo>
                  <a:cubicBezTo>
                    <a:pt x="637" y="1205"/>
                    <a:pt x="515" y="1009"/>
                    <a:pt x="515" y="862"/>
                  </a:cubicBezTo>
                  <a:cubicBezTo>
                    <a:pt x="515" y="735"/>
                    <a:pt x="582" y="662"/>
                    <a:pt x="676" y="662"/>
                  </a:cubicBezTo>
                  <a:close/>
                  <a:moveTo>
                    <a:pt x="1726" y="1274"/>
                  </a:moveTo>
                  <a:cubicBezTo>
                    <a:pt x="1760" y="1274"/>
                    <a:pt x="1798" y="1283"/>
                    <a:pt x="1837" y="1303"/>
                  </a:cubicBezTo>
                  <a:cubicBezTo>
                    <a:pt x="1984" y="1401"/>
                    <a:pt x="2082" y="1597"/>
                    <a:pt x="2082" y="1768"/>
                  </a:cubicBezTo>
                  <a:cubicBezTo>
                    <a:pt x="2082" y="1875"/>
                    <a:pt x="2017" y="1944"/>
                    <a:pt x="1933" y="1944"/>
                  </a:cubicBezTo>
                  <a:cubicBezTo>
                    <a:pt x="1903" y="1944"/>
                    <a:pt x="1870" y="1935"/>
                    <a:pt x="1837" y="1915"/>
                  </a:cubicBezTo>
                  <a:cubicBezTo>
                    <a:pt x="1690" y="1817"/>
                    <a:pt x="1568" y="1621"/>
                    <a:pt x="1568" y="1450"/>
                  </a:cubicBezTo>
                  <a:cubicBezTo>
                    <a:pt x="1568" y="1342"/>
                    <a:pt x="1634" y="1274"/>
                    <a:pt x="1726" y="1274"/>
                  </a:cubicBezTo>
                  <a:close/>
                  <a:moveTo>
                    <a:pt x="2767" y="1882"/>
                  </a:moveTo>
                  <a:cubicBezTo>
                    <a:pt x="2804" y="1882"/>
                    <a:pt x="2846" y="1893"/>
                    <a:pt x="2890" y="1915"/>
                  </a:cubicBezTo>
                  <a:cubicBezTo>
                    <a:pt x="3037" y="1988"/>
                    <a:pt x="3135" y="2209"/>
                    <a:pt x="3135" y="2356"/>
                  </a:cubicBezTo>
                  <a:cubicBezTo>
                    <a:pt x="3135" y="2482"/>
                    <a:pt x="3068" y="2555"/>
                    <a:pt x="2984" y="2555"/>
                  </a:cubicBezTo>
                  <a:cubicBezTo>
                    <a:pt x="2954" y="2555"/>
                    <a:pt x="2922" y="2546"/>
                    <a:pt x="2890" y="2527"/>
                  </a:cubicBezTo>
                  <a:cubicBezTo>
                    <a:pt x="2743" y="2429"/>
                    <a:pt x="2621" y="2233"/>
                    <a:pt x="2621" y="2062"/>
                  </a:cubicBezTo>
                  <a:cubicBezTo>
                    <a:pt x="2621" y="1942"/>
                    <a:pt x="2681" y="1882"/>
                    <a:pt x="2767" y="1882"/>
                  </a:cubicBezTo>
                  <a:close/>
                  <a:moveTo>
                    <a:pt x="269" y="1"/>
                  </a:moveTo>
                  <a:cubicBezTo>
                    <a:pt x="106" y="1"/>
                    <a:pt x="1" y="127"/>
                    <a:pt x="1" y="348"/>
                  </a:cubicBezTo>
                  <a:lnTo>
                    <a:pt x="1" y="2723"/>
                  </a:lnTo>
                  <a:cubicBezTo>
                    <a:pt x="1" y="2514"/>
                    <a:pt x="100" y="2391"/>
                    <a:pt x="255" y="2391"/>
                  </a:cubicBezTo>
                  <a:cubicBezTo>
                    <a:pt x="317" y="2391"/>
                    <a:pt x="388" y="2411"/>
                    <a:pt x="466" y="2454"/>
                  </a:cubicBezTo>
                  <a:lnTo>
                    <a:pt x="17803" y="12469"/>
                  </a:lnTo>
                  <a:cubicBezTo>
                    <a:pt x="18048" y="12616"/>
                    <a:pt x="18269" y="12959"/>
                    <a:pt x="18269" y="13253"/>
                  </a:cubicBezTo>
                  <a:lnTo>
                    <a:pt x="18269" y="10902"/>
                  </a:lnTo>
                  <a:cubicBezTo>
                    <a:pt x="18269" y="10584"/>
                    <a:pt x="18048" y="10192"/>
                    <a:pt x="17779" y="10045"/>
                  </a:cubicBezTo>
                  <a:lnTo>
                    <a:pt x="515" y="78"/>
                  </a:lnTo>
                  <a:cubicBezTo>
                    <a:pt x="425" y="26"/>
                    <a:pt x="341" y="1"/>
                    <a:pt x="269" y="1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58"/>
            <p:cNvSpPr/>
            <p:nvPr/>
          </p:nvSpPr>
          <p:spPr>
            <a:xfrm>
              <a:off x="6048500" y="2889900"/>
              <a:ext cx="457325" cy="563025"/>
            </a:xfrm>
            <a:custGeom>
              <a:avLst/>
              <a:gdLst/>
              <a:ahLst/>
              <a:cxnLst/>
              <a:rect l="l" t="t" r="r" b="b"/>
              <a:pathLst>
                <a:path w="18293" h="22521" extrusionOk="0">
                  <a:moveTo>
                    <a:pt x="11118" y="7776"/>
                  </a:moveTo>
                  <a:lnTo>
                    <a:pt x="16579" y="10935"/>
                  </a:lnTo>
                  <a:lnTo>
                    <a:pt x="16579" y="11278"/>
                  </a:lnTo>
                  <a:lnTo>
                    <a:pt x="11118" y="8119"/>
                  </a:lnTo>
                  <a:lnTo>
                    <a:pt x="11118" y="7776"/>
                  </a:lnTo>
                  <a:close/>
                  <a:moveTo>
                    <a:pt x="11118" y="8854"/>
                  </a:moveTo>
                  <a:lnTo>
                    <a:pt x="16579" y="12013"/>
                  </a:lnTo>
                  <a:lnTo>
                    <a:pt x="16579" y="12355"/>
                  </a:lnTo>
                  <a:lnTo>
                    <a:pt x="11118" y="9197"/>
                  </a:lnTo>
                  <a:lnTo>
                    <a:pt x="11118" y="8854"/>
                  </a:lnTo>
                  <a:close/>
                  <a:moveTo>
                    <a:pt x="11118" y="9956"/>
                  </a:moveTo>
                  <a:lnTo>
                    <a:pt x="16579" y="13090"/>
                  </a:lnTo>
                  <a:lnTo>
                    <a:pt x="16579" y="13433"/>
                  </a:lnTo>
                  <a:lnTo>
                    <a:pt x="11118" y="10299"/>
                  </a:lnTo>
                  <a:lnTo>
                    <a:pt x="11118" y="9956"/>
                  </a:lnTo>
                  <a:close/>
                  <a:moveTo>
                    <a:pt x="11118" y="11033"/>
                  </a:moveTo>
                  <a:lnTo>
                    <a:pt x="16579" y="14192"/>
                  </a:lnTo>
                  <a:lnTo>
                    <a:pt x="16579" y="14535"/>
                  </a:lnTo>
                  <a:lnTo>
                    <a:pt x="11118" y="11376"/>
                  </a:lnTo>
                  <a:lnTo>
                    <a:pt x="11118" y="11033"/>
                  </a:lnTo>
                  <a:close/>
                  <a:moveTo>
                    <a:pt x="1837" y="2413"/>
                  </a:moveTo>
                  <a:lnTo>
                    <a:pt x="9379" y="6772"/>
                  </a:lnTo>
                  <a:lnTo>
                    <a:pt x="9355" y="15441"/>
                  </a:lnTo>
                  <a:lnTo>
                    <a:pt x="1812" y="11082"/>
                  </a:lnTo>
                  <a:lnTo>
                    <a:pt x="1837" y="2413"/>
                  </a:lnTo>
                  <a:close/>
                  <a:moveTo>
                    <a:pt x="11093" y="12111"/>
                  </a:moveTo>
                  <a:lnTo>
                    <a:pt x="16579" y="15270"/>
                  </a:lnTo>
                  <a:lnTo>
                    <a:pt x="16579" y="15612"/>
                  </a:lnTo>
                  <a:lnTo>
                    <a:pt x="11093" y="12453"/>
                  </a:lnTo>
                  <a:lnTo>
                    <a:pt x="11093" y="12111"/>
                  </a:lnTo>
                  <a:close/>
                  <a:moveTo>
                    <a:pt x="11093" y="13188"/>
                  </a:moveTo>
                  <a:lnTo>
                    <a:pt x="16554" y="16347"/>
                  </a:lnTo>
                  <a:lnTo>
                    <a:pt x="16554" y="16690"/>
                  </a:lnTo>
                  <a:lnTo>
                    <a:pt x="11093" y="13531"/>
                  </a:lnTo>
                  <a:lnTo>
                    <a:pt x="11093" y="13188"/>
                  </a:lnTo>
                  <a:close/>
                  <a:moveTo>
                    <a:pt x="11093" y="14290"/>
                  </a:moveTo>
                  <a:lnTo>
                    <a:pt x="15183" y="16641"/>
                  </a:lnTo>
                  <a:lnTo>
                    <a:pt x="15183" y="16984"/>
                  </a:lnTo>
                  <a:lnTo>
                    <a:pt x="11093" y="14633"/>
                  </a:lnTo>
                  <a:lnTo>
                    <a:pt x="11093" y="14290"/>
                  </a:lnTo>
                  <a:close/>
                  <a:moveTo>
                    <a:pt x="279" y="0"/>
                  </a:moveTo>
                  <a:cubicBezTo>
                    <a:pt x="124" y="0"/>
                    <a:pt x="25" y="123"/>
                    <a:pt x="25" y="332"/>
                  </a:cubicBezTo>
                  <a:lnTo>
                    <a:pt x="0" y="11645"/>
                  </a:lnTo>
                  <a:cubicBezTo>
                    <a:pt x="0" y="11939"/>
                    <a:pt x="196" y="12307"/>
                    <a:pt x="441" y="12453"/>
                  </a:cubicBezTo>
                  <a:lnTo>
                    <a:pt x="17803" y="22469"/>
                  </a:lnTo>
                  <a:cubicBezTo>
                    <a:pt x="17872" y="22504"/>
                    <a:pt x="17937" y="22521"/>
                    <a:pt x="17995" y="22521"/>
                  </a:cubicBezTo>
                  <a:cubicBezTo>
                    <a:pt x="18143" y="22521"/>
                    <a:pt x="18244" y="22411"/>
                    <a:pt x="18244" y="22200"/>
                  </a:cubicBezTo>
                  <a:lnTo>
                    <a:pt x="18293" y="10862"/>
                  </a:lnTo>
                  <a:cubicBezTo>
                    <a:pt x="18293" y="10568"/>
                    <a:pt x="18072" y="10225"/>
                    <a:pt x="17827" y="10078"/>
                  </a:cubicBezTo>
                  <a:lnTo>
                    <a:pt x="490" y="63"/>
                  </a:lnTo>
                  <a:cubicBezTo>
                    <a:pt x="412" y="20"/>
                    <a:pt x="341" y="0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58"/>
            <p:cNvSpPr/>
            <p:nvPr/>
          </p:nvSpPr>
          <p:spPr>
            <a:xfrm>
              <a:off x="6061950" y="2846675"/>
              <a:ext cx="12900" cy="16850"/>
            </a:xfrm>
            <a:custGeom>
              <a:avLst/>
              <a:gdLst/>
              <a:ahLst/>
              <a:cxnLst/>
              <a:rect l="l" t="t" r="r" b="b"/>
              <a:pathLst>
                <a:path w="516" h="674" extrusionOk="0">
                  <a:moveTo>
                    <a:pt x="162" y="0"/>
                  </a:moveTo>
                  <a:cubicBezTo>
                    <a:pt x="68" y="0"/>
                    <a:pt x="1" y="73"/>
                    <a:pt x="1" y="200"/>
                  </a:cubicBezTo>
                  <a:cubicBezTo>
                    <a:pt x="1" y="347"/>
                    <a:pt x="123" y="543"/>
                    <a:pt x="270" y="641"/>
                  </a:cubicBezTo>
                  <a:cubicBezTo>
                    <a:pt x="314" y="663"/>
                    <a:pt x="354" y="674"/>
                    <a:pt x="388" y="674"/>
                  </a:cubicBezTo>
                  <a:cubicBezTo>
                    <a:pt x="467" y="674"/>
                    <a:pt x="515" y="614"/>
                    <a:pt x="515" y="494"/>
                  </a:cubicBezTo>
                  <a:cubicBezTo>
                    <a:pt x="515" y="322"/>
                    <a:pt x="417" y="126"/>
                    <a:pt x="270" y="28"/>
                  </a:cubicBezTo>
                  <a:cubicBezTo>
                    <a:pt x="232" y="9"/>
                    <a:pt x="195" y="0"/>
                    <a:pt x="162" y="0"/>
                  </a:cubicBezTo>
                  <a:close/>
                </a:path>
              </a:pathLst>
            </a:custGeom>
            <a:solidFill>
              <a:srgbClr val="FF8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58"/>
            <p:cNvSpPr/>
            <p:nvPr/>
          </p:nvSpPr>
          <p:spPr>
            <a:xfrm>
              <a:off x="6088275" y="2861950"/>
              <a:ext cx="12900" cy="16775"/>
            </a:xfrm>
            <a:custGeom>
              <a:avLst/>
              <a:gdLst/>
              <a:ahLst/>
              <a:cxnLst/>
              <a:rect l="l" t="t" r="r" b="b"/>
              <a:pathLst>
                <a:path w="516" h="671" extrusionOk="0">
                  <a:moveTo>
                    <a:pt x="159" y="1"/>
                  </a:moveTo>
                  <a:cubicBezTo>
                    <a:pt x="67" y="1"/>
                    <a:pt x="1" y="69"/>
                    <a:pt x="1" y="177"/>
                  </a:cubicBezTo>
                  <a:cubicBezTo>
                    <a:pt x="1" y="348"/>
                    <a:pt x="123" y="544"/>
                    <a:pt x="270" y="642"/>
                  </a:cubicBezTo>
                  <a:cubicBezTo>
                    <a:pt x="303" y="662"/>
                    <a:pt x="336" y="671"/>
                    <a:pt x="366" y="671"/>
                  </a:cubicBezTo>
                  <a:cubicBezTo>
                    <a:pt x="450" y="671"/>
                    <a:pt x="515" y="602"/>
                    <a:pt x="515" y="495"/>
                  </a:cubicBezTo>
                  <a:cubicBezTo>
                    <a:pt x="515" y="324"/>
                    <a:pt x="417" y="128"/>
                    <a:pt x="270" y="30"/>
                  </a:cubicBezTo>
                  <a:cubicBezTo>
                    <a:pt x="231" y="10"/>
                    <a:pt x="193" y="1"/>
                    <a:pt x="159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58"/>
            <p:cNvSpPr/>
            <p:nvPr/>
          </p:nvSpPr>
          <p:spPr>
            <a:xfrm>
              <a:off x="6325825" y="3084300"/>
              <a:ext cx="137150" cy="230200"/>
            </a:xfrm>
            <a:custGeom>
              <a:avLst/>
              <a:gdLst/>
              <a:ahLst/>
              <a:cxnLst/>
              <a:rect l="l" t="t" r="r" b="b"/>
              <a:pathLst>
                <a:path w="5486" h="9208" extrusionOk="0">
                  <a:moveTo>
                    <a:pt x="25" y="0"/>
                  </a:moveTo>
                  <a:lnTo>
                    <a:pt x="25" y="343"/>
                  </a:lnTo>
                  <a:lnTo>
                    <a:pt x="5486" y="3502"/>
                  </a:lnTo>
                  <a:lnTo>
                    <a:pt x="5486" y="3159"/>
                  </a:lnTo>
                  <a:lnTo>
                    <a:pt x="25" y="0"/>
                  </a:lnTo>
                  <a:close/>
                  <a:moveTo>
                    <a:pt x="25" y="1078"/>
                  </a:moveTo>
                  <a:lnTo>
                    <a:pt x="25" y="1421"/>
                  </a:lnTo>
                  <a:lnTo>
                    <a:pt x="5486" y="4579"/>
                  </a:lnTo>
                  <a:lnTo>
                    <a:pt x="5486" y="4237"/>
                  </a:lnTo>
                  <a:lnTo>
                    <a:pt x="25" y="1078"/>
                  </a:lnTo>
                  <a:close/>
                  <a:moveTo>
                    <a:pt x="25" y="2180"/>
                  </a:moveTo>
                  <a:lnTo>
                    <a:pt x="25" y="2523"/>
                  </a:lnTo>
                  <a:lnTo>
                    <a:pt x="5486" y="5657"/>
                  </a:lnTo>
                  <a:lnTo>
                    <a:pt x="5486" y="5314"/>
                  </a:lnTo>
                  <a:lnTo>
                    <a:pt x="25" y="2180"/>
                  </a:lnTo>
                  <a:close/>
                  <a:moveTo>
                    <a:pt x="25" y="3257"/>
                  </a:moveTo>
                  <a:lnTo>
                    <a:pt x="25" y="3600"/>
                  </a:lnTo>
                  <a:lnTo>
                    <a:pt x="5486" y="6759"/>
                  </a:lnTo>
                  <a:lnTo>
                    <a:pt x="5486" y="6416"/>
                  </a:lnTo>
                  <a:lnTo>
                    <a:pt x="25" y="3257"/>
                  </a:lnTo>
                  <a:close/>
                  <a:moveTo>
                    <a:pt x="0" y="4335"/>
                  </a:moveTo>
                  <a:lnTo>
                    <a:pt x="0" y="4677"/>
                  </a:lnTo>
                  <a:lnTo>
                    <a:pt x="5486" y="7836"/>
                  </a:lnTo>
                  <a:lnTo>
                    <a:pt x="5486" y="7494"/>
                  </a:lnTo>
                  <a:lnTo>
                    <a:pt x="0" y="4335"/>
                  </a:lnTo>
                  <a:close/>
                  <a:moveTo>
                    <a:pt x="0" y="5412"/>
                  </a:moveTo>
                  <a:lnTo>
                    <a:pt x="0" y="5755"/>
                  </a:lnTo>
                  <a:lnTo>
                    <a:pt x="5461" y="8914"/>
                  </a:lnTo>
                  <a:lnTo>
                    <a:pt x="5461" y="8571"/>
                  </a:lnTo>
                  <a:lnTo>
                    <a:pt x="0" y="5412"/>
                  </a:lnTo>
                  <a:close/>
                  <a:moveTo>
                    <a:pt x="0" y="6514"/>
                  </a:moveTo>
                  <a:lnTo>
                    <a:pt x="0" y="6857"/>
                  </a:lnTo>
                  <a:lnTo>
                    <a:pt x="4090" y="9208"/>
                  </a:lnTo>
                  <a:lnTo>
                    <a:pt x="4090" y="8865"/>
                  </a:lnTo>
                  <a:lnTo>
                    <a:pt x="0" y="6514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58"/>
            <p:cNvSpPr/>
            <p:nvPr/>
          </p:nvSpPr>
          <p:spPr>
            <a:xfrm>
              <a:off x="6114600" y="2999200"/>
              <a:ext cx="83300" cy="107150"/>
            </a:xfrm>
            <a:custGeom>
              <a:avLst/>
              <a:gdLst/>
              <a:ahLst/>
              <a:cxnLst/>
              <a:rect l="l" t="t" r="r" b="b"/>
              <a:pathLst>
                <a:path w="3332" h="4286" extrusionOk="0">
                  <a:moveTo>
                    <a:pt x="1666" y="0"/>
                  </a:moveTo>
                  <a:lnTo>
                    <a:pt x="1" y="2376"/>
                  </a:lnTo>
                  <a:lnTo>
                    <a:pt x="3331" y="4286"/>
                  </a:lnTo>
                  <a:lnTo>
                    <a:pt x="3331" y="4286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58"/>
            <p:cNvSpPr/>
            <p:nvPr/>
          </p:nvSpPr>
          <p:spPr>
            <a:xfrm>
              <a:off x="6110325" y="2993075"/>
              <a:ext cx="93075" cy="120025"/>
            </a:xfrm>
            <a:custGeom>
              <a:avLst/>
              <a:gdLst/>
              <a:ahLst/>
              <a:cxnLst/>
              <a:rect l="l" t="t" r="r" b="b"/>
              <a:pathLst>
                <a:path w="3723" h="4801" extrusionOk="0">
                  <a:moveTo>
                    <a:pt x="1813" y="490"/>
                  </a:moveTo>
                  <a:lnTo>
                    <a:pt x="3282" y="4286"/>
                  </a:lnTo>
                  <a:lnTo>
                    <a:pt x="343" y="2572"/>
                  </a:lnTo>
                  <a:lnTo>
                    <a:pt x="1813" y="490"/>
                  </a:lnTo>
                  <a:close/>
                  <a:moveTo>
                    <a:pt x="1862" y="1"/>
                  </a:moveTo>
                  <a:lnTo>
                    <a:pt x="1" y="2645"/>
                  </a:lnTo>
                  <a:lnTo>
                    <a:pt x="3723" y="4800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58"/>
            <p:cNvSpPr/>
            <p:nvPr/>
          </p:nvSpPr>
          <p:spPr>
            <a:xfrm>
              <a:off x="6176450" y="3069450"/>
              <a:ext cx="64900" cy="83925"/>
            </a:xfrm>
            <a:custGeom>
              <a:avLst/>
              <a:gdLst/>
              <a:ahLst/>
              <a:cxnLst/>
              <a:rect l="l" t="t" r="r" b="b"/>
              <a:pathLst>
                <a:path w="2596" h="3357" extrusionOk="0">
                  <a:moveTo>
                    <a:pt x="724" y="1"/>
                  </a:moveTo>
                  <a:cubicBezTo>
                    <a:pt x="297" y="1"/>
                    <a:pt x="0" y="345"/>
                    <a:pt x="0" y="937"/>
                  </a:cubicBezTo>
                  <a:cubicBezTo>
                    <a:pt x="0" y="1745"/>
                    <a:pt x="588" y="2774"/>
                    <a:pt x="1298" y="3190"/>
                  </a:cubicBezTo>
                  <a:cubicBezTo>
                    <a:pt x="1509" y="3303"/>
                    <a:pt x="1706" y="3356"/>
                    <a:pt x="1879" y="3356"/>
                  </a:cubicBezTo>
                  <a:cubicBezTo>
                    <a:pt x="2310" y="3356"/>
                    <a:pt x="2596" y="3024"/>
                    <a:pt x="2596" y="2431"/>
                  </a:cubicBezTo>
                  <a:cubicBezTo>
                    <a:pt x="2596" y="1598"/>
                    <a:pt x="2033" y="594"/>
                    <a:pt x="1298" y="178"/>
                  </a:cubicBezTo>
                  <a:cubicBezTo>
                    <a:pt x="1093" y="58"/>
                    <a:pt x="898" y="1"/>
                    <a:pt x="724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58"/>
            <p:cNvSpPr/>
            <p:nvPr/>
          </p:nvSpPr>
          <p:spPr>
            <a:xfrm>
              <a:off x="6174000" y="3066675"/>
              <a:ext cx="70425" cy="89275"/>
            </a:xfrm>
            <a:custGeom>
              <a:avLst/>
              <a:gdLst/>
              <a:ahLst/>
              <a:cxnLst/>
              <a:rect l="l" t="t" r="r" b="b"/>
              <a:pathLst>
                <a:path w="2817" h="3571" extrusionOk="0">
                  <a:moveTo>
                    <a:pt x="833" y="215"/>
                  </a:moveTo>
                  <a:cubicBezTo>
                    <a:pt x="980" y="215"/>
                    <a:pt x="1151" y="289"/>
                    <a:pt x="1347" y="387"/>
                  </a:cubicBezTo>
                  <a:cubicBezTo>
                    <a:pt x="2033" y="779"/>
                    <a:pt x="2596" y="1758"/>
                    <a:pt x="2596" y="2542"/>
                  </a:cubicBezTo>
                  <a:cubicBezTo>
                    <a:pt x="2596" y="2909"/>
                    <a:pt x="2474" y="3154"/>
                    <a:pt x="2278" y="3276"/>
                  </a:cubicBezTo>
                  <a:cubicBezTo>
                    <a:pt x="2186" y="3327"/>
                    <a:pt x="2081" y="3353"/>
                    <a:pt x="1969" y="3353"/>
                  </a:cubicBezTo>
                  <a:cubicBezTo>
                    <a:pt x="1812" y="3353"/>
                    <a:pt x="1641" y="3303"/>
                    <a:pt x="1470" y="3203"/>
                  </a:cubicBezTo>
                  <a:cubicBezTo>
                    <a:pt x="784" y="2787"/>
                    <a:pt x="221" y="1832"/>
                    <a:pt x="221" y="1048"/>
                  </a:cubicBezTo>
                  <a:cubicBezTo>
                    <a:pt x="221" y="681"/>
                    <a:pt x="343" y="411"/>
                    <a:pt x="539" y="289"/>
                  </a:cubicBezTo>
                  <a:cubicBezTo>
                    <a:pt x="637" y="240"/>
                    <a:pt x="710" y="215"/>
                    <a:pt x="833" y="215"/>
                  </a:cubicBezTo>
                  <a:close/>
                  <a:moveTo>
                    <a:pt x="823" y="0"/>
                  </a:moveTo>
                  <a:cubicBezTo>
                    <a:pt x="682" y="0"/>
                    <a:pt x="553" y="32"/>
                    <a:pt x="441" y="93"/>
                  </a:cubicBezTo>
                  <a:cubicBezTo>
                    <a:pt x="147" y="264"/>
                    <a:pt x="0" y="607"/>
                    <a:pt x="0" y="1048"/>
                  </a:cubicBezTo>
                  <a:cubicBezTo>
                    <a:pt x="0" y="1905"/>
                    <a:pt x="612" y="2958"/>
                    <a:pt x="1347" y="3374"/>
                  </a:cubicBezTo>
                  <a:cubicBezTo>
                    <a:pt x="1567" y="3521"/>
                    <a:pt x="1788" y="3570"/>
                    <a:pt x="1984" y="3570"/>
                  </a:cubicBezTo>
                  <a:cubicBezTo>
                    <a:pt x="2131" y="3570"/>
                    <a:pt x="2253" y="3546"/>
                    <a:pt x="2376" y="3472"/>
                  </a:cubicBezTo>
                  <a:cubicBezTo>
                    <a:pt x="2669" y="3325"/>
                    <a:pt x="2816" y="2983"/>
                    <a:pt x="2816" y="2542"/>
                  </a:cubicBezTo>
                  <a:cubicBezTo>
                    <a:pt x="2816" y="1685"/>
                    <a:pt x="2204" y="632"/>
                    <a:pt x="1470" y="191"/>
                  </a:cubicBezTo>
                  <a:cubicBezTo>
                    <a:pt x="1241" y="62"/>
                    <a:pt x="1020" y="0"/>
                    <a:pt x="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58"/>
            <p:cNvSpPr/>
            <p:nvPr/>
          </p:nvSpPr>
          <p:spPr>
            <a:xfrm>
              <a:off x="6117050" y="3121225"/>
              <a:ext cx="42275" cy="54725"/>
            </a:xfrm>
            <a:custGeom>
              <a:avLst/>
              <a:gdLst/>
              <a:ahLst/>
              <a:cxnLst/>
              <a:rect l="l" t="t" r="r" b="b"/>
              <a:pathLst>
                <a:path w="1691" h="2189" extrusionOk="0">
                  <a:moveTo>
                    <a:pt x="460" y="0"/>
                  </a:moveTo>
                  <a:cubicBezTo>
                    <a:pt x="186" y="0"/>
                    <a:pt x="1" y="222"/>
                    <a:pt x="1" y="605"/>
                  </a:cubicBezTo>
                  <a:cubicBezTo>
                    <a:pt x="1" y="1143"/>
                    <a:pt x="368" y="1805"/>
                    <a:pt x="833" y="2074"/>
                  </a:cubicBezTo>
                  <a:cubicBezTo>
                    <a:pt x="968" y="2152"/>
                    <a:pt x="1097" y="2189"/>
                    <a:pt x="1212" y="2189"/>
                  </a:cubicBezTo>
                  <a:cubicBezTo>
                    <a:pt x="1493" y="2189"/>
                    <a:pt x="1691" y="1967"/>
                    <a:pt x="1691" y="1584"/>
                  </a:cubicBezTo>
                  <a:cubicBezTo>
                    <a:pt x="1691" y="1046"/>
                    <a:pt x="1299" y="384"/>
                    <a:pt x="833" y="115"/>
                  </a:cubicBezTo>
                  <a:cubicBezTo>
                    <a:pt x="699" y="37"/>
                    <a:pt x="572" y="0"/>
                    <a:pt x="460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58"/>
            <p:cNvSpPr/>
            <p:nvPr/>
          </p:nvSpPr>
          <p:spPr>
            <a:xfrm>
              <a:off x="6114000" y="3118450"/>
              <a:ext cx="47775" cy="60150"/>
            </a:xfrm>
            <a:custGeom>
              <a:avLst/>
              <a:gdLst/>
              <a:ahLst/>
              <a:cxnLst/>
              <a:rect l="l" t="t" r="r" b="b"/>
              <a:pathLst>
                <a:path w="1911" h="2406" extrusionOk="0">
                  <a:moveTo>
                    <a:pt x="588" y="226"/>
                  </a:moveTo>
                  <a:cubicBezTo>
                    <a:pt x="686" y="226"/>
                    <a:pt x="784" y="250"/>
                    <a:pt x="906" y="324"/>
                  </a:cubicBezTo>
                  <a:cubicBezTo>
                    <a:pt x="1347" y="569"/>
                    <a:pt x="1690" y="1181"/>
                    <a:pt x="1690" y="1695"/>
                  </a:cubicBezTo>
                  <a:cubicBezTo>
                    <a:pt x="1690" y="1916"/>
                    <a:pt x="1617" y="2087"/>
                    <a:pt x="1494" y="2136"/>
                  </a:cubicBezTo>
                  <a:cubicBezTo>
                    <a:pt x="1441" y="2168"/>
                    <a:pt x="1378" y="2186"/>
                    <a:pt x="1308" y="2186"/>
                  </a:cubicBezTo>
                  <a:cubicBezTo>
                    <a:pt x="1217" y="2186"/>
                    <a:pt x="1115" y="2156"/>
                    <a:pt x="1004" y="2087"/>
                  </a:cubicBezTo>
                  <a:cubicBezTo>
                    <a:pt x="588" y="1842"/>
                    <a:pt x="221" y="1230"/>
                    <a:pt x="221" y="716"/>
                  </a:cubicBezTo>
                  <a:cubicBezTo>
                    <a:pt x="221" y="495"/>
                    <a:pt x="294" y="324"/>
                    <a:pt x="417" y="275"/>
                  </a:cubicBezTo>
                  <a:cubicBezTo>
                    <a:pt x="466" y="226"/>
                    <a:pt x="515" y="226"/>
                    <a:pt x="588" y="226"/>
                  </a:cubicBezTo>
                  <a:close/>
                  <a:moveTo>
                    <a:pt x="582" y="1"/>
                  </a:moveTo>
                  <a:cubicBezTo>
                    <a:pt x="477" y="1"/>
                    <a:pt x="379" y="26"/>
                    <a:pt x="294" y="79"/>
                  </a:cubicBezTo>
                  <a:cubicBezTo>
                    <a:pt x="98" y="177"/>
                    <a:pt x="0" y="422"/>
                    <a:pt x="0" y="716"/>
                  </a:cubicBezTo>
                  <a:cubicBezTo>
                    <a:pt x="0" y="1303"/>
                    <a:pt x="392" y="1989"/>
                    <a:pt x="906" y="2283"/>
                  </a:cubicBezTo>
                  <a:cubicBezTo>
                    <a:pt x="1053" y="2381"/>
                    <a:pt x="1200" y="2405"/>
                    <a:pt x="1347" y="2405"/>
                  </a:cubicBezTo>
                  <a:cubicBezTo>
                    <a:pt x="1445" y="2405"/>
                    <a:pt x="1543" y="2381"/>
                    <a:pt x="1617" y="2332"/>
                  </a:cubicBezTo>
                  <a:cubicBezTo>
                    <a:pt x="1813" y="2234"/>
                    <a:pt x="1911" y="1989"/>
                    <a:pt x="1911" y="1695"/>
                  </a:cubicBezTo>
                  <a:cubicBezTo>
                    <a:pt x="1911" y="1108"/>
                    <a:pt x="1519" y="422"/>
                    <a:pt x="1004" y="128"/>
                  </a:cubicBezTo>
                  <a:cubicBezTo>
                    <a:pt x="865" y="45"/>
                    <a:pt x="718" y="1"/>
                    <a:pt x="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58"/>
            <p:cNvSpPr/>
            <p:nvPr/>
          </p:nvSpPr>
          <p:spPr>
            <a:xfrm>
              <a:off x="5864825" y="3891175"/>
              <a:ext cx="113300" cy="34300"/>
            </a:xfrm>
            <a:custGeom>
              <a:avLst/>
              <a:gdLst/>
              <a:ahLst/>
              <a:cxnLst/>
              <a:rect l="l" t="t" r="r" b="b"/>
              <a:pathLst>
                <a:path w="4532" h="1372" extrusionOk="0">
                  <a:moveTo>
                    <a:pt x="1" y="906"/>
                  </a:moveTo>
                  <a:lnTo>
                    <a:pt x="1" y="1127"/>
                  </a:lnTo>
                  <a:cubicBezTo>
                    <a:pt x="417" y="1372"/>
                    <a:pt x="1372" y="1225"/>
                    <a:pt x="1617" y="1127"/>
                  </a:cubicBezTo>
                  <a:cubicBezTo>
                    <a:pt x="1788" y="857"/>
                    <a:pt x="2229" y="931"/>
                    <a:pt x="2474" y="1029"/>
                  </a:cubicBezTo>
                  <a:cubicBezTo>
                    <a:pt x="3405" y="1127"/>
                    <a:pt x="3748" y="980"/>
                    <a:pt x="4066" y="735"/>
                  </a:cubicBezTo>
                  <a:cubicBezTo>
                    <a:pt x="4237" y="637"/>
                    <a:pt x="4531" y="319"/>
                    <a:pt x="4482" y="0"/>
                  </a:cubicBezTo>
                  <a:cubicBezTo>
                    <a:pt x="3356" y="245"/>
                    <a:pt x="1" y="906"/>
                    <a:pt x="1" y="90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58"/>
            <p:cNvSpPr/>
            <p:nvPr/>
          </p:nvSpPr>
          <p:spPr>
            <a:xfrm>
              <a:off x="5858700" y="3872800"/>
              <a:ext cx="121250" cy="47175"/>
            </a:xfrm>
            <a:custGeom>
              <a:avLst/>
              <a:gdLst/>
              <a:ahLst/>
              <a:cxnLst/>
              <a:rect l="l" t="t" r="r" b="b"/>
              <a:pathLst>
                <a:path w="4850" h="1887" extrusionOk="0">
                  <a:moveTo>
                    <a:pt x="1862" y="1"/>
                  </a:moveTo>
                  <a:cubicBezTo>
                    <a:pt x="1862" y="1"/>
                    <a:pt x="2891" y="294"/>
                    <a:pt x="3503" y="392"/>
                  </a:cubicBezTo>
                  <a:cubicBezTo>
                    <a:pt x="4115" y="466"/>
                    <a:pt x="4556" y="368"/>
                    <a:pt x="4703" y="588"/>
                  </a:cubicBezTo>
                  <a:cubicBezTo>
                    <a:pt x="4850" y="809"/>
                    <a:pt x="4531" y="1372"/>
                    <a:pt x="3993" y="1568"/>
                  </a:cubicBezTo>
                  <a:cubicBezTo>
                    <a:pt x="3454" y="1739"/>
                    <a:pt x="2352" y="1519"/>
                    <a:pt x="1936" y="1617"/>
                  </a:cubicBezTo>
                  <a:cubicBezTo>
                    <a:pt x="1519" y="1715"/>
                    <a:pt x="491" y="1886"/>
                    <a:pt x="246" y="1641"/>
                  </a:cubicBezTo>
                  <a:cubicBezTo>
                    <a:pt x="1" y="1396"/>
                    <a:pt x="246" y="148"/>
                    <a:pt x="246" y="14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58"/>
            <p:cNvSpPr/>
            <p:nvPr/>
          </p:nvSpPr>
          <p:spPr>
            <a:xfrm>
              <a:off x="5760750" y="3780975"/>
              <a:ext cx="85750" cy="76550"/>
            </a:xfrm>
            <a:custGeom>
              <a:avLst/>
              <a:gdLst/>
              <a:ahLst/>
              <a:cxnLst/>
              <a:rect l="l" t="t" r="r" b="b"/>
              <a:pathLst>
                <a:path w="3430" h="3062" extrusionOk="0">
                  <a:moveTo>
                    <a:pt x="50" y="2327"/>
                  </a:moveTo>
                  <a:lnTo>
                    <a:pt x="1911" y="245"/>
                  </a:lnTo>
                  <a:cubicBezTo>
                    <a:pt x="2646" y="49"/>
                    <a:pt x="3429" y="0"/>
                    <a:pt x="3331" y="686"/>
                  </a:cubicBezTo>
                  <a:cubicBezTo>
                    <a:pt x="3233" y="1274"/>
                    <a:pt x="2278" y="1543"/>
                    <a:pt x="1617" y="2131"/>
                  </a:cubicBezTo>
                  <a:lnTo>
                    <a:pt x="1005" y="2670"/>
                  </a:lnTo>
                  <a:cubicBezTo>
                    <a:pt x="564" y="3061"/>
                    <a:pt x="1" y="2719"/>
                    <a:pt x="50" y="232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58"/>
            <p:cNvSpPr/>
            <p:nvPr/>
          </p:nvSpPr>
          <p:spPr>
            <a:xfrm>
              <a:off x="6031975" y="3086125"/>
              <a:ext cx="61850" cy="93700"/>
            </a:xfrm>
            <a:custGeom>
              <a:avLst/>
              <a:gdLst/>
              <a:ahLst/>
              <a:cxnLst/>
              <a:rect l="l" t="t" r="r" b="b"/>
              <a:pathLst>
                <a:path w="2474" h="3748" extrusionOk="0">
                  <a:moveTo>
                    <a:pt x="1029" y="3576"/>
                  </a:moveTo>
                  <a:cubicBezTo>
                    <a:pt x="1420" y="3331"/>
                    <a:pt x="1959" y="2768"/>
                    <a:pt x="2131" y="2327"/>
                  </a:cubicBezTo>
                  <a:cubicBezTo>
                    <a:pt x="2277" y="1960"/>
                    <a:pt x="2449" y="1568"/>
                    <a:pt x="2449" y="1176"/>
                  </a:cubicBezTo>
                  <a:cubicBezTo>
                    <a:pt x="2473" y="809"/>
                    <a:pt x="2400" y="442"/>
                    <a:pt x="2204" y="123"/>
                  </a:cubicBezTo>
                  <a:cubicBezTo>
                    <a:pt x="2179" y="99"/>
                    <a:pt x="2179" y="74"/>
                    <a:pt x="2155" y="50"/>
                  </a:cubicBezTo>
                  <a:cubicBezTo>
                    <a:pt x="2057" y="1"/>
                    <a:pt x="1959" y="99"/>
                    <a:pt x="1886" y="197"/>
                  </a:cubicBezTo>
                  <a:cubicBezTo>
                    <a:pt x="1567" y="711"/>
                    <a:pt x="1273" y="1299"/>
                    <a:pt x="857" y="1764"/>
                  </a:cubicBezTo>
                  <a:cubicBezTo>
                    <a:pt x="882" y="1592"/>
                    <a:pt x="955" y="1372"/>
                    <a:pt x="1029" y="1201"/>
                  </a:cubicBezTo>
                  <a:cubicBezTo>
                    <a:pt x="1151" y="931"/>
                    <a:pt x="931" y="956"/>
                    <a:pt x="931" y="956"/>
                  </a:cubicBezTo>
                  <a:cubicBezTo>
                    <a:pt x="759" y="1054"/>
                    <a:pt x="318" y="1764"/>
                    <a:pt x="269" y="2033"/>
                  </a:cubicBezTo>
                  <a:cubicBezTo>
                    <a:pt x="196" y="2327"/>
                    <a:pt x="25" y="3013"/>
                    <a:pt x="25" y="3013"/>
                  </a:cubicBezTo>
                  <a:lnTo>
                    <a:pt x="122" y="3086"/>
                  </a:lnTo>
                  <a:cubicBezTo>
                    <a:pt x="49" y="3184"/>
                    <a:pt x="0" y="3233"/>
                    <a:pt x="0" y="3233"/>
                  </a:cubicBezTo>
                  <a:cubicBezTo>
                    <a:pt x="0" y="3233"/>
                    <a:pt x="759" y="3747"/>
                    <a:pt x="1029" y="357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58"/>
            <p:cNvSpPr/>
            <p:nvPr/>
          </p:nvSpPr>
          <p:spPr>
            <a:xfrm>
              <a:off x="5702600" y="3217750"/>
              <a:ext cx="63700" cy="88800"/>
            </a:xfrm>
            <a:custGeom>
              <a:avLst/>
              <a:gdLst/>
              <a:ahLst/>
              <a:cxnLst/>
              <a:rect l="l" t="t" r="r" b="b"/>
              <a:pathLst>
                <a:path w="2548" h="3552" extrusionOk="0">
                  <a:moveTo>
                    <a:pt x="2547" y="1"/>
                  </a:moveTo>
                  <a:cubicBezTo>
                    <a:pt x="2547" y="1"/>
                    <a:pt x="1" y="931"/>
                    <a:pt x="1984" y="355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58"/>
            <p:cNvSpPr/>
            <p:nvPr/>
          </p:nvSpPr>
          <p:spPr>
            <a:xfrm>
              <a:off x="5776675" y="3086125"/>
              <a:ext cx="121850" cy="134725"/>
            </a:xfrm>
            <a:custGeom>
              <a:avLst/>
              <a:gdLst/>
              <a:ahLst/>
              <a:cxnLst/>
              <a:rect l="l" t="t" r="r" b="b"/>
              <a:pathLst>
                <a:path w="4874" h="5389" extrusionOk="0">
                  <a:moveTo>
                    <a:pt x="1176" y="99"/>
                  </a:moveTo>
                  <a:cubicBezTo>
                    <a:pt x="1739" y="25"/>
                    <a:pt x="2474" y="1"/>
                    <a:pt x="3013" y="148"/>
                  </a:cubicBezTo>
                  <a:cubicBezTo>
                    <a:pt x="3894" y="417"/>
                    <a:pt x="4384" y="980"/>
                    <a:pt x="4604" y="1837"/>
                  </a:cubicBezTo>
                  <a:cubicBezTo>
                    <a:pt x="4825" y="2694"/>
                    <a:pt x="4874" y="4115"/>
                    <a:pt x="4384" y="4898"/>
                  </a:cubicBezTo>
                  <a:cubicBezTo>
                    <a:pt x="4090" y="5388"/>
                    <a:pt x="3404" y="5290"/>
                    <a:pt x="2915" y="5168"/>
                  </a:cubicBezTo>
                  <a:cubicBezTo>
                    <a:pt x="2327" y="5021"/>
                    <a:pt x="1568" y="4751"/>
                    <a:pt x="1103" y="4409"/>
                  </a:cubicBezTo>
                  <a:cubicBezTo>
                    <a:pt x="417" y="3894"/>
                    <a:pt x="74" y="2792"/>
                    <a:pt x="25" y="1984"/>
                  </a:cubicBezTo>
                  <a:cubicBezTo>
                    <a:pt x="1" y="1299"/>
                    <a:pt x="343" y="246"/>
                    <a:pt x="1176" y="9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58"/>
            <p:cNvSpPr/>
            <p:nvPr/>
          </p:nvSpPr>
          <p:spPr>
            <a:xfrm>
              <a:off x="5794425" y="3191425"/>
              <a:ext cx="63075" cy="43500"/>
            </a:xfrm>
            <a:custGeom>
              <a:avLst/>
              <a:gdLst/>
              <a:ahLst/>
              <a:cxnLst/>
              <a:rect l="l" t="t" r="r" b="b"/>
              <a:pathLst>
                <a:path w="2523" h="1740" extrusionOk="0">
                  <a:moveTo>
                    <a:pt x="466" y="1"/>
                  </a:moveTo>
                  <a:cubicBezTo>
                    <a:pt x="539" y="74"/>
                    <a:pt x="613" y="148"/>
                    <a:pt x="686" y="221"/>
                  </a:cubicBezTo>
                  <a:cubicBezTo>
                    <a:pt x="1176" y="564"/>
                    <a:pt x="1617" y="809"/>
                    <a:pt x="2205" y="956"/>
                  </a:cubicBezTo>
                  <a:cubicBezTo>
                    <a:pt x="2303" y="980"/>
                    <a:pt x="2401" y="1005"/>
                    <a:pt x="2523" y="1029"/>
                  </a:cubicBezTo>
                  <a:lnTo>
                    <a:pt x="2474" y="1568"/>
                  </a:lnTo>
                  <a:cubicBezTo>
                    <a:pt x="1837" y="1739"/>
                    <a:pt x="1250" y="1470"/>
                    <a:pt x="809" y="1347"/>
                  </a:cubicBezTo>
                  <a:cubicBezTo>
                    <a:pt x="490" y="1250"/>
                    <a:pt x="1" y="1176"/>
                    <a:pt x="1" y="833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58"/>
            <p:cNvSpPr/>
            <p:nvPr/>
          </p:nvSpPr>
          <p:spPr>
            <a:xfrm>
              <a:off x="5775450" y="3066550"/>
              <a:ext cx="122475" cy="141425"/>
            </a:xfrm>
            <a:custGeom>
              <a:avLst/>
              <a:gdLst/>
              <a:ahLst/>
              <a:cxnLst/>
              <a:rect l="l" t="t" r="r" b="b"/>
              <a:pathLst>
                <a:path w="4899" h="5657" extrusionOk="0">
                  <a:moveTo>
                    <a:pt x="539" y="1053"/>
                  </a:moveTo>
                  <a:cubicBezTo>
                    <a:pt x="1" y="1396"/>
                    <a:pt x="50" y="2204"/>
                    <a:pt x="74" y="2767"/>
                  </a:cubicBezTo>
                  <a:cubicBezTo>
                    <a:pt x="123" y="3575"/>
                    <a:pt x="466" y="4677"/>
                    <a:pt x="1152" y="5192"/>
                  </a:cubicBezTo>
                  <a:cubicBezTo>
                    <a:pt x="1519" y="5461"/>
                    <a:pt x="1519" y="5485"/>
                    <a:pt x="2033" y="5657"/>
                  </a:cubicBezTo>
                  <a:cubicBezTo>
                    <a:pt x="2058" y="5632"/>
                    <a:pt x="2180" y="5534"/>
                    <a:pt x="2302" y="5461"/>
                  </a:cubicBezTo>
                  <a:cubicBezTo>
                    <a:pt x="2596" y="5241"/>
                    <a:pt x="2719" y="4898"/>
                    <a:pt x="2621" y="4555"/>
                  </a:cubicBezTo>
                  <a:cubicBezTo>
                    <a:pt x="2523" y="4237"/>
                    <a:pt x="2498" y="3869"/>
                    <a:pt x="2694" y="3747"/>
                  </a:cubicBezTo>
                  <a:cubicBezTo>
                    <a:pt x="2988" y="3600"/>
                    <a:pt x="3184" y="4163"/>
                    <a:pt x="3184" y="4163"/>
                  </a:cubicBezTo>
                  <a:cubicBezTo>
                    <a:pt x="3355" y="4114"/>
                    <a:pt x="3625" y="3918"/>
                    <a:pt x="3478" y="3575"/>
                  </a:cubicBezTo>
                  <a:cubicBezTo>
                    <a:pt x="3331" y="3233"/>
                    <a:pt x="3478" y="2865"/>
                    <a:pt x="3478" y="2865"/>
                  </a:cubicBezTo>
                  <a:cubicBezTo>
                    <a:pt x="3992" y="2865"/>
                    <a:pt x="4262" y="2155"/>
                    <a:pt x="4408" y="2057"/>
                  </a:cubicBezTo>
                  <a:cubicBezTo>
                    <a:pt x="4776" y="1861"/>
                    <a:pt x="4898" y="1788"/>
                    <a:pt x="4825" y="1445"/>
                  </a:cubicBezTo>
                  <a:cubicBezTo>
                    <a:pt x="4800" y="1225"/>
                    <a:pt x="4702" y="1004"/>
                    <a:pt x="4531" y="833"/>
                  </a:cubicBezTo>
                  <a:cubicBezTo>
                    <a:pt x="4359" y="661"/>
                    <a:pt x="3723" y="416"/>
                    <a:pt x="3478" y="367"/>
                  </a:cubicBezTo>
                  <a:cubicBezTo>
                    <a:pt x="2009" y="0"/>
                    <a:pt x="882" y="269"/>
                    <a:pt x="539" y="10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58"/>
            <p:cNvSpPr/>
            <p:nvPr/>
          </p:nvSpPr>
          <p:spPr>
            <a:xfrm>
              <a:off x="5759525" y="3797500"/>
              <a:ext cx="84525" cy="66750"/>
            </a:xfrm>
            <a:custGeom>
              <a:avLst/>
              <a:gdLst/>
              <a:ahLst/>
              <a:cxnLst/>
              <a:rect l="l" t="t" r="r" b="b"/>
              <a:pathLst>
                <a:path w="3381" h="2670" extrusionOk="0">
                  <a:moveTo>
                    <a:pt x="1054" y="2009"/>
                  </a:moveTo>
                  <a:lnTo>
                    <a:pt x="1666" y="1470"/>
                  </a:lnTo>
                  <a:cubicBezTo>
                    <a:pt x="2327" y="882"/>
                    <a:pt x="3282" y="613"/>
                    <a:pt x="3380" y="25"/>
                  </a:cubicBezTo>
                  <a:lnTo>
                    <a:pt x="3380" y="25"/>
                  </a:lnTo>
                  <a:lnTo>
                    <a:pt x="3380" y="25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lnTo>
                    <a:pt x="3380" y="1"/>
                  </a:lnTo>
                  <a:cubicBezTo>
                    <a:pt x="3380" y="74"/>
                    <a:pt x="3380" y="123"/>
                    <a:pt x="3380" y="221"/>
                  </a:cubicBezTo>
                  <a:cubicBezTo>
                    <a:pt x="3282" y="809"/>
                    <a:pt x="2327" y="1078"/>
                    <a:pt x="1666" y="1666"/>
                  </a:cubicBezTo>
                  <a:lnTo>
                    <a:pt x="1054" y="2205"/>
                  </a:lnTo>
                  <a:cubicBezTo>
                    <a:pt x="540" y="2670"/>
                    <a:pt x="1" y="2327"/>
                    <a:pt x="99" y="1666"/>
                  </a:cubicBezTo>
                  <a:cubicBezTo>
                    <a:pt x="50" y="2058"/>
                    <a:pt x="613" y="2400"/>
                    <a:pt x="1054" y="200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58"/>
            <p:cNvSpPr/>
            <p:nvPr/>
          </p:nvSpPr>
          <p:spPr>
            <a:xfrm>
              <a:off x="5746675" y="3457125"/>
              <a:ext cx="100425" cy="392450"/>
            </a:xfrm>
            <a:custGeom>
              <a:avLst/>
              <a:gdLst/>
              <a:ahLst/>
              <a:cxnLst/>
              <a:rect l="l" t="t" r="r" b="b"/>
              <a:pathLst>
                <a:path w="4017" h="15698" extrusionOk="0">
                  <a:moveTo>
                    <a:pt x="637" y="906"/>
                  </a:moveTo>
                  <a:cubicBezTo>
                    <a:pt x="1" y="1812"/>
                    <a:pt x="1592" y="4310"/>
                    <a:pt x="1152" y="7420"/>
                  </a:cubicBezTo>
                  <a:cubicBezTo>
                    <a:pt x="858" y="9526"/>
                    <a:pt x="295" y="13077"/>
                    <a:pt x="417" y="15060"/>
                  </a:cubicBezTo>
                  <a:cubicBezTo>
                    <a:pt x="441" y="15428"/>
                    <a:pt x="1862" y="15697"/>
                    <a:pt x="2254" y="13934"/>
                  </a:cubicBezTo>
                  <a:cubicBezTo>
                    <a:pt x="2915" y="10922"/>
                    <a:pt x="3723" y="9061"/>
                    <a:pt x="4017" y="6735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58"/>
            <p:cNvSpPr/>
            <p:nvPr/>
          </p:nvSpPr>
          <p:spPr>
            <a:xfrm>
              <a:off x="5809125" y="3471825"/>
              <a:ext cx="135325" cy="428550"/>
            </a:xfrm>
            <a:custGeom>
              <a:avLst/>
              <a:gdLst/>
              <a:ahLst/>
              <a:cxnLst/>
              <a:rect l="l" t="t" r="r" b="b"/>
              <a:pathLst>
                <a:path w="5413" h="17142" extrusionOk="0">
                  <a:moveTo>
                    <a:pt x="172" y="0"/>
                  </a:moveTo>
                  <a:cubicBezTo>
                    <a:pt x="0" y="2792"/>
                    <a:pt x="2008" y="6220"/>
                    <a:pt x="1886" y="8473"/>
                  </a:cubicBezTo>
                  <a:cubicBezTo>
                    <a:pt x="1739" y="10824"/>
                    <a:pt x="1984" y="13640"/>
                    <a:pt x="2008" y="16162"/>
                  </a:cubicBezTo>
                  <a:cubicBezTo>
                    <a:pt x="2008" y="16162"/>
                    <a:pt x="4065" y="17142"/>
                    <a:pt x="4163" y="15648"/>
                  </a:cubicBezTo>
                  <a:cubicBezTo>
                    <a:pt x="4457" y="10701"/>
                    <a:pt x="5412" y="9159"/>
                    <a:pt x="4114" y="98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58"/>
            <p:cNvSpPr/>
            <p:nvPr/>
          </p:nvSpPr>
          <p:spPr>
            <a:xfrm>
              <a:off x="5733825" y="3208575"/>
              <a:ext cx="198975" cy="347750"/>
            </a:xfrm>
            <a:custGeom>
              <a:avLst/>
              <a:gdLst/>
              <a:ahLst/>
              <a:cxnLst/>
              <a:rect l="l" t="t" r="r" b="b"/>
              <a:pathLst>
                <a:path w="7959" h="13910" extrusionOk="0">
                  <a:moveTo>
                    <a:pt x="6931" y="7812"/>
                  </a:moveTo>
                  <a:cubicBezTo>
                    <a:pt x="7004" y="5118"/>
                    <a:pt x="6490" y="2449"/>
                    <a:pt x="6490" y="2449"/>
                  </a:cubicBezTo>
                  <a:cubicBezTo>
                    <a:pt x="6245" y="2106"/>
                    <a:pt x="5951" y="1812"/>
                    <a:pt x="5608" y="1543"/>
                  </a:cubicBezTo>
                  <a:lnTo>
                    <a:pt x="4947" y="759"/>
                  </a:lnTo>
                  <a:cubicBezTo>
                    <a:pt x="4114" y="539"/>
                    <a:pt x="3282" y="294"/>
                    <a:pt x="2474" y="0"/>
                  </a:cubicBezTo>
                  <a:lnTo>
                    <a:pt x="1298" y="368"/>
                  </a:lnTo>
                  <a:cubicBezTo>
                    <a:pt x="319" y="784"/>
                    <a:pt x="0" y="2033"/>
                    <a:pt x="441" y="3306"/>
                  </a:cubicBezTo>
                  <a:cubicBezTo>
                    <a:pt x="417" y="3355"/>
                    <a:pt x="1421" y="6196"/>
                    <a:pt x="1519" y="7249"/>
                  </a:cubicBezTo>
                  <a:cubicBezTo>
                    <a:pt x="1543" y="7371"/>
                    <a:pt x="784" y="10163"/>
                    <a:pt x="637" y="11314"/>
                  </a:cubicBezTo>
                  <a:cubicBezTo>
                    <a:pt x="637" y="11314"/>
                    <a:pt x="1347" y="11950"/>
                    <a:pt x="1543" y="12122"/>
                  </a:cubicBezTo>
                  <a:cubicBezTo>
                    <a:pt x="2988" y="13909"/>
                    <a:pt x="7714" y="11730"/>
                    <a:pt x="7886" y="10775"/>
                  </a:cubicBezTo>
                  <a:cubicBezTo>
                    <a:pt x="7959" y="10432"/>
                    <a:pt x="7371" y="9306"/>
                    <a:pt x="6931" y="781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58"/>
            <p:cNvSpPr/>
            <p:nvPr/>
          </p:nvSpPr>
          <p:spPr>
            <a:xfrm>
              <a:off x="5822725" y="3157750"/>
              <a:ext cx="238650" cy="159200"/>
            </a:xfrm>
            <a:custGeom>
              <a:avLst/>
              <a:gdLst/>
              <a:ahLst/>
              <a:cxnLst/>
              <a:rect l="l" t="t" r="r" b="b"/>
              <a:pathLst>
                <a:path w="9546" h="6368" extrusionOk="0">
                  <a:moveTo>
                    <a:pt x="8346" y="1"/>
                  </a:moveTo>
                  <a:cubicBezTo>
                    <a:pt x="8346" y="1"/>
                    <a:pt x="7023" y="2597"/>
                    <a:pt x="5823" y="4041"/>
                  </a:cubicBezTo>
                  <a:cubicBezTo>
                    <a:pt x="4582" y="4021"/>
                    <a:pt x="2750" y="3646"/>
                    <a:pt x="1716" y="3646"/>
                  </a:cubicBezTo>
                  <a:cubicBezTo>
                    <a:pt x="1505" y="3646"/>
                    <a:pt x="1328" y="3661"/>
                    <a:pt x="1195" y="3698"/>
                  </a:cubicBezTo>
                  <a:cubicBezTo>
                    <a:pt x="877" y="3796"/>
                    <a:pt x="705" y="4017"/>
                    <a:pt x="509" y="4311"/>
                  </a:cubicBezTo>
                  <a:cubicBezTo>
                    <a:pt x="0" y="5111"/>
                    <a:pt x="812" y="6368"/>
                    <a:pt x="1756" y="6368"/>
                  </a:cubicBezTo>
                  <a:cubicBezTo>
                    <a:pt x="1765" y="6368"/>
                    <a:pt x="1774" y="6368"/>
                    <a:pt x="1783" y="6368"/>
                  </a:cubicBezTo>
                  <a:cubicBezTo>
                    <a:pt x="1783" y="6368"/>
                    <a:pt x="6631" y="6245"/>
                    <a:pt x="6754" y="6147"/>
                  </a:cubicBezTo>
                  <a:cubicBezTo>
                    <a:pt x="6852" y="6025"/>
                    <a:pt x="7537" y="5927"/>
                    <a:pt x="9545" y="735"/>
                  </a:cubicBezTo>
                  <a:cubicBezTo>
                    <a:pt x="9545" y="735"/>
                    <a:pt x="9276" y="50"/>
                    <a:pt x="8346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58"/>
            <p:cNvSpPr/>
            <p:nvPr/>
          </p:nvSpPr>
          <p:spPr>
            <a:xfrm>
              <a:off x="6327650" y="4271350"/>
              <a:ext cx="25" cy="5525"/>
            </a:xfrm>
            <a:custGeom>
              <a:avLst/>
              <a:gdLst/>
              <a:ahLst/>
              <a:cxnLst/>
              <a:rect l="l" t="t" r="r" b="b"/>
              <a:pathLst>
                <a:path w="1" h="221" extrusionOk="0">
                  <a:moveTo>
                    <a:pt x="1" y="0"/>
                  </a:moveTo>
                  <a:cubicBezTo>
                    <a:pt x="1" y="74"/>
                    <a:pt x="1" y="147"/>
                    <a:pt x="1" y="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58"/>
            <p:cNvSpPr/>
            <p:nvPr/>
          </p:nvSpPr>
          <p:spPr>
            <a:xfrm>
              <a:off x="6327650" y="4351550"/>
              <a:ext cx="25" cy="4300"/>
            </a:xfrm>
            <a:custGeom>
              <a:avLst/>
              <a:gdLst/>
              <a:ahLst/>
              <a:cxnLst/>
              <a:rect l="l" t="t" r="r" b="b"/>
              <a:pathLst>
                <a:path w="1" h="172" extrusionOk="0">
                  <a:moveTo>
                    <a:pt x="1" y="0"/>
                  </a:moveTo>
                  <a:cubicBezTo>
                    <a:pt x="1" y="49"/>
                    <a:pt x="1" y="123"/>
                    <a:pt x="1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58"/>
            <p:cNvSpPr/>
            <p:nvPr/>
          </p:nvSpPr>
          <p:spPr>
            <a:xfrm>
              <a:off x="4483725" y="4276850"/>
              <a:ext cx="1843950" cy="689525"/>
            </a:xfrm>
            <a:custGeom>
              <a:avLst/>
              <a:gdLst/>
              <a:ahLst/>
              <a:cxnLst/>
              <a:rect l="l" t="t" r="r" b="b"/>
              <a:pathLst>
                <a:path w="73758" h="27581" extrusionOk="0">
                  <a:moveTo>
                    <a:pt x="73758" y="1"/>
                  </a:moveTo>
                  <a:cubicBezTo>
                    <a:pt x="73709" y="711"/>
                    <a:pt x="73195" y="1421"/>
                    <a:pt x="72264" y="1960"/>
                  </a:cubicBezTo>
                  <a:lnTo>
                    <a:pt x="34920" y="23509"/>
                  </a:lnTo>
                  <a:cubicBezTo>
                    <a:pt x="33928" y="24084"/>
                    <a:pt x="32624" y="24372"/>
                    <a:pt x="31320" y="24372"/>
                  </a:cubicBezTo>
                  <a:cubicBezTo>
                    <a:pt x="30016" y="24372"/>
                    <a:pt x="28712" y="24084"/>
                    <a:pt x="27720" y="23509"/>
                  </a:cubicBezTo>
                  <a:lnTo>
                    <a:pt x="1518" y="8375"/>
                  </a:lnTo>
                  <a:cubicBezTo>
                    <a:pt x="514" y="7812"/>
                    <a:pt x="24" y="7053"/>
                    <a:pt x="24" y="6318"/>
                  </a:cubicBezTo>
                  <a:lnTo>
                    <a:pt x="24" y="9477"/>
                  </a:lnTo>
                  <a:lnTo>
                    <a:pt x="24" y="9502"/>
                  </a:lnTo>
                  <a:cubicBezTo>
                    <a:pt x="0" y="10261"/>
                    <a:pt x="514" y="11020"/>
                    <a:pt x="1518" y="11608"/>
                  </a:cubicBezTo>
                  <a:lnTo>
                    <a:pt x="27720" y="26717"/>
                  </a:lnTo>
                  <a:cubicBezTo>
                    <a:pt x="28712" y="27292"/>
                    <a:pt x="30016" y="27580"/>
                    <a:pt x="31320" y="27580"/>
                  </a:cubicBezTo>
                  <a:cubicBezTo>
                    <a:pt x="32624" y="27580"/>
                    <a:pt x="33928" y="27292"/>
                    <a:pt x="34920" y="26717"/>
                  </a:cubicBezTo>
                  <a:lnTo>
                    <a:pt x="72264" y="5168"/>
                  </a:lnTo>
                  <a:cubicBezTo>
                    <a:pt x="73219" y="4604"/>
                    <a:pt x="73733" y="3894"/>
                    <a:pt x="73758" y="3160"/>
                  </a:cubicBezTo>
                  <a:lnTo>
                    <a:pt x="73758" y="2988"/>
                  </a:lnTo>
                  <a:lnTo>
                    <a:pt x="73758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58"/>
            <p:cNvSpPr/>
            <p:nvPr/>
          </p:nvSpPr>
          <p:spPr>
            <a:xfrm>
              <a:off x="4484325" y="3821850"/>
              <a:ext cx="1843350" cy="1064325"/>
            </a:xfrm>
            <a:custGeom>
              <a:avLst/>
              <a:gdLst/>
              <a:ahLst/>
              <a:cxnLst/>
              <a:rect l="l" t="t" r="r" b="b"/>
              <a:pathLst>
                <a:path w="73734" h="42573" extrusionOk="0">
                  <a:moveTo>
                    <a:pt x="42450" y="0"/>
                  </a:moveTo>
                  <a:cubicBezTo>
                    <a:pt x="41140" y="0"/>
                    <a:pt x="39830" y="288"/>
                    <a:pt x="38838" y="863"/>
                  </a:cubicBezTo>
                  <a:lnTo>
                    <a:pt x="1494" y="22413"/>
                  </a:lnTo>
                  <a:cubicBezTo>
                    <a:pt x="490" y="23000"/>
                    <a:pt x="0" y="23759"/>
                    <a:pt x="0" y="24518"/>
                  </a:cubicBezTo>
                  <a:cubicBezTo>
                    <a:pt x="0" y="25253"/>
                    <a:pt x="490" y="26012"/>
                    <a:pt x="1494" y="26575"/>
                  </a:cubicBezTo>
                  <a:lnTo>
                    <a:pt x="27696" y="41709"/>
                  </a:lnTo>
                  <a:cubicBezTo>
                    <a:pt x="28688" y="42284"/>
                    <a:pt x="29992" y="42572"/>
                    <a:pt x="31296" y="42572"/>
                  </a:cubicBezTo>
                  <a:cubicBezTo>
                    <a:pt x="32600" y="42572"/>
                    <a:pt x="33904" y="42284"/>
                    <a:pt x="34896" y="41709"/>
                  </a:cubicBezTo>
                  <a:lnTo>
                    <a:pt x="72240" y="20160"/>
                  </a:lnTo>
                  <a:cubicBezTo>
                    <a:pt x="73171" y="19621"/>
                    <a:pt x="73685" y="18911"/>
                    <a:pt x="73734" y="18201"/>
                  </a:cubicBezTo>
                  <a:lnTo>
                    <a:pt x="73734" y="17980"/>
                  </a:lnTo>
                  <a:cubicBezTo>
                    <a:pt x="73709" y="17246"/>
                    <a:pt x="73195" y="16535"/>
                    <a:pt x="72240" y="15972"/>
                  </a:cubicBezTo>
                  <a:lnTo>
                    <a:pt x="67514" y="13254"/>
                  </a:lnTo>
                  <a:lnTo>
                    <a:pt x="67489" y="13254"/>
                  </a:lnTo>
                  <a:lnTo>
                    <a:pt x="64722" y="11638"/>
                  </a:lnTo>
                  <a:lnTo>
                    <a:pt x="61931" y="13230"/>
                  </a:lnTo>
                  <a:lnTo>
                    <a:pt x="61931" y="13254"/>
                  </a:lnTo>
                  <a:lnTo>
                    <a:pt x="70281" y="18054"/>
                  </a:lnTo>
                  <a:lnTo>
                    <a:pt x="34088" y="38966"/>
                  </a:lnTo>
                  <a:lnTo>
                    <a:pt x="6220" y="22902"/>
                  </a:lnTo>
                  <a:lnTo>
                    <a:pt x="42438" y="1990"/>
                  </a:lnTo>
                  <a:lnTo>
                    <a:pt x="50789" y="6814"/>
                  </a:lnTo>
                  <a:lnTo>
                    <a:pt x="53580" y="5198"/>
                  </a:lnTo>
                  <a:lnTo>
                    <a:pt x="46062" y="863"/>
                  </a:lnTo>
                  <a:cubicBezTo>
                    <a:pt x="45071" y="288"/>
                    <a:pt x="43760" y="0"/>
                    <a:pt x="42450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58"/>
            <p:cNvSpPr/>
            <p:nvPr/>
          </p:nvSpPr>
          <p:spPr>
            <a:xfrm>
              <a:off x="4639825" y="3871575"/>
              <a:ext cx="1601525" cy="924450"/>
            </a:xfrm>
            <a:custGeom>
              <a:avLst/>
              <a:gdLst/>
              <a:ahLst/>
              <a:cxnLst/>
              <a:rect l="l" t="t" r="r" b="b"/>
              <a:pathLst>
                <a:path w="64061" h="36978" extrusionOk="0">
                  <a:moveTo>
                    <a:pt x="36218" y="1"/>
                  </a:moveTo>
                  <a:lnTo>
                    <a:pt x="0" y="20913"/>
                  </a:lnTo>
                  <a:lnTo>
                    <a:pt x="27868" y="36977"/>
                  </a:lnTo>
                  <a:lnTo>
                    <a:pt x="64061" y="16065"/>
                  </a:lnTo>
                  <a:lnTo>
                    <a:pt x="55711" y="11265"/>
                  </a:lnTo>
                  <a:lnTo>
                    <a:pt x="55711" y="11241"/>
                  </a:lnTo>
                  <a:lnTo>
                    <a:pt x="44569" y="4825"/>
                  </a:lnTo>
                  <a:lnTo>
                    <a:pt x="3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58"/>
            <p:cNvSpPr/>
            <p:nvPr/>
          </p:nvSpPr>
          <p:spPr>
            <a:xfrm>
              <a:off x="5970125" y="3962175"/>
              <a:ext cx="62475" cy="107775"/>
            </a:xfrm>
            <a:custGeom>
              <a:avLst/>
              <a:gdLst/>
              <a:ahLst/>
              <a:cxnLst/>
              <a:rect l="l" t="t" r="r" b="b"/>
              <a:pathLst>
                <a:path w="2499" h="4311" extrusionOk="0">
                  <a:moveTo>
                    <a:pt x="1250" y="1"/>
                  </a:moveTo>
                  <a:cubicBezTo>
                    <a:pt x="931" y="1"/>
                    <a:pt x="613" y="74"/>
                    <a:pt x="368" y="221"/>
                  </a:cubicBezTo>
                  <a:cubicBezTo>
                    <a:pt x="123" y="368"/>
                    <a:pt x="1" y="540"/>
                    <a:pt x="1" y="711"/>
                  </a:cubicBezTo>
                  <a:lnTo>
                    <a:pt x="1" y="4311"/>
                  </a:lnTo>
                  <a:cubicBezTo>
                    <a:pt x="1" y="4139"/>
                    <a:pt x="123" y="3943"/>
                    <a:pt x="368" y="3821"/>
                  </a:cubicBezTo>
                  <a:cubicBezTo>
                    <a:pt x="601" y="3674"/>
                    <a:pt x="919" y="3601"/>
                    <a:pt x="1237" y="3601"/>
                  </a:cubicBezTo>
                  <a:cubicBezTo>
                    <a:pt x="1556" y="3601"/>
                    <a:pt x="1874" y="3674"/>
                    <a:pt x="2107" y="3821"/>
                  </a:cubicBezTo>
                  <a:cubicBezTo>
                    <a:pt x="2352" y="3943"/>
                    <a:pt x="2474" y="4139"/>
                    <a:pt x="2474" y="4311"/>
                  </a:cubicBezTo>
                  <a:lnTo>
                    <a:pt x="2499" y="735"/>
                  </a:lnTo>
                  <a:cubicBezTo>
                    <a:pt x="2499" y="540"/>
                    <a:pt x="2376" y="368"/>
                    <a:pt x="2131" y="221"/>
                  </a:cubicBezTo>
                  <a:cubicBezTo>
                    <a:pt x="1886" y="74"/>
                    <a:pt x="1568" y="1"/>
                    <a:pt x="125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58"/>
            <p:cNvSpPr/>
            <p:nvPr/>
          </p:nvSpPr>
          <p:spPr>
            <a:xfrm>
              <a:off x="6087050" y="4008100"/>
              <a:ext cx="30650" cy="132875"/>
            </a:xfrm>
            <a:custGeom>
              <a:avLst/>
              <a:gdLst/>
              <a:ahLst/>
              <a:cxnLst/>
              <a:rect l="l" t="t" r="r" b="b"/>
              <a:pathLst>
                <a:path w="1226" h="5315" extrusionOk="0">
                  <a:moveTo>
                    <a:pt x="1225" y="0"/>
                  </a:moveTo>
                  <a:cubicBezTo>
                    <a:pt x="1225" y="637"/>
                    <a:pt x="809" y="1249"/>
                    <a:pt x="1" y="1715"/>
                  </a:cubicBezTo>
                  <a:lnTo>
                    <a:pt x="1" y="5314"/>
                  </a:lnTo>
                  <a:cubicBezTo>
                    <a:pt x="809" y="4849"/>
                    <a:pt x="1225" y="4212"/>
                    <a:pt x="1225" y="3600"/>
                  </a:cubicBezTo>
                  <a:lnTo>
                    <a:pt x="1225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58"/>
            <p:cNvSpPr/>
            <p:nvPr/>
          </p:nvSpPr>
          <p:spPr>
            <a:xfrm>
              <a:off x="6061950" y="4050950"/>
              <a:ext cx="25125" cy="104700"/>
            </a:xfrm>
            <a:custGeom>
              <a:avLst/>
              <a:gdLst/>
              <a:ahLst/>
              <a:cxnLst/>
              <a:rect l="l" t="t" r="r" b="b"/>
              <a:pathLst>
                <a:path w="1005" h="4188" extrusionOk="0">
                  <a:moveTo>
                    <a:pt x="1005" y="1"/>
                  </a:moveTo>
                  <a:lnTo>
                    <a:pt x="25" y="588"/>
                  </a:lnTo>
                  <a:lnTo>
                    <a:pt x="1" y="4188"/>
                  </a:lnTo>
                  <a:lnTo>
                    <a:pt x="1005" y="3600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58"/>
            <p:cNvSpPr/>
            <p:nvPr/>
          </p:nvSpPr>
          <p:spPr>
            <a:xfrm>
              <a:off x="5684225" y="3948725"/>
              <a:ext cx="471425" cy="233250"/>
            </a:xfrm>
            <a:custGeom>
              <a:avLst/>
              <a:gdLst/>
              <a:ahLst/>
              <a:cxnLst/>
              <a:rect l="l" t="t" r="r" b="b"/>
              <a:pathLst>
                <a:path w="18857" h="9330" extrusionOk="0">
                  <a:moveTo>
                    <a:pt x="25" y="0"/>
                  </a:moveTo>
                  <a:lnTo>
                    <a:pt x="1" y="735"/>
                  </a:lnTo>
                  <a:cubicBezTo>
                    <a:pt x="1" y="1078"/>
                    <a:pt x="221" y="1396"/>
                    <a:pt x="662" y="1641"/>
                  </a:cubicBezTo>
                  <a:lnTo>
                    <a:pt x="13347" y="8963"/>
                  </a:lnTo>
                  <a:cubicBezTo>
                    <a:pt x="13775" y="9208"/>
                    <a:pt x="14339" y="9330"/>
                    <a:pt x="14899" y="9330"/>
                  </a:cubicBezTo>
                  <a:cubicBezTo>
                    <a:pt x="15459" y="9330"/>
                    <a:pt x="16016" y="9208"/>
                    <a:pt x="16432" y="8963"/>
                  </a:cubicBezTo>
                  <a:lnTo>
                    <a:pt x="18857" y="7567"/>
                  </a:lnTo>
                  <a:lnTo>
                    <a:pt x="18857" y="6832"/>
                  </a:lnTo>
                  <a:lnTo>
                    <a:pt x="16457" y="8228"/>
                  </a:lnTo>
                  <a:cubicBezTo>
                    <a:pt x="16028" y="8473"/>
                    <a:pt x="15465" y="8595"/>
                    <a:pt x="14902" y="8595"/>
                  </a:cubicBezTo>
                  <a:cubicBezTo>
                    <a:pt x="14339" y="8595"/>
                    <a:pt x="13775" y="8473"/>
                    <a:pt x="13347" y="8228"/>
                  </a:cubicBezTo>
                  <a:lnTo>
                    <a:pt x="662" y="906"/>
                  </a:lnTo>
                  <a:cubicBezTo>
                    <a:pt x="246" y="661"/>
                    <a:pt x="25" y="318"/>
                    <a:pt x="25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58"/>
            <p:cNvSpPr/>
            <p:nvPr/>
          </p:nvSpPr>
          <p:spPr>
            <a:xfrm>
              <a:off x="5679325" y="3891175"/>
              <a:ext cx="476325" cy="272450"/>
            </a:xfrm>
            <a:custGeom>
              <a:avLst/>
              <a:gdLst/>
              <a:ahLst/>
              <a:cxnLst/>
              <a:rect l="l" t="t" r="r" b="b"/>
              <a:pathLst>
                <a:path w="19053" h="10898" extrusionOk="0">
                  <a:moveTo>
                    <a:pt x="12882" y="2841"/>
                  </a:moveTo>
                  <a:cubicBezTo>
                    <a:pt x="13200" y="2841"/>
                    <a:pt x="13518" y="2914"/>
                    <a:pt x="13763" y="3061"/>
                  </a:cubicBezTo>
                  <a:cubicBezTo>
                    <a:pt x="14253" y="3331"/>
                    <a:pt x="14253" y="3796"/>
                    <a:pt x="13763" y="4065"/>
                  </a:cubicBezTo>
                  <a:cubicBezTo>
                    <a:pt x="13518" y="4212"/>
                    <a:pt x="13200" y="4286"/>
                    <a:pt x="12882" y="4286"/>
                  </a:cubicBezTo>
                  <a:cubicBezTo>
                    <a:pt x="12563" y="4286"/>
                    <a:pt x="12245" y="4212"/>
                    <a:pt x="12000" y="4065"/>
                  </a:cubicBezTo>
                  <a:cubicBezTo>
                    <a:pt x="11535" y="3796"/>
                    <a:pt x="11510" y="3331"/>
                    <a:pt x="12000" y="3061"/>
                  </a:cubicBezTo>
                  <a:cubicBezTo>
                    <a:pt x="12245" y="2914"/>
                    <a:pt x="12563" y="2841"/>
                    <a:pt x="12882" y="2841"/>
                  </a:cubicBezTo>
                  <a:close/>
                  <a:moveTo>
                    <a:pt x="3258" y="0"/>
                  </a:moveTo>
                  <a:lnTo>
                    <a:pt x="858" y="1396"/>
                  </a:lnTo>
                  <a:cubicBezTo>
                    <a:pt x="1" y="1910"/>
                    <a:pt x="1" y="2718"/>
                    <a:pt x="858" y="3208"/>
                  </a:cubicBezTo>
                  <a:lnTo>
                    <a:pt x="13543" y="10530"/>
                  </a:lnTo>
                  <a:cubicBezTo>
                    <a:pt x="13971" y="10775"/>
                    <a:pt x="14535" y="10897"/>
                    <a:pt x="15098" y="10897"/>
                  </a:cubicBezTo>
                  <a:cubicBezTo>
                    <a:pt x="15661" y="10897"/>
                    <a:pt x="16224" y="10775"/>
                    <a:pt x="16653" y="10530"/>
                  </a:cubicBezTo>
                  <a:lnTo>
                    <a:pt x="19053" y="9134"/>
                  </a:lnTo>
                  <a:lnTo>
                    <a:pt x="15330" y="6979"/>
                  </a:lnTo>
                  <a:lnTo>
                    <a:pt x="16310" y="6392"/>
                  </a:lnTo>
                  <a:cubicBezTo>
                    <a:pt x="17951" y="5437"/>
                    <a:pt x="17951" y="3894"/>
                    <a:pt x="16285" y="2963"/>
                  </a:cubicBezTo>
                  <a:lnTo>
                    <a:pt x="13935" y="1592"/>
                  </a:lnTo>
                  <a:cubicBezTo>
                    <a:pt x="13102" y="1114"/>
                    <a:pt x="12025" y="876"/>
                    <a:pt x="10950" y="876"/>
                  </a:cubicBezTo>
                  <a:cubicBezTo>
                    <a:pt x="9876" y="876"/>
                    <a:pt x="8804" y="1114"/>
                    <a:pt x="7984" y="1592"/>
                  </a:cubicBezTo>
                  <a:lnTo>
                    <a:pt x="6980" y="2155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rgbClr val="F9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58"/>
            <p:cNvSpPr/>
            <p:nvPr/>
          </p:nvSpPr>
          <p:spPr>
            <a:xfrm>
              <a:off x="4926950" y="4063200"/>
              <a:ext cx="986275" cy="511825"/>
            </a:xfrm>
            <a:custGeom>
              <a:avLst/>
              <a:gdLst/>
              <a:ahLst/>
              <a:cxnLst/>
              <a:rect l="l" t="t" r="r" b="b"/>
              <a:pathLst>
                <a:path w="39451" h="20473" extrusionOk="0">
                  <a:moveTo>
                    <a:pt x="25468" y="98"/>
                  </a:moveTo>
                  <a:lnTo>
                    <a:pt x="24709" y="539"/>
                  </a:lnTo>
                  <a:lnTo>
                    <a:pt x="38520" y="8522"/>
                  </a:lnTo>
                  <a:lnTo>
                    <a:pt x="39279" y="8081"/>
                  </a:lnTo>
                  <a:lnTo>
                    <a:pt x="25468" y="98"/>
                  </a:lnTo>
                  <a:close/>
                  <a:moveTo>
                    <a:pt x="17093" y="0"/>
                  </a:moveTo>
                  <a:lnTo>
                    <a:pt x="16358" y="441"/>
                  </a:lnTo>
                  <a:lnTo>
                    <a:pt x="38691" y="13346"/>
                  </a:lnTo>
                  <a:lnTo>
                    <a:pt x="39450" y="12905"/>
                  </a:lnTo>
                  <a:lnTo>
                    <a:pt x="17093" y="0"/>
                  </a:lnTo>
                  <a:close/>
                  <a:moveTo>
                    <a:pt x="13003" y="2400"/>
                  </a:moveTo>
                  <a:lnTo>
                    <a:pt x="12269" y="2816"/>
                  </a:lnTo>
                  <a:lnTo>
                    <a:pt x="34602" y="15722"/>
                  </a:lnTo>
                  <a:lnTo>
                    <a:pt x="35361" y="15281"/>
                  </a:lnTo>
                  <a:lnTo>
                    <a:pt x="13003" y="2400"/>
                  </a:lnTo>
                  <a:close/>
                  <a:moveTo>
                    <a:pt x="8914" y="4775"/>
                  </a:moveTo>
                  <a:lnTo>
                    <a:pt x="8179" y="5192"/>
                  </a:lnTo>
                  <a:lnTo>
                    <a:pt x="30512" y="18097"/>
                  </a:lnTo>
                  <a:lnTo>
                    <a:pt x="31271" y="17681"/>
                  </a:lnTo>
                  <a:lnTo>
                    <a:pt x="8914" y="4775"/>
                  </a:lnTo>
                  <a:close/>
                  <a:moveTo>
                    <a:pt x="735" y="9526"/>
                  </a:moveTo>
                  <a:lnTo>
                    <a:pt x="0" y="9967"/>
                  </a:lnTo>
                  <a:lnTo>
                    <a:pt x="14277" y="18219"/>
                  </a:lnTo>
                  <a:lnTo>
                    <a:pt x="15036" y="17779"/>
                  </a:lnTo>
                  <a:lnTo>
                    <a:pt x="735" y="9526"/>
                  </a:lnTo>
                  <a:close/>
                  <a:moveTo>
                    <a:pt x="4824" y="7151"/>
                  </a:moveTo>
                  <a:lnTo>
                    <a:pt x="4090" y="7592"/>
                  </a:lnTo>
                  <a:lnTo>
                    <a:pt x="26423" y="20472"/>
                  </a:lnTo>
                  <a:lnTo>
                    <a:pt x="27182" y="20056"/>
                  </a:lnTo>
                  <a:lnTo>
                    <a:pt x="4824" y="715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58"/>
            <p:cNvSpPr/>
            <p:nvPr/>
          </p:nvSpPr>
          <p:spPr>
            <a:xfrm>
              <a:off x="5463850" y="2875700"/>
              <a:ext cx="115125" cy="107125"/>
            </a:xfrm>
            <a:custGeom>
              <a:avLst/>
              <a:gdLst/>
              <a:ahLst/>
              <a:cxnLst/>
              <a:rect l="l" t="t" r="r" b="b"/>
              <a:pathLst>
                <a:path w="4605" h="4285" extrusionOk="0">
                  <a:moveTo>
                    <a:pt x="752" y="0"/>
                  </a:moveTo>
                  <a:cubicBezTo>
                    <a:pt x="683" y="0"/>
                    <a:pt x="625" y="12"/>
                    <a:pt x="588" y="43"/>
                  </a:cubicBezTo>
                  <a:cubicBezTo>
                    <a:pt x="539" y="67"/>
                    <a:pt x="514" y="116"/>
                    <a:pt x="490" y="165"/>
                  </a:cubicBezTo>
                  <a:cubicBezTo>
                    <a:pt x="417" y="337"/>
                    <a:pt x="368" y="484"/>
                    <a:pt x="319" y="655"/>
                  </a:cubicBezTo>
                  <a:cubicBezTo>
                    <a:pt x="245" y="949"/>
                    <a:pt x="196" y="1267"/>
                    <a:pt x="123" y="1610"/>
                  </a:cubicBezTo>
                  <a:cubicBezTo>
                    <a:pt x="49" y="1953"/>
                    <a:pt x="0" y="2345"/>
                    <a:pt x="196" y="2639"/>
                  </a:cubicBezTo>
                  <a:cubicBezTo>
                    <a:pt x="466" y="3030"/>
                    <a:pt x="1053" y="3104"/>
                    <a:pt x="1421" y="3373"/>
                  </a:cubicBezTo>
                  <a:cubicBezTo>
                    <a:pt x="1886" y="3741"/>
                    <a:pt x="2327" y="4279"/>
                    <a:pt x="2963" y="4279"/>
                  </a:cubicBezTo>
                  <a:cubicBezTo>
                    <a:pt x="3034" y="4283"/>
                    <a:pt x="3104" y="4285"/>
                    <a:pt x="3172" y="4285"/>
                  </a:cubicBezTo>
                  <a:cubicBezTo>
                    <a:pt x="4001" y="4285"/>
                    <a:pt x="4605" y="4007"/>
                    <a:pt x="4016" y="3373"/>
                  </a:cubicBezTo>
                  <a:cubicBezTo>
                    <a:pt x="3551" y="2859"/>
                    <a:pt x="3159" y="2296"/>
                    <a:pt x="2767" y="1757"/>
                  </a:cubicBezTo>
                  <a:cubicBezTo>
                    <a:pt x="2376" y="1194"/>
                    <a:pt x="2033" y="459"/>
                    <a:pt x="1372" y="165"/>
                  </a:cubicBezTo>
                  <a:cubicBezTo>
                    <a:pt x="1261" y="110"/>
                    <a:pt x="958" y="0"/>
                    <a:pt x="752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58"/>
            <p:cNvSpPr/>
            <p:nvPr/>
          </p:nvSpPr>
          <p:spPr>
            <a:xfrm>
              <a:off x="5356100" y="2957100"/>
              <a:ext cx="118275" cy="109600"/>
            </a:xfrm>
            <a:custGeom>
              <a:avLst/>
              <a:gdLst/>
              <a:ahLst/>
              <a:cxnLst/>
              <a:rect l="l" t="t" r="r" b="b"/>
              <a:pathLst>
                <a:path w="4731" h="4384" extrusionOk="0">
                  <a:moveTo>
                    <a:pt x="777" y="1"/>
                  </a:moveTo>
                  <a:cubicBezTo>
                    <a:pt x="707" y="1"/>
                    <a:pt x="649" y="13"/>
                    <a:pt x="613" y="44"/>
                  </a:cubicBezTo>
                  <a:cubicBezTo>
                    <a:pt x="564" y="68"/>
                    <a:pt x="539" y="117"/>
                    <a:pt x="515" y="166"/>
                  </a:cubicBezTo>
                  <a:cubicBezTo>
                    <a:pt x="441" y="338"/>
                    <a:pt x="392" y="485"/>
                    <a:pt x="343" y="656"/>
                  </a:cubicBezTo>
                  <a:cubicBezTo>
                    <a:pt x="245" y="974"/>
                    <a:pt x="196" y="1293"/>
                    <a:pt x="123" y="1635"/>
                  </a:cubicBezTo>
                  <a:cubicBezTo>
                    <a:pt x="49" y="2003"/>
                    <a:pt x="0" y="2395"/>
                    <a:pt x="221" y="2713"/>
                  </a:cubicBezTo>
                  <a:cubicBezTo>
                    <a:pt x="490" y="3105"/>
                    <a:pt x="1078" y="3154"/>
                    <a:pt x="1470" y="3472"/>
                  </a:cubicBezTo>
                  <a:cubicBezTo>
                    <a:pt x="1935" y="3839"/>
                    <a:pt x="2376" y="4378"/>
                    <a:pt x="3037" y="4378"/>
                  </a:cubicBezTo>
                  <a:cubicBezTo>
                    <a:pt x="3106" y="4382"/>
                    <a:pt x="3175" y="4383"/>
                    <a:pt x="3242" y="4383"/>
                  </a:cubicBezTo>
                  <a:cubicBezTo>
                    <a:pt x="4117" y="4383"/>
                    <a:pt x="4730" y="4085"/>
                    <a:pt x="4139" y="3448"/>
                  </a:cubicBezTo>
                  <a:cubicBezTo>
                    <a:pt x="3649" y="2933"/>
                    <a:pt x="3257" y="2346"/>
                    <a:pt x="2841" y="1782"/>
                  </a:cubicBezTo>
                  <a:cubicBezTo>
                    <a:pt x="2449" y="1219"/>
                    <a:pt x="2082" y="460"/>
                    <a:pt x="1421" y="166"/>
                  </a:cubicBezTo>
                  <a:cubicBezTo>
                    <a:pt x="1292" y="111"/>
                    <a:pt x="984" y="1"/>
                    <a:pt x="777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58"/>
            <p:cNvSpPr/>
            <p:nvPr/>
          </p:nvSpPr>
          <p:spPr>
            <a:xfrm>
              <a:off x="5176100" y="2661875"/>
              <a:ext cx="246150" cy="324225"/>
            </a:xfrm>
            <a:custGeom>
              <a:avLst/>
              <a:gdLst/>
              <a:ahLst/>
              <a:cxnLst/>
              <a:rect l="l" t="t" r="r" b="b"/>
              <a:pathLst>
                <a:path w="9846" h="12969" extrusionOk="0">
                  <a:moveTo>
                    <a:pt x="1397" y="1"/>
                  </a:moveTo>
                  <a:lnTo>
                    <a:pt x="1397" y="1"/>
                  </a:lnTo>
                  <a:cubicBezTo>
                    <a:pt x="1" y="3894"/>
                    <a:pt x="1519" y="4433"/>
                    <a:pt x="6319" y="6661"/>
                  </a:cubicBezTo>
                  <a:cubicBezTo>
                    <a:pt x="6319" y="6661"/>
                    <a:pt x="6539" y="8424"/>
                    <a:pt x="7372" y="12685"/>
                  </a:cubicBezTo>
                  <a:cubicBezTo>
                    <a:pt x="7372" y="12685"/>
                    <a:pt x="7742" y="12968"/>
                    <a:pt x="8431" y="12968"/>
                  </a:cubicBezTo>
                  <a:cubicBezTo>
                    <a:pt x="8776" y="12968"/>
                    <a:pt x="9200" y="12898"/>
                    <a:pt x="9698" y="12685"/>
                  </a:cubicBezTo>
                  <a:cubicBezTo>
                    <a:pt x="9698" y="12685"/>
                    <a:pt x="9845" y="6221"/>
                    <a:pt x="8866" y="4629"/>
                  </a:cubicBezTo>
                  <a:cubicBezTo>
                    <a:pt x="7886" y="3013"/>
                    <a:pt x="1397" y="1"/>
                    <a:pt x="1397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58"/>
            <p:cNvSpPr/>
            <p:nvPr/>
          </p:nvSpPr>
          <p:spPr>
            <a:xfrm>
              <a:off x="5219150" y="2647000"/>
              <a:ext cx="311450" cy="250675"/>
            </a:xfrm>
            <a:custGeom>
              <a:avLst/>
              <a:gdLst/>
              <a:ahLst/>
              <a:cxnLst/>
              <a:rect l="l" t="t" r="r" b="b"/>
              <a:pathLst>
                <a:path w="12458" h="10027" extrusionOk="0">
                  <a:moveTo>
                    <a:pt x="3513" y="1"/>
                  </a:moveTo>
                  <a:cubicBezTo>
                    <a:pt x="2689" y="1"/>
                    <a:pt x="1" y="1982"/>
                    <a:pt x="2319" y="3118"/>
                  </a:cubicBezTo>
                  <a:cubicBezTo>
                    <a:pt x="3838" y="3853"/>
                    <a:pt x="8980" y="5003"/>
                    <a:pt x="8980" y="5003"/>
                  </a:cubicBezTo>
                  <a:cubicBezTo>
                    <a:pt x="8980" y="5003"/>
                    <a:pt x="9470" y="6522"/>
                    <a:pt x="9886" y="9754"/>
                  </a:cubicBezTo>
                  <a:cubicBezTo>
                    <a:pt x="9886" y="9754"/>
                    <a:pt x="10322" y="10026"/>
                    <a:pt x="10946" y="10026"/>
                  </a:cubicBezTo>
                  <a:cubicBezTo>
                    <a:pt x="11258" y="10026"/>
                    <a:pt x="11617" y="9958"/>
                    <a:pt x="11992" y="9754"/>
                  </a:cubicBezTo>
                  <a:cubicBezTo>
                    <a:pt x="11992" y="9754"/>
                    <a:pt x="12457" y="3216"/>
                    <a:pt x="10939" y="2261"/>
                  </a:cubicBezTo>
                  <a:cubicBezTo>
                    <a:pt x="9421" y="1281"/>
                    <a:pt x="3593" y="8"/>
                    <a:pt x="3593" y="8"/>
                  </a:cubicBezTo>
                  <a:cubicBezTo>
                    <a:pt x="3569" y="3"/>
                    <a:pt x="3542" y="1"/>
                    <a:pt x="3513" y="1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58"/>
            <p:cNvSpPr/>
            <p:nvPr/>
          </p:nvSpPr>
          <p:spPr>
            <a:xfrm>
              <a:off x="5284475" y="2386400"/>
              <a:ext cx="151850" cy="313450"/>
            </a:xfrm>
            <a:custGeom>
              <a:avLst/>
              <a:gdLst/>
              <a:ahLst/>
              <a:cxnLst/>
              <a:rect l="l" t="t" r="r" b="b"/>
              <a:pathLst>
                <a:path w="6074" h="12538" extrusionOk="0">
                  <a:moveTo>
                    <a:pt x="2180" y="906"/>
                  </a:moveTo>
                  <a:cubicBezTo>
                    <a:pt x="2914" y="1249"/>
                    <a:pt x="2865" y="6391"/>
                    <a:pt x="2890" y="7004"/>
                  </a:cubicBezTo>
                  <a:cubicBezTo>
                    <a:pt x="2939" y="7616"/>
                    <a:pt x="6073" y="11534"/>
                    <a:pt x="6073" y="11534"/>
                  </a:cubicBezTo>
                  <a:cubicBezTo>
                    <a:pt x="5657" y="12391"/>
                    <a:pt x="4506" y="12538"/>
                    <a:pt x="4506" y="12538"/>
                  </a:cubicBezTo>
                  <a:cubicBezTo>
                    <a:pt x="4335" y="12317"/>
                    <a:pt x="1861" y="9795"/>
                    <a:pt x="931" y="7983"/>
                  </a:cubicBezTo>
                  <a:cubicBezTo>
                    <a:pt x="0" y="6196"/>
                    <a:pt x="294" y="0"/>
                    <a:pt x="2180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58"/>
            <p:cNvSpPr/>
            <p:nvPr/>
          </p:nvSpPr>
          <p:spPr>
            <a:xfrm>
              <a:off x="5166325" y="2399250"/>
              <a:ext cx="205725" cy="317150"/>
            </a:xfrm>
            <a:custGeom>
              <a:avLst/>
              <a:gdLst/>
              <a:ahLst/>
              <a:cxnLst/>
              <a:rect l="l" t="t" r="r" b="b"/>
              <a:pathLst>
                <a:path w="8229" h="12686" extrusionOk="0">
                  <a:moveTo>
                    <a:pt x="6293" y="74"/>
                  </a:moveTo>
                  <a:cubicBezTo>
                    <a:pt x="4824" y="0"/>
                    <a:pt x="2253" y="735"/>
                    <a:pt x="1127" y="2155"/>
                  </a:cubicBezTo>
                  <a:cubicBezTo>
                    <a:pt x="0" y="3576"/>
                    <a:pt x="710" y="5339"/>
                    <a:pt x="1078" y="6857"/>
                  </a:cubicBezTo>
                  <a:cubicBezTo>
                    <a:pt x="1469" y="8375"/>
                    <a:pt x="980" y="11142"/>
                    <a:pt x="980" y="11510"/>
                  </a:cubicBezTo>
                  <a:cubicBezTo>
                    <a:pt x="2718" y="12685"/>
                    <a:pt x="5779" y="11608"/>
                    <a:pt x="6245" y="9893"/>
                  </a:cubicBezTo>
                  <a:cubicBezTo>
                    <a:pt x="6465" y="8032"/>
                    <a:pt x="6098" y="8326"/>
                    <a:pt x="6073" y="7249"/>
                  </a:cubicBezTo>
                  <a:cubicBezTo>
                    <a:pt x="6147" y="4898"/>
                    <a:pt x="8228" y="784"/>
                    <a:pt x="6293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58"/>
            <p:cNvSpPr/>
            <p:nvPr/>
          </p:nvSpPr>
          <p:spPr>
            <a:xfrm>
              <a:off x="5288150" y="2400475"/>
              <a:ext cx="66125" cy="319575"/>
            </a:xfrm>
            <a:custGeom>
              <a:avLst/>
              <a:gdLst/>
              <a:ahLst/>
              <a:cxnLst/>
              <a:rect l="l" t="t" r="r" b="b"/>
              <a:pathLst>
                <a:path w="2645" h="12783" extrusionOk="0">
                  <a:moveTo>
                    <a:pt x="123" y="368"/>
                  </a:moveTo>
                  <a:cubicBezTo>
                    <a:pt x="906" y="3673"/>
                    <a:pt x="343" y="6588"/>
                    <a:pt x="172" y="7983"/>
                  </a:cubicBezTo>
                  <a:cubicBezTo>
                    <a:pt x="25" y="9379"/>
                    <a:pt x="833" y="12783"/>
                    <a:pt x="833" y="12783"/>
                  </a:cubicBezTo>
                  <a:cubicBezTo>
                    <a:pt x="1959" y="12220"/>
                    <a:pt x="2131" y="11216"/>
                    <a:pt x="2082" y="10726"/>
                  </a:cubicBezTo>
                  <a:cubicBezTo>
                    <a:pt x="1739" y="7445"/>
                    <a:pt x="1714" y="6832"/>
                    <a:pt x="1714" y="6710"/>
                  </a:cubicBezTo>
                  <a:cubicBezTo>
                    <a:pt x="1935" y="4947"/>
                    <a:pt x="2645" y="3600"/>
                    <a:pt x="2571" y="1910"/>
                  </a:cubicBezTo>
                  <a:cubicBezTo>
                    <a:pt x="2522" y="221"/>
                    <a:pt x="1420" y="25"/>
                    <a:pt x="1420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58"/>
            <p:cNvSpPr/>
            <p:nvPr/>
          </p:nvSpPr>
          <p:spPr>
            <a:xfrm>
              <a:off x="5234275" y="2375375"/>
              <a:ext cx="61850" cy="91225"/>
            </a:xfrm>
            <a:custGeom>
              <a:avLst/>
              <a:gdLst/>
              <a:ahLst/>
              <a:cxnLst/>
              <a:rect l="l" t="t" r="r" b="b"/>
              <a:pathLst>
                <a:path w="2474" h="3649" extrusionOk="0">
                  <a:moveTo>
                    <a:pt x="270" y="0"/>
                  </a:moveTo>
                  <a:cubicBezTo>
                    <a:pt x="270" y="0"/>
                    <a:pt x="392" y="1372"/>
                    <a:pt x="25" y="1886"/>
                  </a:cubicBezTo>
                  <a:cubicBezTo>
                    <a:pt x="0" y="2229"/>
                    <a:pt x="955" y="3649"/>
                    <a:pt x="1935" y="3404"/>
                  </a:cubicBezTo>
                  <a:cubicBezTo>
                    <a:pt x="2474" y="3257"/>
                    <a:pt x="2425" y="2621"/>
                    <a:pt x="2425" y="2621"/>
                  </a:cubicBezTo>
                  <a:cubicBezTo>
                    <a:pt x="2376" y="2106"/>
                    <a:pt x="2425" y="906"/>
                    <a:pt x="2425" y="906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58"/>
            <p:cNvSpPr/>
            <p:nvPr/>
          </p:nvSpPr>
          <p:spPr>
            <a:xfrm>
              <a:off x="5148550" y="2417000"/>
              <a:ext cx="113300" cy="336125"/>
            </a:xfrm>
            <a:custGeom>
              <a:avLst/>
              <a:gdLst/>
              <a:ahLst/>
              <a:cxnLst/>
              <a:rect l="l" t="t" r="r" b="b"/>
              <a:pathLst>
                <a:path w="4532" h="13445" extrusionOk="0">
                  <a:moveTo>
                    <a:pt x="3405" y="0"/>
                  </a:moveTo>
                  <a:cubicBezTo>
                    <a:pt x="4531" y="2400"/>
                    <a:pt x="4115" y="3894"/>
                    <a:pt x="4041" y="5878"/>
                  </a:cubicBezTo>
                  <a:cubicBezTo>
                    <a:pt x="3992" y="7861"/>
                    <a:pt x="2964" y="13444"/>
                    <a:pt x="2964" y="13444"/>
                  </a:cubicBezTo>
                  <a:cubicBezTo>
                    <a:pt x="1005" y="12955"/>
                    <a:pt x="393" y="12514"/>
                    <a:pt x="1" y="11828"/>
                  </a:cubicBezTo>
                  <a:cubicBezTo>
                    <a:pt x="858" y="7959"/>
                    <a:pt x="760" y="3037"/>
                    <a:pt x="1005" y="1445"/>
                  </a:cubicBezTo>
                  <a:cubicBezTo>
                    <a:pt x="1201" y="196"/>
                    <a:pt x="3405" y="0"/>
                    <a:pt x="340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58"/>
            <p:cNvSpPr/>
            <p:nvPr/>
          </p:nvSpPr>
          <p:spPr>
            <a:xfrm>
              <a:off x="5160800" y="2448825"/>
              <a:ext cx="78400" cy="270000"/>
            </a:xfrm>
            <a:custGeom>
              <a:avLst/>
              <a:gdLst/>
              <a:ahLst/>
              <a:cxnLst/>
              <a:rect l="l" t="t" r="r" b="b"/>
              <a:pathLst>
                <a:path w="3136" h="10800" extrusionOk="0">
                  <a:moveTo>
                    <a:pt x="2719" y="10800"/>
                  </a:moveTo>
                  <a:cubicBezTo>
                    <a:pt x="2841" y="10090"/>
                    <a:pt x="2988" y="9208"/>
                    <a:pt x="3135" y="8302"/>
                  </a:cubicBezTo>
                  <a:cubicBezTo>
                    <a:pt x="2498" y="7494"/>
                    <a:pt x="1935" y="6686"/>
                    <a:pt x="1911" y="6417"/>
                  </a:cubicBezTo>
                  <a:cubicBezTo>
                    <a:pt x="1862" y="5804"/>
                    <a:pt x="2621" y="638"/>
                    <a:pt x="1886" y="295"/>
                  </a:cubicBezTo>
                  <a:cubicBezTo>
                    <a:pt x="1299" y="1"/>
                    <a:pt x="809" y="417"/>
                    <a:pt x="417" y="1176"/>
                  </a:cubicBezTo>
                  <a:cubicBezTo>
                    <a:pt x="319" y="2670"/>
                    <a:pt x="270" y="5094"/>
                    <a:pt x="1" y="7543"/>
                  </a:cubicBezTo>
                  <a:cubicBezTo>
                    <a:pt x="711" y="8865"/>
                    <a:pt x="2033" y="10139"/>
                    <a:pt x="2719" y="1080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58"/>
            <p:cNvSpPr/>
            <p:nvPr/>
          </p:nvSpPr>
          <p:spPr>
            <a:xfrm>
              <a:off x="5233650" y="2409050"/>
              <a:ext cx="49000" cy="69200"/>
            </a:xfrm>
            <a:custGeom>
              <a:avLst/>
              <a:gdLst/>
              <a:ahLst/>
              <a:cxnLst/>
              <a:rect l="l" t="t" r="r" b="b"/>
              <a:pathLst>
                <a:path w="1960" h="2768" extrusionOk="0">
                  <a:moveTo>
                    <a:pt x="246" y="0"/>
                  </a:moveTo>
                  <a:cubicBezTo>
                    <a:pt x="246" y="49"/>
                    <a:pt x="1" y="318"/>
                    <a:pt x="1" y="318"/>
                  </a:cubicBezTo>
                  <a:cubicBezTo>
                    <a:pt x="1" y="318"/>
                    <a:pt x="491" y="1396"/>
                    <a:pt x="662" y="1886"/>
                  </a:cubicBezTo>
                  <a:cubicBezTo>
                    <a:pt x="833" y="2351"/>
                    <a:pt x="1299" y="2767"/>
                    <a:pt x="1299" y="2767"/>
                  </a:cubicBezTo>
                  <a:lnTo>
                    <a:pt x="1960" y="2057"/>
                  </a:lnTo>
                  <a:cubicBezTo>
                    <a:pt x="1078" y="1592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58"/>
            <p:cNvSpPr/>
            <p:nvPr/>
          </p:nvSpPr>
          <p:spPr>
            <a:xfrm>
              <a:off x="5282625" y="2415775"/>
              <a:ext cx="22675" cy="56950"/>
            </a:xfrm>
            <a:custGeom>
              <a:avLst/>
              <a:gdLst/>
              <a:ahLst/>
              <a:cxnLst/>
              <a:rect l="l" t="t" r="r" b="b"/>
              <a:pathLst>
                <a:path w="907" h="2278" extrusionOk="0">
                  <a:moveTo>
                    <a:pt x="417" y="74"/>
                  </a:moveTo>
                  <a:cubicBezTo>
                    <a:pt x="344" y="1"/>
                    <a:pt x="197" y="1445"/>
                    <a:pt x="1" y="1788"/>
                  </a:cubicBezTo>
                  <a:cubicBezTo>
                    <a:pt x="393" y="2180"/>
                    <a:pt x="637" y="2278"/>
                    <a:pt x="637" y="2278"/>
                  </a:cubicBezTo>
                  <a:cubicBezTo>
                    <a:pt x="637" y="2278"/>
                    <a:pt x="907" y="686"/>
                    <a:pt x="417" y="74"/>
                  </a:cubicBezTo>
                  <a:close/>
                </a:path>
              </a:pathLst>
            </a:custGeom>
            <a:solidFill>
              <a:srgbClr val="E8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58"/>
            <p:cNvSpPr/>
            <p:nvPr/>
          </p:nvSpPr>
          <p:spPr>
            <a:xfrm>
              <a:off x="5235500" y="2279875"/>
              <a:ext cx="102875" cy="152450"/>
            </a:xfrm>
            <a:custGeom>
              <a:avLst/>
              <a:gdLst/>
              <a:ahLst/>
              <a:cxnLst/>
              <a:rect l="l" t="t" r="r" b="b"/>
              <a:pathLst>
                <a:path w="4115" h="6098" extrusionOk="0">
                  <a:moveTo>
                    <a:pt x="4114" y="2082"/>
                  </a:moveTo>
                  <a:cubicBezTo>
                    <a:pt x="4114" y="2082"/>
                    <a:pt x="4041" y="2963"/>
                    <a:pt x="3918" y="3624"/>
                  </a:cubicBezTo>
                  <a:cubicBezTo>
                    <a:pt x="3698" y="4677"/>
                    <a:pt x="3331" y="5534"/>
                    <a:pt x="2645" y="5804"/>
                  </a:cubicBezTo>
                  <a:cubicBezTo>
                    <a:pt x="1984" y="6098"/>
                    <a:pt x="980" y="5583"/>
                    <a:pt x="539" y="4996"/>
                  </a:cubicBezTo>
                  <a:cubicBezTo>
                    <a:pt x="98" y="4408"/>
                    <a:pt x="0" y="3257"/>
                    <a:pt x="221" y="2204"/>
                  </a:cubicBezTo>
                  <a:cubicBezTo>
                    <a:pt x="441" y="1176"/>
                    <a:pt x="1151" y="0"/>
                    <a:pt x="2620" y="392"/>
                  </a:cubicBezTo>
                  <a:cubicBezTo>
                    <a:pt x="4114" y="808"/>
                    <a:pt x="4114" y="2082"/>
                    <a:pt x="4114" y="20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58"/>
            <p:cNvSpPr/>
            <p:nvPr/>
          </p:nvSpPr>
          <p:spPr>
            <a:xfrm>
              <a:off x="5229975" y="2287825"/>
              <a:ext cx="110825" cy="114500"/>
            </a:xfrm>
            <a:custGeom>
              <a:avLst/>
              <a:gdLst/>
              <a:ahLst/>
              <a:cxnLst/>
              <a:rect l="l" t="t" r="r" b="b"/>
              <a:pathLst>
                <a:path w="4433" h="4580" extrusionOk="0">
                  <a:moveTo>
                    <a:pt x="1392" y="1"/>
                  </a:moveTo>
                  <a:cubicBezTo>
                    <a:pt x="1316" y="1"/>
                    <a:pt x="242" y="23"/>
                    <a:pt x="148" y="1298"/>
                  </a:cubicBezTo>
                  <a:cubicBezTo>
                    <a:pt x="50" y="2621"/>
                    <a:pt x="1" y="3772"/>
                    <a:pt x="760" y="4580"/>
                  </a:cubicBezTo>
                  <a:cubicBezTo>
                    <a:pt x="882" y="4286"/>
                    <a:pt x="1078" y="3404"/>
                    <a:pt x="1274" y="3355"/>
                  </a:cubicBezTo>
                  <a:cubicBezTo>
                    <a:pt x="1495" y="3306"/>
                    <a:pt x="1666" y="3062"/>
                    <a:pt x="1813" y="2523"/>
                  </a:cubicBezTo>
                  <a:cubicBezTo>
                    <a:pt x="2094" y="2638"/>
                    <a:pt x="2800" y="2759"/>
                    <a:pt x="3405" y="2759"/>
                  </a:cubicBezTo>
                  <a:cubicBezTo>
                    <a:pt x="3961" y="2759"/>
                    <a:pt x="4432" y="2656"/>
                    <a:pt x="4409" y="2351"/>
                  </a:cubicBezTo>
                  <a:cubicBezTo>
                    <a:pt x="4286" y="564"/>
                    <a:pt x="2180" y="99"/>
                    <a:pt x="1397" y="1"/>
                  </a:cubicBezTo>
                  <a:cubicBezTo>
                    <a:pt x="1397" y="1"/>
                    <a:pt x="1395" y="1"/>
                    <a:pt x="1392" y="1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58"/>
            <p:cNvSpPr/>
            <p:nvPr/>
          </p:nvSpPr>
          <p:spPr>
            <a:xfrm>
              <a:off x="5248950" y="2285000"/>
              <a:ext cx="112625" cy="65300"/>
            </a:xfrm>
            <a:custGeom>
              <a:avLst/>
              <a:gdLst/>
              <a:ahLst/>
              <a:cxnLst/>
              <a:rect l="l" t="t" r="r" b="b"/>
              <a:pathLst>
                <a:path w="4505" h="2612" extrusionOk="0">
                  <a:moveTo>
                    <a:pt x="1695" y="0"/>
                  </a:moveTo>
                  <a:cubicBezTo>
                    <a:pt x="968" y="0"/>
                    <a:pt x="281" y="312"/>
                    <a:pt x="1" y="799"/>
                  </a:cubicBezTo>
                  <a:lnTo>
                    <a:pt x="3356" y="2611"/>
                  </a:lnTo>
                  <a:cubicBezTo>
                    <a:pt x="3356" y="2611"/>
                    <a:pt x="3357" y="2611"/>
                    <a:pt x="3359" y="2611"/>
                  </a:cubicBezTo>
                  <a:cubicBezTo>
                    <a:pt x="3426" y="2611"/>
                    <a:pt x="4504" y="2588"/>
                    <a:pt x="3650" y="1093"/>
                  </a:cubicBezTo>
                  <a:cubicBezTo>
                    <a:pt x="3207" y="318"/>
                    <a:pt x="2430" y="0"/>
                    <a:pt x="1695" y="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58"/>
            <p:cNvSpPr/>
            <p:nvPr/>
          </p:nvSpPr>
          <p:spPr>
            <a:xfrm>
              <a:off x="5246525" y="2353300"/>
              <a:ext cx="20350" cy="28575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89" y="0"/>
                  </a:moveTo>
                  <a:cubicBezTo>
                    <a:pt x="541" y="0"/>
                    <a:pt x="484" y="17"/>
                    <a:pt x="416" y="51"/>
                  </a:cubicBezTo>
                  <a:cubicBezTo>
                    <a:pt x="73" y="198"/>
                    <a:pt x="0" y="1006"/>
                    <a:pt x="416" y="1128"/>
                  </a:cubicBezTo>
                  <a:cubicBezTo>
                    <a:pt x="458" y="1138"/>
                    <a:pt x="494" y="1142"/>
                    <a:pt x="526" y="1142"/>
                  </a:cubicBezTo>
                  <a:cubicBezTo>
                    <a:pt x="814" y="1142"/>
                    <a:pt x="735" y="785"/>
                    <a:pt x="735" y="785"/>
                  </a:cubicBezTo>
                  <a:cubicBezTo>
                    <a:pt x="813" y="275"/>
                    <a:pt x="781" y="0"/>
                    <a:pt x="58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58"/>
            <p:cNvSpPr/>
            <p:nvPr/>
          </p:nvSpPr>
          <p:spPr>
            <a:xfrm>
              <a:off x="5210400" y="2644725"/>
              <a:ext cx="263275" cy="152475"/>
            </a:xfrm>
            <a:custGeom>
              <a:avLst/>
              <a:gdLst/>
              <a:ahLst/>
              <a:cxnLst/>
              <a:rect l="l" t="t" r="r" b="b"/>
              <a:pathLst>
                <a:path w="10531" h="6099" extrusionOk="0">
                  <a:moveTo>
                    <a:pt x="10310" y="2107"/>
                  </a:moveTo>
                  <a:lnTo>
                    <a:pt x="6661" y="1"/>
                  </a:lnTo>
                  <a:lnTo>
                    <a:pt x="490" y="3576"/>
                  </a:lnTo>
                  <a:lnTo>
                    <a:pt x="0" y="3625"/>
                  </a:lnTo>
                  <a:lnTo>
                    <a:pt x="0" y="3772"/>
                  </a:lnTo>
                  <a:cubicBezTo>
                    <a:pt x="0" y="3821"/>
                    <a:pt x="25" y="3846"/>
                    <a:pt x="74" y="3870"/>
                  </a:cubicBezTo>
                  <a:lnTo>
                    <a:pt x="3796" y="6025"/>
                  </a:lnTo>
                  <a:cubicBezTo>
                    <a:pt x="3918" y="6098"/>
                    <a:pt x="4114" y="6098"/>
                    <a:pt x="4237" y="6000"/>
                  </a:cubicBezTo>
                  <a:lnTo>
                    <a:pt x="10408" y="2450"/>
                  </a:lnTo>
                  <a:cubicBezTo>
                    <a:pt x="10506" y="2401"/>
                    <a:pt x="10530" y="2327"/>
                    <a:pt x="10530" y="2278"/>
                  </a:cubicBezTo>
                  <a:lnTo>
                    <a:pt x="10530" y="2082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58"/>
            <p:cNvSpPr/>
            <p:nvPr/>
          </p:nvSpPr>
          <p:spPr>
            <a:xfrm>
              <a:off x="5210400" y="2639850"/>
              <a:ext cx="263875" cy="152450"/>
            </a:xfrm>
            <a:custGeom>
              <a:avLst/>
              <a:gdLst/>
              <a:ahLst/>
              <a:cxnLst/>
              <a:rect l="l" t="t" r="r" b="b"/>
              <a:pathLst>
                <a:path w="10555" h="6098" extrusionOk="0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58"/>
            <p:cNvSpPr/>
            <p:nvPr/>
          </p:nvSpPr>
          <p:spPr>
            <a:xfrm>
              <a:off x="5210400" y="2639850"/>
              <a:ext cx="263875" cy="152450"/>
            </a:xfrm>
            <a:custGeom>
              <a:avLst/>
              <a:gdLst/>
              <a:ahLst/>
              <a:cxnLst/>
              <a:rect l="l" t="t" r="r" b="b"/>
              <a:pathLst>
                <a:path w="10555" h="6098" extrusionOk="0">
                  <a:moveTo>
                    <a:pt x="10408" y="2424"/>
                  </a:moveTo>
                  <a:lnTo>
                    <a:pt x="4237" y="6000"/>
                  </a:lnTo>
                  <a:cubicBezTo>
                    <a:pt x="4114" y="6073"/>
                    <a:pt x="3918" y="6098"/>
                    <a:pt x="3796" y="6024"/>
                  </a:cubicBezTo>
                  <a:lnTo>
                    <a:pt x="0" y="3820"/>
                  </a:lnTo>
                  <a:lnTo>
                    <a:pt x="6661" y="0"/>
                  </a:lnTo>
                  <a:lnTo>
                    <a:pt x="10457" y="2179"/>
                  </a:lnTo>
                  <a:cubicBezTo>
                    <a:pt x="10555" y="2253"/>
                    <a:pt x="10555" y="2351"/>
                    <a:pt x="10408" y="2424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58"/>
            <p:cNvSpPr/>
            <p:nvPr/>
          </p:nvSpPr>
          <p:spPr>
            <a:xfrm>
              <a:off x="5266725" y="2673500"/>
              <a:ext cx="195300" cy="112675"/>
            </a:xfrm>
            <a:custGeom>
              <a:avLst/>
              <a:gdLst/>
              <a:ahLst/>
              <a:cxnLst/>
              <a:rect l="l" t="t" r="r" b="b"/>
              <a:pathLst>
                <a:path w="7812" h="4507" extrusionOk="0">
                  <a:moveTo>
                    <a:pt x="7812" y="1029"/>
                  </a:moveTo>
                  <a:lnTo>
                    <a:pt x="1812" y="4507"/>
                  </a:lnTo>
                  <a:lnTo>
                    <a:pt x="0" y="3478"/>
                  </a:lnTo>
                  <a:lnTo>
                    <a:pt x="6024" y="1"/>
                  </a:ln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58"/>
            <p:cNvSpPr/>
            <p:nvPr/>
          </p:nvSpPr>
          <p:spPr>
            <a:xfrm>
              <a:off x="5293050" y="2681475"/>
              <a:ext cx="64300" cy="36750"/>
            </a:xfrm>
            <a:custGeom>
              <a:avLst/>
              <a:gdLst/>
              <a:ahLst/>
              <a:cxnLst/>
              <a:rect l="l" t="t" r="r" b="b"/>
              <a:pathLst>
                <a:path w="2572" h="1470" extrusionOk="0">
                  <a:moveTo>
                    <a:pt x="2473" y="588"/>
                  </a:moveTo>
                  <a:lnTo>
                    <a:pt x="1053" y="1421"/>
                  </a:lnTo>
                  <a:cubicBezTo>
                    <a:pt x="955" y="1470"/>
                    <a:pt x="833" y="1470"/>
                    <a:pt x="759" y="1421"/>
                  </a:cubicBezTo>
                  <a:lnTo>
                    <a:pt x="74" y="1029"/>
                  </a:lnTo>
                  <a:cubicBezTo>
                    <a:pt x="0" y="980"/>
                    <a:pt x="25" y="906"/>
                    <a:pt x="98" y="857"/>
                  </a:cubicBezTo>
                  <a:lnTo>
                    <a:pt x="1543" y="49"/>
                  </a:lnTo>
                  <a:cubicBezTo>
                    <a:pt x="1616" y="0"/>
                    <a:pt x="1739" y="0"/>
                    <a:pt x="1812" y="25"/>
                  </a:cubicBezTo>
                  <a:lnTo>
                    <a:pt x="2498" y="417"/>
                  </a:lnTo>
                  <a:cubicBezTo>
                    <a:pt x="2571" y="466"/>
                    <a:pt x="2547" y="539"/>
                    <a:pt x="2473" y="588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58"/>
            <p:cNvSpPr/>
            <p:nvPr/>
          </p:nvSpPr>
          <p:spPr>
            <a:xfrm>
              <a:off x="5316300" y="2579850"/>
              <a:ext cx="211850" cy="210000"/>
            </a:xfrm>
            <a:custGeom>
              <a:avLst/>
              <a:gdLst/>
              <a:ahLst/>
              <a:cxnLst/>
              <a:rect l="l" t="t" r="r" b="b"/>
              <a:pathLst>
                <a:path w="8474" h="8400" extrusionOk="0">
                  <a:moveTo>
                    <a:pt x="6172" y="4824"/>
                  </a:moveTo>
                  <a:lnTo>
                    <a:pt x="1" y="8400"/>
                  </a:lnTo>
                  <a:lnTo>
                    <a:pt x="2180" y="3820"/>
                  </a:lnTo>
                  <a:cubicBezTo>
                    <a:pt x="2254" y="3673"/>
                    <a:pt x="2400" y="3502"/>
                    <a:pt x="2523" y="3429"/>
                  </a:cubicBezTo>
                  <a:lnTo>
                    <a:pt x="8327" y="74"/>
                  </a:lnTo>
                  <a:cubicBezTo>
                    <a:pt x="8449" y="0"/>
                    <a:pt x="8473" y="74"/>
                    <a:pt x="8400" y="22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58"/>
            <p:cNvSpPr/>
            <p:nvPr/>
          </p:nvSpPr>
          <p:spPr>
            <a:xfrm>
              <a:off x="5242225" y="2684525"/>
              <a:ext cx="88175" cy="62475"/>
            </a:xfrm>
            <a:custGeom>
              <a:avLst/>
              <a:gdLst/>
              <a:ahLst/>
              <a:cxnLst/>
              <a:rect l="l" t="t" r="r" b="b"/>
              <a:pathLst>
                <a:path w="3527" h="2499" extrusionOk="0">
                  <a:moveTo>
                    <a:pt x="1078" y="1"/>
                  </a:moveTo>
                  <a:cubicBezTo>
                    <a:pt x="1078" y="1"/>
                    <a:pt x="1543" y="197"/>
                    <a:pt x="1935" y="319"/>
                  </a:cubicBezTo>
                  <a:cubicBezTo>
                    <a:pt x="2302" y="441"/>
                    <a:pt x="2743" y="711"/>
                    <a:pt x="2939" y="809"/>
                  </a:cubicBezTo>
                  <a:cubicBezTo>
                    <a:pt x="3135" y="931"/>
                    <a:pt x="2964" y="1029"/>
                    <a:pt x="2694" y="1029"/>
                  </a:cubicBezTo>
                  <a:cubicBezTo>
                    <a:pt x="2425" y="1029"/>
                    <a:pt x="2058" y="882"/>
                    <a:pt x="2058" y="882"/>
                  </a:cubicBezTo>
                  <a:cubicBezTo>
                    <a:pt x="2058" y="882"/>
                    <a:pt x="2670" y="1152"/>
                    <a:pt x="2866" y="1250"/>
                  </a:cubicBezTo>
                  <a:cubicBezTo>
                    <a:pt x="3062" y="1348"/>
                    <a:pt x="3527" y="1690"/>
                    <a:pt x="3527" y="1813"/>
                  </a:cubicBezTo>
                  <a:cubicBezTo>
                    <a:pt x="3502" y="1935"/>
                    <a:pt x="3111" y="1764"/>
                    <a:pt x="3111" y="1764"/>
                  </a:cubicBezTo>
                  <a:cubicBezTo>
                    <a:pt x="3111" y="1764"/>
                    <a:pt x="3306" y="1886"/>
                    <a:pt x="3355" y="2009"/>
                  </a:cubicBezTo>
                  <a:cubicBezTo>
                    <a:pt x="3429" y="2131"/>
                    <a:pt x="3233" y="2205"/>
                    <a:pt x="3037" y="2131"/>
                  </a:cubicBezTo>
                  <a:cubicBezTo>
                    <a:pt x="2841" y="2033"/>
                    <a:pt x="2229" y="1837"/>
                    <a:pt x="2229" y="1837"/>
                  </a:cubicBezTo>
                  <a:cubicBezTo>
                    <a:pt x="2229" y="1837"/>
                    <a:pt x="2866" y="2131"/>
                    <a:pt x="2939" y="2254"/>
                  </a:cubicBezTo>
                  <a:cubicBezTo>
                    <a:pt x="3013" y="2376"/>
                    <a:pt x="2792" y="2449"/>
                    <a:pt x="2547" y="2352"/>
                  </a:cubicBezTo>
                  <a:cubicBezTo>
                    <a:pt x="2302" y="2229"/>
                    <a:pt x="1862" y="2058"/>
                    <a:pt x="1862" y="2058"/>
                  </a:cubicBezTo>
                  <a:cubicBezTo>
                    <a:pt x="1862" y="2058"/>
                    <a:pt x="2302" y="2278"/>
                    <a:pt x="2351" y="2400"/>
                  </a:cubicBezTo>
                  <a:cubicBezTo>
                    <a:pt x="2400" y="2498"/>
                    <a:pt x="2156" y="2498"/>
                    <a:pt x="1911" y="2400"/>
                  </a:cubicBezTo>
                  <a:cubicBezTo>
                    <a:pt x="1666" y="2278"/>
                    <a:pt x="662" y="1715"/>
                    <a:pt x="441" y="1494"/>
                  </a:cubicBezTo>
                  <a:cubicBezTo>
                    <a:pt x="196" y="1274"/>
                    <a:pt x="1" y="784"/>
                    <a:pt x="1" y="784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58"/>
            <p:cNvSpPr/>
            <p:nvPr/>
          </p:nvSpPr>
          <p:spPr>
            <a:xfrm>
              <a:off x="5129575" y="2410275"/>
              <a:ext cx="143275" cy="295700"/>
            </a:xfrm>
            <a:custGeom>
              <a:avLst/>
              <a:gdLst/>
              <a:ahLst/>
              <a:cxnLst/>
              <a:rect l="l" t="t" r="r" b="b"/>
              <a:pathLst>
                <a:path w="5731" h="11828" extrusionOk="0">
                  <a:moveTo>
                    <a:pt x="2915" y="906"/>
                  </a:moveTo>
                  <a:cubicBezTo>
                    <a:pt x="3650" y="1249"/>
                    <a:pt x="2866" y="6416"/>
                    <a:pt x="2915" y="7028"/>
                  </a:cubicBezTo>
                  <a:cubicBezTo>
                    <a:pt x="2964" y="7640"/>
                    <a:pt x="5731" y="10824"/>
                    <a:pt x="5731" y="10824"/>
                  </a:cubicBezTo>
                  <a:cubicBezTo>
                    <a:pt x="5315" y="11681"/>
                    <a:pt x="4164" y="11828"/>
                    <a:pt x="4164" y="11828"/>
                  </a:cubicBezTo>
                  <a:cubicBezTo>
                    <a:pt x="4017" y="11607"/>
                    <a:pt x="1886" y="9820"/>
                    <a:pt x="931" y="8032"/>
                  </a:cubicBezTo>
                  <a:cubicBezTo>
                    <a:pt x="1" y="6245"/>
                    <a:pt x="1029" y="0"/>
                    <a:pt x="2915" y="9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58"/>
            <p:cNvSpPr/>
            <p:nvPr/>
          </p:nvSpPr>
          <p:spPr>
            <a:xfrm>
              <a:off x="3847025" y="2674725"/>
              <a:ext cx="268775" cy="122475"/>
            </a:xfrm>
            <a:custGeom>
              <a:avLst/>
              <a:gdLst/>
              <a:ahLst/>
              <a:cxnLst/>
              <a:rect l="l" t="t" r="r" b="b"/>
              <a:pathLst>
                <a:path w="10751" h="4899" extrusionOk="0">
                  <a:moveTo>
                    <a:pt x="9600" y="99"/>
                  </a:moveTo>
                  <a:cubicBezTo>
                    <a:pt x="9600" y="99"/>
                    <a:pt x="7004" y="1935"/>
                    <a:pt x="5927" y="2548"/>
                  </a:cubicBezTo>
                  <a:cubicBezTo>
                    <a:pt x="4825" y="3160"/>
                    <a:pt x="833" y="809"/>
                    <a:pt x="833" y="809"/>
                  </a:cubicBezTo>
                  <a:cubicBezTo>
                    <a:pt x="833" y="809"/>
                    <a:pt x="1" y="1078"/>
                    <a:pt x="270" y="1984"/>
                  </a:cubicBezTo>
                  <a:cubicBezTo>
                    <a:pt x="3037" y="3870"/>
                    <a:pt x="5119" y="4898"/>
                    <a:pt x="5927" y="4727"/>
                  </a:cubicBezTo>
                  <a:cubicBezTo>
                    <a:pt x="6759" y="4531"/>
                    <a:pt x="9061" y="3576"/>
                    <a:pt x="9918" y="3135"/>
                  </a:cubicBezTo>
                  <a:cubicBezTo>
                    <a:pt x="10751" y="2670"/>
                    <a:pt x="10751" y="1"/>
                    <a:pt x="9600" y="9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58"/>
            <p:cNvSpPr/>
            <p:nvPr/>
          </p:nvSpPr>
          <p:spPr>
            <a:xfrm>
              <a:off x="4087625" y="3384275"/>
              <a:ext cx="11650" cy="37975"/>
            </a:xfrm>
            <a:custGeom>
              <a:avLst/>
              <a:gdLst/>
              <a:ahLst/>
              <a:cxnLst/>
              <a:rect l="l" t="t" r="r" b="b"/>
              <a:pathLst>
                <a:path w="466" h="1519" extrusionOk="0">
                  <a:moveTo>
                    <a:pt x="466" y="25"/>
                  </a:moveTo>
                  <a:cubicBezTo>
                    <a:pt x="392" y="784"/>
                    <a:pt x="343" y="1519"/>
                    <a:pt x="343" y="1519"/>
                  </a:cubicBezTo>
                  <a:lnTo>
                    <a:pt x="172" y="1519"/>
                  </a:lnTo>
                  <a:cubicBezTo>
                    <a:pt x="172" y="1519"/>
                    <a:pt x="172" y="392"/>
                    <a:pt x="0" y="637"/>
                  </a:cubicBezTo>
                  <a:cubicBezTo>
                    <a:pt x="25" y="0"/>
                    <a:pt x="466" y="25"/>
                    <a:pt x="466" y="25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58"/>
            <p:cNvSpPr/>
            <p:nvPr/>
          </p:nvSpPr>
          <p:spPr>
            <a:xfrm>
              <a:off x="4033750" y="3102050"/>
              <a:ext cx="78375" cy="325700"/>
            </a:xfrm>
            <a:custGeom>
              <a:avLst/>
              <a:gdLst/>
              <a:ahLst/>
              <a:cxnLst/>
              <a:rect l="l" t="t" r="r" b="b"/>
              <a:pathLst>
                <a:path w="3135" h="13028" extrusionOk="0">
                  <a:moveTo>
                    <a:pt x="294" y="12587"/>
                  </a:moveTo>
                  <a:cubicBezTo>
                    <a:pt x="221" y="12587"/>
                    <a:pt x="98" y="12514"/>
                    <a:pt x="0" y="12367"/>
                  </a:cubicBezTo>
                  <a:cubicBezTo>
                    <a:pt x="172" y="12171"/>
                    <a:pt x="343" y="11975"/>
                    <a:pt x="466" y="11828"/>
                  </a:cubicBezTo>
                  <a:cubicBezTo>
                    <a:pt x="808" y="11314"/>
                    <a:pt x="1396" y="10212"/>
                    <a:pt x="1421" y="9698"/>
                  </a:cubicBezTo>
                  <a:cubicBezTo>
                    <a:pt x="1470" y="9208"/>
                    <a:pt x="1151" y="3967"/>
                    <a:pt x="1078" y="3331"/>
                  </a:cubicBezTo>
                  <a:cubicBezTo>
                    <a:pt x="980" y="2694"/>
                    <a:pt x="735" y="270"/>
                    <a:pt x="759" y="147"/>
                  </a:cubicBezTo>
                  <a:cubicBezTo>
                    <a:pt x="784" y="0"/>
                    <a:pt x="3012" y="1004"/>
                    <a:pt x="3012" y="1004"/>
                  </a:cubicBezTo>
                  <a:cubicBezTo>
                    <a:pt x="2988" y="1200"/>
                    <a:pt x="2694" y="2449"/>
                    <a:pt x="2816" y="3257"/>
                  </a:cubicBezTo>
                  <a:cubicBezTo>
                    <a:pt x="2939" y="4065"/>
                    <a:pt x="3135" y="4580"/>
                    <a:pt x="3012" y="5902"/>
                  </a:cubicBezTo>
                  <a:cubicBezTo>
                    <a:pt x="2914" y="7224"/>
                    <a:pt x="2253" y="9330"/>
                    <a:pt x="2498" y="10334"/>
                  </a:cubicBezTo>
                  <a:cubicBezTo>
                    <a:pt x="2498" y="10359"/>
                    <a:pt x="2498" y="10383"/>
                    <a:pt x="2498" y="10383"/>
                  </a:cubicBezTo>
                  <a:cubicBezTo>
                    <a:pt x="1837" y="11289"/>
                    <a:pt x="1617" y="13028"/>
                    <a:pt x="294" y="1258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58"/>
            <p:cNvSpPr/>
            <p:nvPr/>
          </p:nvSpPr>
          <p:spPr>
            <a:xfrm>
              <a:off x="4014775" y="3361625"/>
              <a:ext cx="86950" cy="79000"/>
            </a:xfrm>
            <a:custGeom>
              <a:avLst/>
              <a:gdLst/>
              <a:ahLst/>
              <a:cxnLst/>
              <a:rect l="l" t="t" r="r" b="b"/>
              <a:pathLst>
                <a:path w="3478" h="3160" extrusionOk="0">
                  <a:moveTo>
                    <a:pt x="759" y="1984"/>
                  </a:moveTo>
                  <a:cubicBezTo>
                    <a:pt x="857" y="2131"/>
                    <a:pt x="980" y="2204"/>
                    <a:pt x="1053" y="2204"/>
                  </a:cubicBezTo>
                  <a:cubicBezTo>
                    <a:pt x="2376" y="2645"/>
                    <a:pt x="2596" y="906"/>
                    <a:pt x="3257" y="0"/>
                  </a:cubicBezTo>
                  <a:cubicBezTo>
                    <a:pt x="3478" y="955"/>
                    <a:pt x="3380" y="1078"/>
                    <a:pt x="3208" y="1200"/>
                  </a:cubicBezTo>
                  <a:cubicBezTo>
                    <a:pt x="3037" y="1347"/>
                    <a:pt x="2425" y="2106"/>
                    <a:pt x="2302" y="2620"/>
                  </a:cubicBezTo>
                  <a:cubicBezTo>
                    <a:pt x="2180" y="3159"/>
                    <a:pt x="514" y="3110"/>
                    <a:pt x="221" y="2988"/>
                  </a:cubicBezTo>
                  <a:cubicBezTo>
                    <a:pt x="0" y="2914"/>
                    <a:pt x="392" y="2449"/>
                    <a:pt x="759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58"/>
            <p:cNvSpPr/>
            <p:nvPr/>
          </p:nvSpPr>
          <p:spPr>
            <a:xfrm>
              <a:off x="4132925" y="3105725"/>
              <a:ext cx="72250" cy="382650"/>
            </a:xfrm>
            <a:custGeom>
              <a:avLst/>
              <a:gdLst/>
              <a:ahLst/>
              <a:cxnLst/>
              <a:rect l="l" t="t" r="r" b="b"/>
              <a:pathLst>
                <a:path w="2890" h="15306" extrusionOk="0">
                  <a:moveTo>
                    <a:pt x="931" y="5363"/>
                  </a:moveTo>
                  <a:cubicBezTo>
                    <a:pt x="980" y="5951"/>
                    <a:pt x="1323" y="10457"/>
                    <a:pt x="1274" y="11191"/>
                  </a:cubicBezTo>
                  <a:cubicBezTo>
                    <a:pt x="1249" y="11657"/>
                    <a:pt x="1029" y="12367"/>
                    <a:pt x="882" y="12954"/>
                  </a:cubicBezTo>
                  <a:cubicBezTo>
                    <a:pt x="809" y="13322"/>
                    <a:pt x="760" y="13640"/>
                    <a:pt x="809" y="13787"/>
                  </a:cubicBezTo>
                  <a:cubicBezTo>
                    <a:pt x="931" y="14179"/>
                    <a:pt x="931" y="15305"/>
                    <a:pt x="1568" y="15060"/>
                  </a:cubicBezTo>
                  <a:cubicBezTo>
                    <a:pt x="2180" y="14791"/>
                    <a:pt x="2596" y="14007"/>
                    <a:pt x="2474" y="13126"/>
                  </a:cubicBezTo>
                  <a:cubicBezTo>
                    <a:pt x="2351" y="12220"/>
                    <a:pt x="2498" y="11803"/>
                    <a:pt x="2449" y="11289"/>
                  </a:cubicBezTo>
                  <a:cubicBezTo>
                    <a:pt x="2425" y="10751"/>
                    <a:pt x="2768" y="7469"/>
                    <a:pt x="2841" y="6294"/>
                  </a:cubicBezTo>
                  <a:cubicBezTo>
                    <a:pt x="2890" y="5143"/>
                    <a:pt x="2498" y="4580"/>
                    <a:pt x="2474" y="3796"/>
                  </a:cubicBezTo>
                  <a:cubicBezTo>
                    <a:pt x="2449" y="3012"/>
                    <a:pt x="2670" y="1396"/>
                    <a:pt x="2670" y="1396"/>
                  </a:cubicBezTo>
                  <a:cubicBezTo>
                    <a:pt x="2670" y="1396"/>
                    <a:pt x="0" y="0"/>
                    <a:pt x="221" y="1690"/>
                  </a:cubicBezTo>
                  <a:cubicBezTo>
                    <a:pt x="441" y="3380"/>
                    <a:pt x="857" y="4775"/>
                    <a:pt x="931" y="536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58"/>
            <p:cNvSpPr/>
            <p:nvPr/>
          </p:nvSpPr>
          <p:spPr>
            <a:xfrm>
              <a:off x="4038650" y="2894525"/>
              <a:ext cx="195925" cy="277350"/>
            </a:xfrm>
            <a:custGeom>
              <a:avLst/>
              <a:gdLst/>
              <a:ahLst/>
              <a:cxnLst/>
              <a:rect l="l" t="t" r="r" b="b"/>
              <a:pathLst>
                <a:path w="7837" h="11094" extrusionOk="0">
                  <a:moveTo>
                    <a:pt x="7469" y="906"/>
                  </a:moveTo>
                  <a:cubicBezTo>
                    <a:pt x="7836" y="2571"/>
                    <a:pt x="6955" y="3673"/>
                    <a:pt x="6808" y="4041"/>
                  </a:cubicBezTo>
                  <a:cubicBezTo>
                    <a:pt x="6636" y="4408"/>
                    <a:pt x="7151" y="9134"/>
                    <a:pt x="7151" y="9134"/>
                  </a:cubicBezTo>
                  <a:cubicBezTo>
                    <a:pt x="5730" y="11093"/>
                    <a:pt x="808" y="9869"/>
                    <a:pt x="0" y="8644"/>
                  </a:cubicBezTo>
                  <a:cubicBezTo>
                    <a:pt x="123" y="5755"/>
                    <a:pt x="392" y="1004"/>
                    <a:pt x="368" y="490"/>
                  </a:cubicBezTo>
                  <a:cubicBezTo>
                    <a:pt x="343" y="0"/>
                    <a:pt x="7469" y="906"/>
                    <a:pt x="7469" y="90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58"/>
            <p:cNvSpPr/>
            <p:nvPr/>
          </p:nvSpPr>
          <p:spPr>
            <a:xfrm>
              <a:off x="4150075" y="3429575"/>
              <a:ext cx="47775" cy="58800"/>
            </a:xfrm>
            <a:custGeom>
              <a:avLst/>
              <a:gdLst/>
              <a:ahLst/>
              <a:cxnLst/>
              <a:rect l="l" t="t" r="r" b="b"/>
              <a:pathLst>
                <a:path w="1911" h="2352" extrusionOk="0">
                  <a:moveTo>
                    <a:pt x="0" y="882"/>
                  </a:moveTo>
                  <a:cubicBezTo>
                    <a:pt x="49" y="1641"/>
                    <a:pt x="245" y="2351"/>
                    <a:pt x="882" y="2106"/>
                  </a:cubicBezTo>
                  <a:cubicBezTo>
                    <a:pt x="1494" y="1837"/>
                    <a:pt x="1910" y="1053"/>
                    <a:pt x="1788" y="172"/>
                  </a:cubicBezTo>
                  <a:cubicBezTo>
                    <a:pt x="1445" y="1127"/>
                    <a:pt x="171" y="1102"/>
                    <a:pt x="196" y="0"/>
                  </a:cubicBezTo>
                  <a:cubicBezTo>
                    <a:pt x="123" y="368"/>
                    <a:pt x="0" y="711"/>
                    <a:pt x="0" y="882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58"/>
            <p:cNvSpPr/>
            <p:nvPr/>
          </p:nvSpPr>
          <p:spPr>
            <a:xfrm>
              <a:off x="4076600" y="2526575"/>
              <a:ext cx="62475" cy="126750"/>
            </a:xfrm>
            <a:custGeom>
              <a:avLst/>
              <a:gdLst/>
              <a:ahLst/>
              <a:cxnLst/>
              <a:rect l="l" t="t" r="r" b="b"/>
              <a:pathLst>
                <a:path w="2499" h="5070" extrusionOk="0">
                  <a:moveTo>
                    <a:pt x="1151" y="1"/>
                  </a:moveTo>
                  <a:cubicBezTo>
                    <a:pt x="294" y="809"/>
                    <a:pt x="25" y="1519"/>
                    <a:pt x="147" y="2303"/>
                  </a:cubicBezTo>
                  <a:cubicBezTo>
                    <a:pt x="270" y="3086"/>
                    <a:pt x="392" y="4090"/>
                    <a:pt x="1" y="4409"/>
                  </a:cubicBezTo>
                  <a:cubicBezTo>
                    <a:pt x="858" y="5070"/>
                    <a:pt x="2498" y="4090"/>
                    <a:pt x="2474" y="3919"/>
                  </a:cubicBezTo>
                  <a:cubicBezTo>
                    <a:pt x="2425" y="3747"/>
                    <a:pt x="1543" y="1201"/>
                    <a:pt x="1470" y="117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58"/>
            <p:cNvSpPr/>
            <p:nvPr/>
          </p:nvSpPr>
          <p:spPr>
            <a:xfrm>
              <a:off x="4038650" y="2655150"/>
              <a:ext cx="232650" cy="347125"/>
            </a:xfrm>
            <a:custGeom>
              <a:avLst/>
              <a:gdLst/>
              <a:ahLst/>
              <a:cxnLst/>
              <a:rect l="l" t="t" r="r" b="b"/>
              <a:pathLst>
                <a:path w="9306" h="13885" extrusionOk="0">
                  <a:moveTo>
                    <a:pt x="1935" y="857"/>
                  </a:moveTo>
                  <a:cubicBezTo>
                    <a:pt x="3747" y="0"/>
                    <a:pt x="6881" y="515"/>
                    <a:pt x="8081" y="1763"/>
                  </a:cubicBezTo>
                  <a:cubicBezTo>
                    <a:pt x="9306" y="3012"/>
                    <a:pt x="6759" y="5314"/>
                    <a:pt x="6318" y="6661"/>
                  </a:cubicBezTo>
                  <a:cubicBezTo>
                    <a:pt x="5902" y="7983"/>
                    <a:pt x="8816" y="11730"/>
                    <a:pt x="7861" y="12881"/>
                  </a:cubicBezTo>
                  <a:cubicBezTo>
                    <a:pt x="5975" y="13885"/>
                    <a:pt x="515" y="13199"/>
                    <a:pt x="0" y="11681"/>
                  </a:cubicBezTo>
                  <a:cubicBezTo>
                    <a:pt x="25" y="9453"/>
                    <a:pt x="1445" y="7494"/>
                    <a:pt x="1102" y="6563"/>
                  </a:cubicBezTo>
                  <a:cubicBezTo>
                    <a:pt x="1102" y="5975"/>
                    <a:pt x="172" y="4016"/>
                    <a:pt x="539" y="3282"/>
                  </a:cubicBezTo>
                  <a:cubicBezTo>
                    <a:pt x="1298" y="1739"/>
                    <a:pt x="1127" y="1323"/>
                    <a:pt x="1935" y="857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58"/>
            <p:cNvSpPr/>
            <p:nvPr/>
          </p:nvSpPr>
          <p:spPr>
            <a:xfrm>
              <a:off x="4086400" y="2518000"/>
              <a:ext cx="102250" cy="146975"/>
            </a:xfrm>
            <a:custGeom>
              <a:avLst/>
              <a:gdLst/>
              <a:ahLst/>
              <a:cxnLst/>
              <a:rect l="l" t="t" r="r" b="b"/>
              <a:pathLst>
                <a:path w="4090" h="5879" extrusionOk="0">
                  <a:moveTo>
                    <a:pt x="245" y="1421"/>
                  </a:moveTo>
                  <a:cubicBezTo>
                    <a:pt x="245" y="1421"/>
                    <a:pt x="0" y="2303"/>
                    <a:pt x="98" y="2964"/>
                  </a:cubicBezTo>
                  <a:cubicBezTo>
                    <a:pt x="172" y="3650"/>
                    <a:pt x="245" y="4997"/>
                    <a:pt x="857" y="5437"/>
                  </a:cubicBezTo>
                  <a:cubicBezTo>
                    <a:pt x="1445" y="5878"/>
                    <a:pt x="2302" y="5364"/>
                    <a:pt x="2890" y="4874"/>
                  </a:cubicBezTo>
                  <a:cubicBezTo>
                    <a:pt x="3453" y="4409"/>
                    <a:pt x="4065" y="3503"/>
                    <a:pt x="4065" y="2425"/>
                  </a:cubicBezTo>
                  <a:cubicBezTo>
                    <a:pt x="4090" y="1348"/>
                    <a:pt x="3674" y="1"/>
                    <a:pt x="2106" y="74"/>
                  </a:cubicBezTo>
                  <a:cubicBezTo>
                    <a:pt x="539" y="148"/>
                    <a:pt x="245" y="1421"/>
                    <a:pt x="245" y="142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58"/>
            <p:cNvSpPr/>
            <p:nvPr/>
          </p:nvSpPr>
          <p:spPr>
            <a:xfrm>
              <a:off x="4112100" y="2630650"/>
              <a:ext cx="52675" cy="92475"/>
            </a:xfrm>
            <a:custGeom>
              <a:avLst/>
              <a:gdLst/>
              <a:ahLst/>
              <a:cxnLst/>
              <a:rect l="l" t="t" r="r" b="b"/>
              <a:pathLst>
                <a:path w="2107" h="3699" extrusionOk="0">
                  <a:moveTo>
                    <a:pt x="1862" y="1"/>
                  </a:moveTo>
                  <a:cubicBezTo>
                    <a:pt x="1862" y="1"/>
                    <a:pt x="1764" y="1397"/>
                    <a:pt x="2082" y="1911"/>
                  </a:cubicBezTo>
                  <a:cubicBezTo>
                    <a:pt x="2107" y="2254"/>
                    <a:pt x="1274" y="3698"/>
                    <a:pt x="466" y="3454"/>
                  </a:cubicBezTo>
                  <a:cubicBezTo>
                    <a:pt x="1" y="3307"/>
                    <a:pt x="50" y="2645"/>
                    <a:pt x="50" y="2645"/>
                  </a:cubicBezTo>
                  <a:cubicBezTo>
                    <a:pt x="99" y="2131"/>
                    <a:pt x="50" y="907"/>
                    <a:pt x="50" y="907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58"/>
            <p:cNvSpPr/>
            <p:nvPr/>
          </p:nvSpPr>
          <p:spPr>
            <a:xfrm>
              <a:off x="4128025" y="2507000"/>
              <a:ext cx="91250" cy="162850"/>
            </a:xfrm>
            <a:custGeom>
              <a:avLst/>
              <a:gdLst/>
              <a:ahLst/>
              <a:cxnLst/>
              <a:rect l="l" t="t" r="r" b="b"/>
              <a:pathLst>
                <a:path w="3650" h="6514" extrusionOk="0">
                  <a:moveTo>
                    <a:pt x="1" y="1910"/>
                  </a:moveTo>
                  <a:cubicBezTo>
                    <a:pt x="319" y="3012"/>
                    <a:pt x="1298" y="3282"/>
                    <a:pt x="1298" y="3282"/>
                  </a:cubicBezTo>
                  <a:cubicBezTo>
                    <a:pt x="1470" y="4751"/>
                    <a:pt x="1127" y="5804"/>
                    <a:pt x="637" y="6049"/>
                  </a:cubicBezTo>
                  <a:cubicBezTo>
                    <a:pt x="1935" y="6514"/>
                    <a:pt x="2670" y="6147"/>
                    <a:pt x="3037" y="5461"/>
                  </a:cubicBezTo>
                  <a:cubicBezTo>
                    <a:pt x="3380" y="4751"/>
                    <a:pt x="3649" y="1788"/>
                    <a:pt x="2204" y="906"/>
                  </a:cubicBezTo>
                  <a:cubicBezTo>
                    <a:pt x="760" y="0"/>
                    <a:pt x="1" y="1910"/>
                    <a:pt x="1" y="1910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58"/>
            <p:cNvSpPr/>
            <p:nvPr/>
          </p:nvSpPr>
          <p:spPr>
            <a:xfrm>
              <a:off x="4088225" y="2505150"/>
              <a:ext cx="75950" cy="65525"/>
            </a:xfrm>
            <a:custGeom>
              <a:avLst/>
              <a:gdLst/>
              <a:ahLst/>
              <a:cxnLst/>
              <a:rect l="l" t="t" r="r" b="b"/>
              <a:pathLst>
                <a:path w="3038" h="2621" extrusionOk="0">
                  <a:moveTo>
                    <a:pt x="1593" y="1984"/>
                  </a:moveTo>
                  <a:cubicBezTo>
                    <a:pt x="1152" y="2596"/>
                    <a:pt x="148" y="2621"/>
                    <a:pt x="1" y="2596"/>
                  </a:cubicBezTo>
                  <a:cubicBezTo>
                    <a:pt x="25" y="246"/>
                    <a:pt x="2303" y="1"/>
                    <a:pt x="3037" y="833"/>
                  </a:cubicBezTo>
                  <a:cubicBezTo>
                    <a:pt x="2425" y="2009"/>
                    <a:pt x="1593" y="1984"/>
                    <a:pt x="1593" y="1984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58"/>
            <p:cNvSpPr/>
            <p:nvPr/>
          </p:nvSpPr>
          <p:spPr>
            <a:xfrm>
              <a:off x="4087000" y="2703500"/>
              <a:ext cx="96150" cy="181850"/>
            </a:xfrm>
            <a:custGeom>
              <a:avLst/>
              <a:gdLst/>
              <a:ahLst/>
              <a:cxnLst/>
              <a:rect l="l" t="t" r="r" b="b"/>
              <a:pathLst>
                <a:path w="3846" h="7274" extrusionOk="0">
                  <a:moveTo>
                    <a:pt x="3405" y="4972"/>
                  </a:moveTo>
                  <a:cubicBezTo>
                    <a:pt x="3331" y="4923"/>
                    <a:pt x="3845" y="735"/>
                    <a:pt x="3845" y="735"/>
                  </a:cubicBezTo>
                  <a:lnTo>
                    <a:pt x="172" y="1"/>
                  </a:lnTo>
                  <a:lnTo>
                    <a:pt x="1" y="6490"/>
                  </a:lnTo>
                  <a:lnTo>
                    <a:pt x="3356" y="72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58"/>
            <p:cNvSpPr/>
            <p:nvPr/>
          </p:nvSpPr>
          <p:spPr>
            <a:xfrm>
              <a:off x="4065575" y="2759225"/>
              <a:ext cx="57575" cy="77150"/>
            </a:xfrm>
            <a:custGeom>
              <a:avLst/>
              <a:gdLst/>
              <a:ahLst/>
              <a:cxnLst/>
              <a:rect l="l" t="t" r="r" b="b"/>
              <a:pathLst>
                <a:path w="2303" h="3086" extrusionOk="0">
                  <a:moveTo>
                    <a:pt x="2303" y="1665"/>
                  </a:moveTo>
                  <a:cubicBezTo>
                    <a:pt x="2303" y="1665"/>
                    <a:pt x="1127" y="514"/>
                    <a:pt x="858" y="270"/>
                  </a:cubicBezTo>
                  <a:cubicBezTo>
                    <a:pt x="613" y="0"/>
                    <a:pt x="613" y="343"/>
                    <a:pt x="931" y="955"/>
                  </a:cubicBezTo>
                  <a:cubicBezTo>
                    <a:pt x="417" y="1078"/>
                    <a:pt x="74" y="1812"/>
                    <a:pt x="25" y="2057"/>
                  </a:cubicBezTo>
                  <a:cubicBezTo>
                    <a:pt x="1" y="2302"/>
                    <a:pt x="662" y="2939"/>
                    <a:pt x="858" y="3012"/>
                  </a:cubicBezTo>
                  <a:cubicBezTo>
                    <a:pt x="1054" y="3086"/>
                    <a:pt x="1837" y="3012"/>
                    <a:pt x="1837" y="301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58"/>
            <p:cNvSpPr/>
            <p:nvPr/>
          </p:nvSpPr>
          <p:spPr>
            <a:xfrm>
              <a:off x="4097425" y="2693100"/>
              <a:ext cx="162250" cy="206325"/>
            </a:xfrm>
            <a:custGeom>
              <a:avLst/>
              <a:gdLst/>
              <a:ahLst/>
              <a:cxnLst/>
              <a:rect l="l" t="t" r="r" b="b"/>
              <a:pathLst>
                <a:path w="6490" h="8253" extrusionOk="0">
                  <a:moveTo>
                    <a:pt x="5143" y="49"/>
                  </a:moveTo>
                  <a:cubicBezTo>
                    <a:pt x="4139" y="123"/>
                    <a:pt x="3967" y="5559"/>
                    <a:pt x="3967" y="5559"/>
                  </a:cubicBezTo>
                  <a:cubicBezTo>
                    <a:pt x="3967" y="5559"/>
                    <a:pt x="1225" y="4286"/>
                    <a:pt x="1029" y="4310"/>
                  </a:cubicBezTo>
                  <a:cubicBezTo>
                    <a:pt x="0" y="4531"/>
                    <a:pt x="563" y="5657"/>
                    <a:pt x="563" y="5657"/>
                  </a:cubicBezTo>
                  <a:cubicBezTo>
                    <a:pt x="2718" y="7298"/>
                    <a:pt x="3600" y="8253"/>
                    <a:pt x="4653" y="8033"/>
                  </a:cubicBezTo>
                  <a:cubicBezTo>
                    <a:pt x="5706" y="7837"/>
                    <a:pt x="6489" y="4065"/>
                    <a:pt x="6465" y="2376"/>
                  </a:cubicBezTo>
                  <a:cubicBezTo>
                    <a:pt x="6416" y="662"/>
                    <a:pt x="5779" y="1"/>
                    <a:pt x="5143" y="4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58"/>
            <p:cNvSpPr/>
            <p:nvPr/>
          </p:nvSpPr>
          <p:spPr>
            <a:xfrm>
              <a:off x="3786425" y="2656975"/>
              <a:ext cx="83275" cy="64300"/>
            </a:xfrm>
            <a:custGeom>
              <a:avLst/>
              <a:gdLst/>
              <a:ahLst/>
              <a:cxnLst/>
              <a:rect l="l" t="t" r="r" b="b"/>
              <a:pathLst>
                <a:path w="3331" h="2572" extrusionOk="0">
                  <a:moveTo>
                    <a:pt x="3306" y="1813"/>
                  </a:moveTo>
                  <a:cubicBezTo>
                    <a:pt x="3233" y="1788"/>
                    <a:pt x="2914" y="1201"/>
                    <a:pt x="2743" y="1054"/>
                  </a:cubicBezTo>
                  <a:cubicBezTo>
                    <a:pt x="2596" y="931"/>
                    <a:pt x="1984" y="564"/>
                    <a:pt x="1812" y="295"/>
                  </a:cubicBezTo>
                  <a:cubicBezTo>
                    <a:pt x="1641" y="1"/>
                    <a:pt x="1616" y="686"/>
                    <a:pt x="1812" y="833"/>
                  </a:cubicBezTo>
                  <a:cubicBezTo>
                    <a:pt x="2008" y="980"/>
                    <a:pt x="2155" y="1127"/>
                    <a:pt x="2155" y="1127"/>
                  </a:cubicBezTo>
                  <a:cubicBezTo>
                    <a:pt x="2155" y="1127"/>
                    <a:pt x="1102" y="490"/>
                    <a:pt x="808" y="442"/>
                  </a:cubicBezTo>
                  <a:cubicBezTo>
                    <a:pt x="514" y="368"/>
                    <a:pt x="123" y="246"/>
                    <a:pt x="74" y="442"/>
                  </a:cubicBezTo>
                  <a:cubicBezTo>
                    <a:pt x="0" y="613"/>
                    <a:pt x="196" y="1446"/>
                    <a:pt x="368" y="1641"/>
                  </a:cubicBezTo>
                  <a:cubicBezTo>
                    <a:pt x="539" y="1813"/>
                    <a:pt x="882" y="2033"/>
                    <a:pt x="1372" y="2278"/>
                  </a:cubicBezTo>
                  <a:cubicBezTo>
                    <a:pt x="1837" y="2498"/>
                    <a:pt x="2939" y="2572"/>
                    <a:pt x="2939" y="2572"/>
                  </a:cubicBezTo>
                  <a:cubicBezTo>
                    <a:pt x="3208" y="2376"/>
                    <a:pt x="3331" y="2131"/>
                    <a:pt x="3306" y="181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58"/>
            <p:cNvSpPr/>
            <p:nvPr/>
          </p:nvSpPr>
          <p:spPr>
            <a:xfrm>
              <a:off x="5275275" y="3360400"/>
              <a:ext cx="122475" cy="745050"/>
            </a:xfrm>
            <a:custGeom>
              <a:avLst/>
              <a:gdLst/>
              <a:ahLst/>
              <a:cxnLst/>
              <a:rect l="l" t="t" r="r" b="b"/>
              <a:pathLst>
                <a:path w="4899" h="29802" extrusionOk="0">
                  <a:moveTo>
                    <a:pt x="1" y="29802"/>
                  </a:moveTo>
                  <a:lnTo>
                    <a:pt x="4899" y="26961"/>
                  </a:lnTo>
                  <a:lnTo>
                    <a:pt x="4899" y="0"/>
                  </a:lnTo>
                  <a:lnTo>
                    <a:pt x="1" y="2816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58"/>
            <p:cNvSpPr/>
            <p:nvPr/>
          </p:nvSpPr>
          <p:spPr>
            <a:xfrm>
              <a:off x="5082450" y="3812800"/>
              <a:ext cx="122450" cy="404075"/>
            </a:xfrm>
            <a:custGeom>
              <a:avLst/>
              <a:gdLst/>
              <a:ahLst/>
              <a:cxnLst/>
              <a:rect l="l" t="t" r="r" b="b"/>
              <a:pathLst>
                <a:path w="4898" h="16163" extrusionOk="0">
                  <a:moveTo>
                    <a:pt x="0" y="16163"/>
                  </a:moveTo>
                  <a:lnTo>
                    <a:pt x="4898" y="13322"/>
                  </a:lnTo>
                  <a:lnTo>
                    <a:pt x="4898" y="1"/>
                  </a:lnTo>
                  <a:lnTo>
                    <a:pt x="0" y="284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58"/>
            <p:cNvSpPr/>
            <p:nvPr/>
          </p:nvSpPr>
          <p:spPr>
            <a:xfrm>
              <a:off x="4889600" y="3798125"/>
              <a:ext cx="122475" cy="529575"/>
            </a:xfrm>
            <a:custGeom>
              <a:avLst/>
              <a:gdLst/>
              <a:ahLst/>
              <a:cxnLst/>
              <a:rect l="l" t="t" r="r" b="b"/>
              <a:pathLst>
                <a:path w="4899" h="21183" extrusionOk="0">
                  <a:moveTo>
                    <a:pt x="1" y="21182"/>
                  </a:moveTo>
                  <a:lnTo>
                    <a:pt x="4898" y="18366"/>
                  </a:lnTo>
                  <a:lnTo>
                    <a:pt x="4898" y="0"/>
                  </a:lnTo>
                  <a:lnTo>
                    <a:pt x="1" y="284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58"/>
            <p:cNvSpPr/>
            <p:nvPr/>
          </p:nvSpPr>
          <p:spPr>
            <a:xfrm>
              <a:off x="5400175" y="3423600"/>
              <a:ext cx="52675" cy="92925"/>
            </a:xfrm>
            <a:custGeom>
              <a:avLst/>
              <a:gdLst/>
              <a:ahLst/>
              <a:cxnLst/>
              <a:rect l="l" t="t" r="r" b="b"/>
              <a:pathLst>
                <a:path w="2107" h="3717" extrusionOk="0">
                  <a:moveTo>
                    <a:pt x="935" y="0"/>
                  </a:moveTo>
                  <a:cubicBezTo>
                    <a:pt x="718" y="0"/>
                    <a:pt x="1087" y="1393"/>
                    <a:pt x="1004" y="1537"/>
                  </a:cubicBezTo>
                  <a:cubicBezTo>
                    <a:pt x="417" y="1782"/>
                    <a:pt x="0" y="2541"/>
                    <a:pt x="343" y="3129"/>
                  </a:cubicBezTo>
                  <a:cubicBezTo>
                    <a:pt x="711" y="3717"/>
                    <a:pt x="1151" y="3717"/>
                    <a:pt x="1151" y="3717"/>
                  </a:cubicBezTo>
                  <a:lnTo>
                    <a:pt x="2106" y="3472"/>
                  </a:lnTo>
                  <a:cubicBezTo>
                    <a:pt x="2106" y="3472"/>
                    <a:pt x="1715" y="876"/>
                    <a:pt x="1127" y="166"/>
                  </a:cubicBezTo>
                  <a:cubicBezTo>
                    <a:pt x="1038" y="50"/>
                    <a:pt x="976" y="0"/>
                    <a:pt x="93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58"/>
            <p:cNvSpPr/>
            <p:nvPr/>
          </p:nvSpPr>
          <p:spPr>
            <a:xfrm>
              <a:off x="5417925" y="3503600"/>
              <a:ext cx="213650" cy="258200"/>
            </a:xfrm>
            <a:custGeom>
              <a:avLst/>
              <a:gdLst/>
              <a:ahLst/>
              <a:cxnLst/>
              <a:rect l="l" t="t" r="r" b="b"/>
              <a:pathLst>
                <a:path w="8546" h="10328" extrusionOk="0">
                  <a:moveTo>
                    <a:pt x="1263" y="0"/>
                  </a:moveTo>
                  <a:cubicBezTo>
                    <a:pt x="589" y="0"/>
                    <a:pt x="1" y="517"/>
                    <a:pt x="1" y="517"/>
                  </a:cubicBezTo>
                  <a:cubicBezTo>
                    <a:pt x="441" y="4533"/>
                    <a:pt x="466" y="6565"/>
                    <a:pt x="833" y="7373"/>
                  </a:cubicBezTo>
                  <a:cubicBezTo>
                    <a:pt x="1225" y="8181"/>
                    <a:pt x="4923" y="9822"/>
                    <a:pt x="5927" y="10238"/>
                  </a:cubicBezTo>
                  <a:cubicBezTo>
                    <a:pt x="6067" y="10298"/>
                    <a:pt x="6221" y="10327"/>
                    <a:pt x="6380" y="10327"/>
                  </a:cubicBezTo>
                  <a:cubicBezTo>
                    <a:pt x="7383" y="10327"/>
                    <a:pt x="8546" y="9176"/>
                    <a:pt x="7298" y="7569"/>
                  </a:cubicBezTo>
                  <a:cubicBezTo>
                    <a:pt x="3355" y="6173"/>
                    <a:pt x="2792" y="5806"/>
                    <a:pt x="2792" y="5806"/>
                  </a:cubicBezTo>
                  <a:cubicBezTo>
                    <a:pt x="2792" y="5806"/>
                    <a:pt x="1739" y="908"/>
                    <a:pt x="1617" y="51"/>
                  </a:cubicBezTo>
                  <a:cubicBezTo>
                    <a:pt x="1498" y="15"/>
                    <a:pt x="1379" y="0"/>
                    <a:pt x="1263" y="0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58"/>
            <p:cNvSpPr/>
            <p:nvPr/>
          </p:nvSpPr>
          <p:spPr>
            <a:xfrm>
              <a:off x="5469975" y="3544675"/>
              <a:ext cx="134700" cy="158575"/>
            </a:xfrm>
            <a:custGeom>
              <a:avLst/>
              <a:gdLst/>
              <a:ahLst/>
              <a:cxnLst/>
              <a:rect l="l" t="t" r="r" b="b"/>
              <a:pathLst>
                <a:path w="5388" h="6343" extrusionOk="0">
                  <a:moveTo>
                    <a:pt x="1616" y="1053"/>
                  </a:moveTo>
                  <a:cubicBezTo>
                    <a:pt x="784" y="1445"/>
                    <a:pt x="0" y="4261"/>
                    <a:pt x="465" y="5265"/>
                  </a:cubicBezTo>
                  <a:cubicBezTo>
                    <a:pt x="931" y="6269"/>
                    <a:pt x="1665" y="6342"/>
                    <a:pt x="2596" y="6098"/>
                  </a:cubicBezTo>
                  <a:cubicBezTo>
                    <a:pt x="3526" y="5853"/>
                    <a:pt x="4579" y="4628"/>
                    <a:pt x="4922" y="3477"/>
                  </a:cubicBezTo>
                  <a:cubicBezTo>
                    <a:pt x="5387" y="1935"/>
                    <a:pt x="4041" y="0"/>
                    <a:pt x="1616" y="105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58"/>
            <p:cNvSpPr/>
            <p:nvPr/>
          </p:nvSpPr>
          <p:spPr>
            <a:xfrm>
              <a:off x="5366500" y="4400525"/>
              <a:ext cx="119400" cy="36125"/>
            </a:xfrm>
            <a:custGeom>
              <a:avLst/>
              <a:gdLst/>
              <a:ahLst/>
              <a:cxnLst/>
              <a:rect l="l" t="t" r="r" b="b"/>
              <a:pathLst>
                <a:path w="4776" h="1445" extrusionOk="0">
                  <a:moveTo>
                    <a:pt x="4776" y="955"/>
                  </a:moveTo>
                  <a:lnTo>
                    <a:pt x="4776" y="1176"/>
                  </a:lnTo>
                  <a:cubicBezTo>
                    <a:pt x="4335" y="1445"/>
                    <a:pt x="3331" y="1298"/>
                    <a:pt x="3062" y="1176"/>
                  </a:cubicBezTo>
                  <a:cubicBezTo>
                    <a:pt x="2890" y="931"/>
                    <a:pt x="2425" y="1004"/>
                    <a:pt x="2156" y="1102"/>
                  </a:cubicBezTo>
                  <a:cubicBezTo>
                    <a:pt x="1152" y="1176"/>
                    <a:pt x="809" y="1029"/>
                    <a:pt x="466" y="784"/>
                  </a:cubicBezTo>
                  <a:cubicBezTo>
                    <a:pt x="295" y="661"/>
                    <a:pt x="1" y="343"/>
                    <a:pt x="25" y="0"/>
                  </a:cubicBezTo>
                  <a:cubicBezTo>
                    <a:pt x="1225" y="270"/>
                    <a:pt x="4776" y="955"/>
                    <a:pt x="4776" y="95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58"/>
            <p:cNvSpPr/>
            <p:nvPr/>
          </p:nvSpPr>
          <p:spPr>
            <a:xfrm>
              <a:off x="5364050" y="4381550"/>
              <a:ext cx="127975" cy="49600"/>
            </a:xfrm>
            <a:custGeom>
              <a:avLst/>
              <a:gdLst/>
              <a:ahLst/>
              <a:cxnLst/>
              <a:rect l="l" t="t" r="r" b="b"/>
              <a:pathLst>
                <a:path w="5119" h="1984" extrusionOk="0">
                  <a:moveTo>
                    <a:pt x="3160" y="0"/>
                  </a:moveTo>
                  <a:cubicBezTo>
                    <a:pt x="3160" y="0"/>
                    <a:pt x="2058" y="294"/>
                    <a:pt x="1421" y="392"/>
                  </a:cubicBezTo>
                  <a:cubicBezTo>
                    <a:pt x="784" y="490"/>
                    <a:pt x="319" y="367"/>
                    <a:pt x="172" y="612"/>
                  </a:cubicBezTo>
                  <a:cubicBezTo>
                    <a:pt x="1" y="833"/>
                    <a:pt x="344" y="1445"/>
                    <a:pt x="907" y="1641"/>
                  </a:cubicBezTo>
                  <a:cubicBezTo>
                    <a:pt x="1494" y="1837"/>
                    <a:pt x="2645" y="1616"/>
                    <a:pt x="3086" y="1690"/>
                  </a:cubicBezTo>
                  <a:cubicBezTo>
                    <a:pt x="3502" y="1788"/>
                    <a:pt x="4604" y="1984"/>
                    <a:pt x="4874" y="1714"/>
                  </a:cubicBezTo>
                  <a:cubicBezTo>
                    <a:pt x="5119" y="1445"/>
                    <a:pt x="4874" y="147"/>
                    <a:pt x="4874" y="14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58"/>
            <p:cNvSpPr/>
            <p:nvPr/>
          </p:nvSpPr>
          <p:spPr>
            <a:xfrm>
              <a:off x="5505475" y="4284200"/>
              <a:ext cx="90625" cy="80825"/>
            </a:xfrm>
            <a:custGeom>
              <a:avLst/>
              <a:gdLst/>
              <a:ahLst/>
              <a:cxnLst/>
              <a:rect l="l" t="t" r="r" b="b"/>
              <a:pathLst>
                <a:path w="3625" h="3233" extrusionOk="0">
                  <a:moveTo>
                    <a:pt x="3551" y="2449"/>
                  </a:moveTo>
                  <a:lnTo>
                    <a:pt x="1617" y="270"/>
                  </a:lnTo>
                  <a:cubicBezTo>
                    <a:pt x="833" y="25"/>
                    <a:pt x="0" y="0"/>
                    <a:pt x="98" y="711"/>
                  </a:cubicBezTo>
                  <a:cubicBezTo>
                    <a:pt x="196" y="1347"/>
                    <a:pt x="1225" y="1617"/>
                    <a:pt x="1910" y="2253"/>
                  </a:cubicBezTo>
                  <a:lnTo>
                    <a:pt x="2572" y="2817"/>
                  </a:lnTo>
                  <a:cubicBezTo>
                    <a:pt x="3012" y="3233"/>
                    <a:pt x="3625" y="2866"/>
                    <a:pt x="3551" y="244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58"/>
            <p:cNvSpPr/>
            <p:nvPr/>
          </p:nvSpPr>
          <p:spPr>
            <a:xfrm>
              <a:off x="5493850" y="3660375"/>
              <a:ext cx="66750" cy="45325"/>
            </a:xfrm>
            <a:custGeom>
              <a:avLst/>
              <a:gdLst/>
              <a:ahLst/>
              <a:cxnLst/>
              <a:rect l="l" t="t" r="r" b="b"/>
              <a:pathLst>
                <a:path w="2670" h="1813" extrusionOk="0">
                  <a:moveTo>
                    <a:pt x="2180" y="0"/>
                  </a:moveTo>
                  <a:cubicBezTo>
                    <a:pt x="2106" y="74"/>
                    <a:pt x="2008" y="147"/>
                    <a:pt x="1935" y="221"/>
                  </a:cubicBezTo>
                  <a:cubicBezTo>
                    <a:pt x="1420" y="588"/>
                    <a:pt x="931" y="833"/>
                    <a:pt x="318" y="1004"/>
                  </a:cubicBezTo>
                  <a:cubicBezTo>
                    <a:pt x="221" y="1029"/>
                    <a:pt x="123" y="1053"/>
                    <a:pt x="0" y="1078"/>
                  </a:cubicBezTo>
                  <a:lnTo>
                    <a:pt x="49" y="1641"/>
                  </a:lnTo>
                  <a:cubicBezTo>
                    <a:pt x="710" y="1812"/>
                    <a:pt x="1347" y="1543"/>
                    <a:pt x="1812" y="1396"/>
                  </a:cubicBezTo>
                  <a:cubicBezTo>
                    <a:pt x="2155" y="1323"/>
                    <a:pt x="2669" y="1225"/>
                    <a:pt x="2669" y="882"/>
                  </a:cubicBezTo>
                  <a:lnTo>
                    <a:pt x="2180" y="0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58"/>
            <p:cNvSpPr/>
            <p:nvPr/>
          </p:nvSpPr>
          <p:spPr>
            <a:xfrm>
              <a:off x="5507925" y="4301950"/>
              <a:ext cx="89400" cy="69825"/>
            </a:xfrm>
            <a:custGeom>
              <a:avLst/>
              <a:gdLst/>
              <a:ahLst/>
              <a:cxnLst/>
              <a:rect l="l" t="t" r="r" b="b"/>
              <a:pathLst>
                <a:path w="3576" h="2793" extrusionOk="0">
                  <a:moveTo>
                    <a:pt x="2474" y="2107"/>
                  </a:moveTo>
                  <a:lnTo>
                    <a:pt x="1812" y="1543"/>
                  </a:lnTo>
                  <a:cubicBezTo>
                    <a:pt x="1127" y="907"/>
                    <a:pt x="98" y="637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50"/>
                    <a:pt x="0" y="123"/>
                    <a:pt x="0" y="197"/>
                  </a:cubicBezTo>
                  <a:cubicBezTo>
                    <a:pt x="98" y="833"/>
                    <a:pt x="1127" y="1127"/>
                    <a:pt x="1812" y="1739"/>
                  </a:cubicBezTo>
                  <a:lnTo>
                    <a:pt x="2474" y="2327"/>
                  </a:lnTo>
                  <a:cubicBezTo>
                    <a:pt x="3012" y="2792"/>
                    <a:pt x="3576" y="2449"/>
                    <a:pt x="3453" y="1739"/>
                  </a:cubicBezTo>
                  <a:cubicBezTo>
                    <a:pt x="3527" y="2156"/>
                    <a:pt x="2914" y="2523"/>
                    <a:pt x="2474" y="210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58"/>
            <p:cNvSpPr/>
            <p:nvPr/>
          </p:nvSpPr>
          <p:spPr>
            <a:xfrm>
              <a:off x="5504250" y="3941375"/>
              <a:ext cx="106550" cy="415100"/>
            </a:xfrm>
            <a:custGeom>
              <a:avLst/>
              <a:gdLst/>
              <a:ahLst/>
              <a:cxnLst/>
              <a:rect l="l" t="t" r="r" b="b"/>
              <a:pathLst>
                <a:path w="4262" h="16604" extrusionOk="0">
                  <a:moveTo>
                    <a:pt x="3600" y="955"/>
                  </a:moveTo>
                  <a:cubicBezTo>
                    <a:pt x="4261" y="1910"/>
                    <a:pt x="2572" y="4555"/>
                    <a:pt x="3037" y="7836"/>
                  </a:cubicBezTo>
                  <a:cubicBezTo>
                    <a:pt x="3355" y="10089"/>
                    <a:pt x="3967" y="13836"/>
                    <a:pt x="3821" y="15942"/>
                  </a:cubicBezTo>
                  <a:cubicBezTo>
                    <a:pt x="3796" y="16334"/>
                    <a:pt x="2278" y="16603"/>
                    <a:pt x="1886" y="14742"/>
                  </a:cubicBezTo>
                  <a:cubicBezTo>
                    <a:pt x="1176" y="11559"/>
                    <a:pt x="319" y="9600"/>
                    <a:pt x="0" y="712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E5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58"/>
            <p:cNvSpPr/>
            <p:nvPr/>
          </p:nvSpPr>
          <p:spPr>
            <a:xfrm>
              <a:off x="5402000" y="3956675"/>
              <a:ext cx="142675" cy="453650"/>
            </a:xfrm>
            <a:custGeom>
              <a:avLst/>
              <a:gdLst/>
              <a:ahLst/>
              <a:cxnLst/>
              <a:rect l="l" t="t" r="r" b="b"/>
              <a:pathLst>
                <a:path w="5707" h="18146" extrusionOk="0">
                  <a:moveTo>
                    <a:pt x="5535" y="0"/>
                  </a:moveTo>
                  <a:cubicBezTo>
                    <a:pt x="5707" y="2963"/>
                    <a:pt x="3601" y="6588"/>
                    <a:pt x="3723" y="8988"/>
                  </a:cubicBezTo>
                  <a:cubicBezTo>
                    <a:pt x="3870" y="11461"/>
                    <a:pt x="3601" y="14448"/>
                    <a:pt x="3601" y="17117"/>
                  </a:cubicBezTo>
                  <a:cubicBezTo>
                    <a:pt x="3601" y="17117"/>
                    <a:pt x="1421" y="18146"/>
                    <a:pt x="1323" y="16554"/>
                  </a:cubicBezTo>
                  <a:cubicBezTo>
                    <a:pt x="1005" y="11314"/>
                    <a:pt x="1" y="9698"/>
                    <a:pt x="1348" y="123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58"/>
            <p:cNvSpPr/>
            <p:nvPr/>
          </p:nvSpPr>
          <p:spPr>
            <a:xfrm>
              <a:off x="5414250" y="3681800"/>
              <a:ext cx="206950" cy="364275"/>
            </a:xfrm>
            <a:custGeom>
              <a:avLst/>
              <a:gdLst/>
              <a:ahLst/>
              <a:cxnLst/>
              <a:rect l="l" t="t" r="r" b="b"/>
              <a:pathLst>
                <a:path w="8278" h="14571" extrusionOk="0">
                  <a:moveTo>
                    <a:pt x="1078" y="8130"/>
                  </a:moveTo>
                  <a:cubicBezTo>
                    <a:pt x="1005" y="5265"/>
                    <a:pt x="1543" y="2449"/>
                    <a:pt x="1543" y="2449"/>
                  </a:cubicBezTo>
                  <a:cubicBezTo>
                    <a:pt x="1788" y="2082"/>
                    <a:pt x="2107" y="1764"/>
                    <a:pt x="2474" y="1494"/>
                  </a:cubicBezTo>
                  <a:lnTo>
                    <a:pt x="3160" y="662"/>
                  </a:lnTo>
                  <a:cubicBezTo>
                    <a:pt x="3674" y="539"/>
                    <a:pt x="4164" y="392"/>
                    <a:pt x="4653" y="245"/>
                  </a:cubicBezTo>
                  <a:cubicBezTo>
                    <a:pt x="5413" y="0"/>
                    <a:pt x="6270" y="0"/>
                    <a:pt x="7053" y="245"/>
                  </a:cubicBezTo>
                  <a:cubicBezTo>
                    <a:pt x="8082" y="686"/>
                    <a:pt x="8278" y="1372"/>
                    <a:pt x="7812" y="2694"/>
                  </a:cubicBezTo>
                  <a:cubicBezTo>
                    <a:pt x="7837" y="2768"/>
                    <a:pt x="6906" y="6416"/>
                    <a:pt x="6784" y="7543"/>
                  </a:cubicBezTo>
                  <a:cubicBezTo>
                    <a:pt x="6784" y="7641"/>
                    <a:pt x="7567" y="10604"/>
                    <a:pt x="7739" y="11828"/>
                  </a:cubicBezTo>
                  <a:cubicBezTo>
                    <a:pt x="7739" y="11828"/>
                    <a:pt x="7004" y="12514"/>
                    <a:pt x="6784" y="12685"/>
                  </a:cubicBezTo>
                  <a:cubicBezTo>
                    <a:pt x="5266" y="14571"/>
                    <a:pt x="246" y="12269"/>
                    <a:pt x="74" y="11265"/>
                  </a:cubicBezTo>
                  <a:cubicBezTo>
                    <a:pt x="1" y="10898"/>
                    <a:pt x="613" y="9722"/>
                    <a:pt x="1078" y="813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58"/>
            <p:cNvSpPr/>
            <p:nvPr/>
          </p:nvSpPr>
          <p:spPr>
            <a:xfrm>
              <a:off x="5486500" y="3549575"/>
              <a:ext cx="125525" cy="150625"/>
            </a:xfrm>
            <a:custGeom>
              <a:avLst/>
              <a:gdLst/>
              <a:ahLst/>
              <a:cxnLst/>
              <a:rect l="l" t="t" r="r" b="b"/>
              <a:pathLst>
                <a:path w="5021" h="6025" extrusionOk="0">
                  <a:moveTo>
                    <a:pt x="661" y="1053"/>
                  </a:moveTo>
                  <a:cubicBezTo>
                    <a:pt x="661" y="1053"/>
                    <a:pt x="392" y="1273"/>
                    <a:pt x="245" y="1763"/>
                  </a:cubicBezTo>
                  <a:cubicBezTo>
                    <a:pt x="98" y="2253"/>
                    <a:pt x="123" y="2596"/>
                    <a:pt x="123" y="2841"/>
                  </a:cubicBezTo>
                  <a:cubicBezTo>
                    <a:pt x="98" y="3110"/>
                    <a:pt x="0" y="3232"/>
                    <a:pt x="49" y="3379"/>
                  </a:cubicBezTo>
                  <a:cubicBezTo>
                    <a:pt x="98" y="3502"/>
                    <a:pt x="417" y="2816"/>
                    <a:pt x="710" y="2743"/>
                  </a:cubicBezTo>
                  <a:cubicBezTo>
                    <a:pt x="1004" y="2669"/>
                    <a:pt x="955" y="3551"/>
                    <a:pt x="319" y="3820"/>
                  </a:cubicBezTo>
                  <a:cubicBezTo>
                    <a:pt x="49" y="4236"/>
                    <a:pt x="270" y="5265"/>
                    <a:pt x="417" y="5510"/>
                  </a:cubicBezTo>
                  <a:cubicBezTo>
                    <a:pt x="564" y="5730"/>
                    <a:pt x="1519" y="6024"/>
                    <a:pt x="2351" y="5730"/>
                  </a:cubicBezTo>
                  <a:cubicBezTo>
                    <a:pt x="3159" y="5436"/>
                    <a:pt x="3698" y="4628"/>
                    <a:pt x="4359" y="3551"/>
                  </a:cubicBezTo>
                  <a:cubicBezTo>
                    <a:pt x="5020" y="2473"/>
                    <a:pt x="4359" y="1714"/>
                    <a:pt x="4359" y="1714"/>
                  </a:cubicBezTo>
                  <a:cubicBezTo>
                    <a:pt x="4702" y="980"/>
                    <a:pt x="2180" y="25"/>
                    <a:pt x="1127" y="0"/>
                  </a:cubicBezTo>
                  <a:cubicBezTo>
                    <a:pt x="490" y="25"/>
                    <a:pt x="661" y="1053"/>
                    <a:pt x="661" y="1053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58"/>
            <p:cNvSpPr/>
            <p:nvPr/>
          </p:nvSpPr>
          <p:spPr>
            <a:xfrm>
              <a:off x="5267950" y="3832400"/>
              <a:ext cx="63675" cy="61800"/>
            </a:xfrm>
            <a:custGeom>
              <a:avLst/>
              <a:gdLst/>
              <a:ahLst/>
              <a:cxnLst/>
              <a:rect l="l" t="t" r="r" b="b"/>
              <a:pathLst>
                <a:path w="2547" h="2472" extrusionOk="0">
                  <a:moveTo>
                    <a:pt x="0" y="0"/>
                  </a:moveTo>
                  <a:lnTo>
                    <a:pt x="25" y="49"/>
                  </a:lnTo>
                  <a:lnTo>
                    <a:pt x="220" y="662"/>
                  </a:lnTo>
                  <a:cubicBezTo>
                    <a:pt x="220" y="662"/>
                    <a:pt x="220" y="1886"/>
                    <a:pt x="465" y="2180"/>
                  </a:cubicBezTo>
                  <a:cubicBezTo>
                    <a:pt x="733" y="2472"/>
                    <a:pt x="2525" y="2425"/>
                    <a:pt x="2547" y="2449"/>
                  </a:cubicBezTo>
                  <a:lnTo>
                    <a:pt x="2547" y="2449"/>
                  </a:lnTo>
                  <a:cubicBezTo>
                    <a:pt x="2535" y="2422"/>
                    <a:pt x="1984" y="1225"/>
                    <a:pt x="1984" y="1225"/>
                  </a:cubicBezTo>
                  <a:lnTo>
                    <a:pt x="1910" y="1225"/>
                  </a:lnTo>
                  <a:cubicBezTo>
                    <a:pt x="1886" y="1200"/>
                    <a:pt x="1812" y="1200"/>
                    <a:pt x="1739" y="1176"/>
                  </a:cubicBezTo>
                  <a:cubicBezTo>
                    <a:pt x="1543" y="1127"/>
                    <a:pt x="1224" y="1029"/>
                    <a:pt x="1004" y="955"/>
                  </a:cubicBezTo>
                  <a:cubicBezTo>
                    <a:pt x="955" y="931"/>
                    <a:pt x="906" y="931"/>
                    <a:pt x="857" y="906"/>
                  </a:cubicBezTo>
                  <a:cubicBezTo>
                    <a:pt x="784" y="882"/>
                    <a:pt x="735" y="858"/>
                    <a:pt x="710" y="833"/>
                  </a:cubicBezTo>
                  <a:cubicBezTo>
                    <a:pt x="710" y="833"/>
                    <a:pt x="686" y="784"/>
                    <a:pt x="661" y="711"/>
                  </a:cubicBezTo>
                  <a:cubicBezTo>
                    <a:pt x="637" y="686"/>
                    <a:pt x="637" y="613"/>
                    <a:pt x="588" y="564"/>
                  </a:cubicBezTo>
                  <a:cubicBezTo>
                    <a:pt x="539" y="392"/>
                    <a:pt x="441" y="221"/>
                    <a:pt x="392" y="123"/>
                  </a:cubicBezTo>
                  <a:cubicBezTo>
                    <a:pt x="294" y="25"/>
                    <a:pt x="147" y="0"/>
                    <a:pt x="49" y="0"/>
                  </a:cubicBezTo>
                  <a:close/>
                  <a:moveTo>
                    <a:pt x="2547" y="2449"/>
                  </a:moveTo>
                  <a:lnTo>
                    <a:pt x="2547" y="2449"/>
                  </a:lnTo>
                  <a:cubicBezTo>
                    <a:pt x="2547" y="2449"/>
                    <a:pt x="2547" y="2449"/>
                    <a:pt x="2547" y="2449"/>
                  </a:cubicBezTo>
                  <a:cubicBezTo>
                    <a:pt x="2547" y="2449"/>
                    <a:pt x="2547" y="2449"/>
                    <a:pt x="2547" y="244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58"/>
            <p:cNvSpPr/>
            <p:nvPr/>
          </p:nvSpPr>
          <p:spPr>
            <a:xfrm>
              <a:off x="5265500" y="3815250"/>
              <a:ext cx="60000" cy="47775"/>
            </a:xfrm>
            <a:custGeom>
              <a:avLst/>
              <a:gdLst/>
              <a:ahLst/>
              <a:cxnLst/>
              <a:rect l="l" t="t" r="r" b="b"/>
              <a:pathLst>
                <a:path w="2400" h="1911" extrusionOk="0">
                  <a:moveTo>
                    <a:pt x="2326" y="1666"/>
                  </a:moveTo>
                  <a:cubicBezTo>
                    <a:pt x="2302" y="1690"/>
                    <a:pt x="2155" y="1788"/>
                    <a:pt x="2033" y="1911"/>
                  </a:cubicBezTo>
                  <a:lnTo>
                    <a:pt x="2008" y="1911"/>
                  </a:lnTo>
                  <a:cubicBezTo>
                    <a:pt x="1984" y="1886"/>
                    <a:pt x="1910" y="1886"/>
                    <a:pt x="1837" y="1862"/>
                  </a:cubicBezTo>
                  <a:lnTo>
                    <a:pt x="2302" y="1495"/>
                  </a:lnTo>
                  <a:lnTo>
                    <a:pt x="980" y="74"/>
                  </a:lnTo>
                  <a:lnTo>
                    <a:pt x="147" y="662"/>
                  </a:lnTo>
                  <a:lnTo>
                    <a:pt x="147" y="686"/>
                  </a:lnTo>
                  <a:cubicBezTo>
                    <a:pt x="245" y="686"/>
                    <a:pt x="392" y="711"/>
                    <a:pt x="465" y="809"/>
                  </a:cubicBezTo>
                  <a:cubicBezTo>
                    <a:pt x="539" y="907"/>
                    <a:pt x="637" y="1078"/>
                    <a:pt x="686" y="1250"/>
                  </a:cubicBezTo>
                  <a:lnTo>
                    <a:pt x="1102" y="1641"/>
                  </a:lnTo>
                  <a:cubicBezTo>
                    <a:pt x="1053" y="1617"/>
                    <a:pt x="1004" y="1617"/>
                    <a:pt x="955" y="1592"/>
                  </a:cubicBezTo>
                  <a:cubicBezTo>
                    <a:pt x="882" y="1519"/>
                    <a:pt x="833" y="1470"/>
                    <a:pt x="759" y="1421"/>
                  </a:cubicBezTo>
                  <a:cubicBezTo>
                    <a:pt x="465" y="1078"/>
                    <a:pt x="147" y="760"/>
                    <a:pt x="147" y="760"/>
                  </a:cubicBezTo>
                  <a:cubicBezTo>
                    <a:pt x="147" y="760"/>
                    <a:pt x="123" y="760"/>
                    <a:pt x="123" y="760"/>
                  </a:cubicBezTo>
                  <a:cubicBezTo>
                    <a:pt x="25" y="637"/>
                    <a:pt x="0" y="613"/>
                    <a:pt x="49" y="564"/>
                  </a:cubicBezTo>
                  <a:cubicBezTo>
                    <a:pt x="123" y="515"/>
                    <a:pt x="808" y="50"/>
                    <a:pt x="857" y="25"/>
                  </a:cubicBezTo>
                  <a:cubicBezTo>
                    <a:pt x="906" y="1"/>
                    <a:pt x="955" y="1"/>
                    <a:pt x="1029" y="74"/>
                  </a:cubicBezTo>
                  <a:cubicBezTo>
                    <a:pt x="1078" y="148"/>
                    <a:pt x="2351" y="1470"/>
                    <a:pt x="2375" y="1495"/>
                  </a:cubicBezTo>
                  <a:cubicBezTo>
                    <a:pt x="2400" y="1519"/>
                    <a:pt x="2400" y="1592"/>
                    <a:pt x="2326" y="1666"/>
                  </a:cubicBezTo>
                  <a:close/>
                </a:path>
              </a:pathLst>
            </a:custGeom>
            <a:solidFill>
              <a:srgbClr val="2C2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58"/>
            <p:cNvSpPr/>
            <p:nvPr/>
          </p:nvSpPr>
          <p:spPr>
            <a:xfrm>
              <a:off x="5269175" y="3817100"/>
              <a:ext cx="53875" cy="44700"/>
            </a:xfrm>
            <a:custGeom>
              <a:avLst/>
              <a:gdLst/>
              <a:ahLst/>
              <a:cxnLst/>
              <a:rect l="l" t="t" r="r" b="b"/>
              <a:pathLst>
                <a:path w="2155" h="1788" extrusionOk="0">
                  <a:moveTo>
                    <a:pt x="2155" y="1421"/>
                  </a:moveTo>
                  <a:lnTo>
                    <a:pt x="1690" y="1788"/>
                  </a:lnTo>
                  <a:cubicBezTo>
                    <a:pt x="1494" y="1739"/>
                    <a:pt x="1175" y="1641"/>
                    <a:pt x="955" y="1567"/>
                  </a:cubicBezTo>
                  <a:lnTo>
                    <a:pt x="539" y="1176"/>
                  </a:lnTo>
                  <a:lnTo>
                    <a:pt x="0" y="612"/>
                  </a:lnTo>
                  <a:lnTo>
                    <a:pt x="0" y="58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58"/>
            <p:cNvSpPr/>
            <p:nvPr/>
          </p:nvSpPr>
          <p:spPr>
            <a:xfrm>
              <a:off x="5294500" y="3836650"/>
              <a:ext cx="43250" cy="53550"/>
            </a:xfrm>
            <a:custGeom>
              <a:avLst/>
              <a:gdLst/>
              <a:ahLst/>
              <a:cxnLst/>
              <a:rect l="l" t="t" r="r" b="b"/>
              <a:pathLst>
                <a:path w="1730" h="2142" extrusionOk="0">
                  <a:moveTo>
                    <a:pt x="154" y="0"/>
                  </a:moveTo>
                  <a:cubicBezTo>
                    <a:pt x="0" y="0"/>
                    <a:pt x="134" y="418"/>
                    <a:pt x="456" y="590"/>
                  </a:cubicBezTo>
                  <a:cubicBezTo>
                    <a:pt x="799" y="785"/>
                    <a:pt x="824" y="2034"/>
                    <a:pt x="1215" y="2132"/>
                  </a:cubicBezTo>
                  <a:cubicBezTo>
                    <a:pt x="1240" y="2138"/>
                    <a:pt x="1263" y="2141"/>
                    <a:pt x="1286" y="2141"/>
                  </a:cubicBezTo>
                  <a:cubicBezTo>
                    <a:pt x="1622" y="2141"/>
                    <a:pt x="1730" y="1496"/>
                    <a:pt x="1730" y="1496"/>
                  </a:cubicBezTo>
                  <a:cubicBezTo>
                    <a:pt x="1730" y="1496"/>
                    <a:pt x="1240" y="639"/>
                    <a:pt x="1215" y="565"/>
                  </a:cubicBezTo>
                  <a:cubicBezTo>
                    <a:pt x="1191" y="467"/>
                    <a:pt x="481" y="149"/>
                    <a:pt x="236" y="26"/>
                  </a:cubicBezTo>
                  <a:cubicBezTo>
                    <a:pt x="203" y="8"/>
                    <a:pt x="176" y="0"/>
                    <a:pt x="15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58"/>
            <p:cNvSpPr/>
            <p:nvPr/>
          </p:nvSpPr>
          <p:spPr>
            <a:xfrm>
              <a:off x="5321200" y="3727025"/>
              <a:ext cx="203125" cy="196700"/>
            </a:xfrm>
            <a:custGeom>
              <a:avLst/>
              <a:gdLst/>
              <a:ahLst/>
              <a:cxnLst/>
              <a:rect l="l" t="t" r="r" b="b"/>
              <a:pathLst>
                <a:path w="8125" h="7868" extrusionOk="0">
                  <a:moveTo>
                    <a:pt x="6446" y="0"/>
                  </a:moveTo>
                  <a:cubicBezTo>
                    <a:pt x="6338" y="0"/>
                    <a:pt x="6230" y="17"/>
                    <a:pt x="6123" y="52"/>
                  </a:cubicBezTo>
                  <a:cubicBezTo>
                    <a:pt x="5780" y="175"/>
                    <a:pt x="5486" y="273"/>
                    <a:pt x="5314" y="591"/>
                  </a:cubicBezTo>
                  <a:cubicBezTo>
                    <a:pt x="4874" y="1326"/>
                    <a:pt x="4800" y="3873"/>
                    <a:pt x="4433" y="5440"/>
                  </a:cubicBezTo>
                  <a:cubicBezTo>
                    <a:pt x="3963" y="5544"/>
                    <a:pt x="3419" y="5580"/>
                    <a:pt x="2889" y="5580"/>
                  </a:cubicBezTo>
                  <a:cubicBezTo>
                    <a:pt x="1677" y="5580"/>
                    <a:pt x="539" y="5391"/>
                    <a:pt x="539" y="5391"/>
                  </a:cubicBezTo>
                  <a:cubicBezTo>
                    <a:pt x="1" y="6223"/>
                    <a:pt x="123" y="6811"/>
                    <a:pt x="270" y="6860"/>
                  </a:cubicBezTo>
                  <a:cubicBezTo>
                    <a:pt x="2061" y="7662"/>
                    <a:pt x="3467" y="7867"/>
                    <a:pt x="4437" y="7867"/>
                  </a:cubicBezTo>
                  <a:cubicBezTo>
                    <a:pt x="5364" y="7867"/>
                    <a:pt x="5892" y="7680"/>
                    <a:pt x="5976" y="7644"/>
                  </a:cubicBezTo>
                  <a:cubicBezTo>
                    <a:pt x="6123" y="7546"/>
                    <a:pt x="7886" y="1914"/>
                    <a:pt x="7886" y="1914"/>
                  </a:cubicBezTo>
                  <a:cubicBezTo>
                    <a:pt x="8125" y="1044"/>
                    <a:pt x="7302" y="0"/>
                    <a:pt x="6446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8" name="Google Shape;2668;p158"/>
          <p:cNvSpPr txBox="1"/>
          <p:nvPr/>
        </p:nvSpPr>
        <p:spPr>
          <a:xfrm>
            <a:off x="4572000" y="1509750"/>
            <a:ext cx="4402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Abbiamo scelto di utilizzare il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pattern </a:t>
            </a:r>
            <a:r>
              <a:rPr lang="en" i="1">
                <a:latin typeface="Source Sans Pro"/>
                <a:ea typeface="Source Sans Pro"/>
                <a:cs typeface="Source Sans Pro"/>
                <a:sym typeface="Source Sans Pro"/>
              </a:rPr>
              <a:t>Singleton</a:t>
            </a:r>
            <a:r>
              <a:rPr lang="en" i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per gestire l'accesso al database in questo progetto.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Le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quattro classi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Singleton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principali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sono: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Source Sans Pro"/>
                <a:ea typeface="Source Sans Pro"/>
                <a:cs typeface="Source Sans Pro"/>
                <a:sym typeface="Source Sans Pro"/>
              </a:rPr>
              <a:t>CatalogManager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Source Sans Pro"/>
                <a:ea typeface="Source Sans Pro"/>
                <a:cs typeface="Source Sans Pro"/>
                <a:sym typeface="Source Sans Pro"/>
              </a:rPr>
              <a:t>AuthenticationManager 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Source Sans Pro"/>
                <a:ea typeface="Source Sans Pro"/>
                <a:cs typeface="Source Sans Pro"/>
                <a:sym typeface="Source Sans Pro"/>
              </a:rPr>
              <a:t>PrestitiManager 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Source Sans Pro"/>
                <a:ea typeface="Source Sans Pro"/>
                <a:cs typeface="Source Sans Pro"/>
                <a:sym typeface="Source Sans Pro"/>
              </a:rPr>
              <a:t>UsersManager 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69" name="Google Shape;2669;p158"/>
          <p:cNvSpPr txBox="1">
            <a:spLocks noGrp="1"/>
          </p:cNvSpPr>
          <p:nvPr>
            <p:ph type="title"/>
          </p:nvPr>
        </p:nvSpPr>
        <p:spPr>
          <a:xfrm>
            <a:off x="4572000" y="845725"/>
            <a:ext cx="44028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Design Pattern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670" name="Google Shape;2670;p158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1" name="Google Shape;2671;p158"/>
          <p:cNvGrpSpPr/>
          <p:nvPr/>
        </p:nvGrpSpPr>
        <p:grpSpPr>
          <a:xfrm>
            <a:off x="4921152" y="2700495"/>
            <a:ext cx="112749" cy="162502"/>
            <a:chOff x="5083925" y="2066350"/>
            <a:chExt cx="28825" cy="41550"/>
          </a:xfrm>
        </p:grpSpPr>
        <p:sp>
          <p:nvSpPr>
            <p:cNvPr id="2672" name="Google Shape;2672;p158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673" name="Google Shape;2673;p1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674" name="Google Shape;2674;p158"/>
          <p:cNvGrpSpPr/>
          <p:nvPr/>
        </p:nvGrpSpPr>
        <p:grpSpPr>
          <a:xfrm>
            <a:off x="4921152" y="2908520"/>
            <a:ext cx="112499" cy="162502"/>
            <a:chOff x="5083925" y="2067462"/>
            <a:chExt cx="28761" cy="41550"/>
          </a:xfrm>
        </p:grpSpPr>
        <p:sp>
          <p:nvSpPr>
            <p:cNvPr id="2675" name="Google Shape;2675;p158"/>
            <p:cNvSpPr/>
            <p:nvPr/>
          </p:nvSpPr>
          <p:spPr>
            <a:xfrm>
              <a:off x="5083986" y="2067462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676" name="Google Shape;2676;p1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677" name="Google Shape;2677;p158"/>
          <p:cNvGrpSpPr/>
          <p:nvPr/>
        </p:nvGrpSpPr>
        <p:grpSpPr>
          <a:xfrm>
            <a:off x="4921147" y="3116552"/>
            <a:ext cx="112749" cy="162502"/>
            <a:chOff x="5083925" y="2066350"/>
            <a:chExt cx="28825" cy="41550"/>
          </a:xfrm>
        </p:grpSpPr>
        <p:sp>
          <p:nvSpPr>
            <p:cNvPr id="2678" name="Google Shape;2678;p158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679" name="Google Shape;2679;p1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680" name="Google Shape;2680;p158"/>
          <p:cNvGrpSpPr/>
          <p:nvPr/>
        </p:nvGrpSpPr>
        <p:grpSpPr>
          <a:xfrm>
            <a:off x="4921268" y="3324577"/>
            <a:ext cx="112501" cy="162502"/>
            <a:chOff x="5083925" y="2066350"/>
            <a:chExt cx="28825" cy="41550"/>
          </a:xfrm>
        </p:grpSpPr>
        <p:sp>
          <p:nvSpPr>
            <p:cNvPr id="2681" name="Google Shape;2681;p158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682" name="Google Shape;2682;p1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7" name="Google Shape;2687;p159"/>
          <p:cNvGrpSpPr/>
          <p:nvPr/>
        </p:nvGrpSpPr>
        <p:grpSpPr>
          <a:xfrm flipH="1">
            <a:off x="720011" y="544670"/>
            <a:ext cx="3420241" cy="4058814"/>
            <a:chOff x="4380325" y="1801525"/>
            <a:chExt cx="1537325" cy="1824350"/>
          </a:xfrm>
        </p:grpSpPr>
        <p:sp>
          <p:nvSpPr>
            <p:cNvPr id="2688" name="Google Shape;2688;p159"/>
            <p:cNvSpPr/>
            <p:nvPr/>
          </p:nvSpPr>
          <p:spPr>
            <a:xfrm>
              <a:off x="5511325" y="3181325"/>
              <a:ext cx="113575" cy="198025"/>
            </a:xfrm>
            <a:custGeom>
              <a:avLst/>
              <a:gdLst/>
              <a:ahLst/>
              <a:cxnLst/>
              <a:rect l="l" t="t" r="r" b="b"/>
              <a:pathLst>
                <a:path w="4543" h="7921" extrusionOk="0">
                  <a:moveTo>
                    <a:pt x="1" y="0"/>
                  </a:moveTo>
                  <a:lnTo>
                    <a:pt x="1" y="5296"/>
                  </a:lnTo>
                  <a:lnTo>
                    <a:pt x="4543" y="7921"/>
                  </a:lnTo>
                  <a:lnTo>
                    <a:pt x="4543" y="26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BC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9" name="Google Shape;2689;p159"/>
            <p:cNvGrpSpPr/>
            <p:nvPr/>
          </p:nvGrpSpPr>
          <p:grpSpPr>
            <a:xfrm>
              <a:off x="4380325" y="1801525"/>
              <a:ext cx="1537325" cy="1824350"/>
              <a:chOff x="4380325" y="1801525"/>
              <a:chExt cx="1537325" cy="1824350"/>
            </a:xfrm>
          </p:grpSpPr>
          <p:sp>
            <p:nvSpPr>
              <p:cNvPr id="2690" name="Google Shape;2690;p159"/>
              <p:cNvSpPr/>
              <p:nvPr/>
            </p:nvSpPr>
            <p:spPr>
              <a:xfrm>
                <a:off x="4580050" y="2872050"/>
                <a:ext cx="639700" cy="37135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14854" extrusionOk="0">
                    <a:moveTo>
                      <a:pt x="7875" y="0"/>
                    </a:moveTo>
                    <a:cubicBezTo>
                      <a:pt x="7710" y="0"/>
                      <a:pt x="7545" y="46"/>
                      <a:pt x="7396" y="137"/>
                    </a:cubicBezTo>
                    <a:lnTo>
                      <a:pt x="252" y="4268"/>
                    </a:lnTo>
                    <a:cubicBezTo>
                      <a:pt x="1" y="4428"/>
                      <a:pt x="1" y="4793"/>
                      <a:pt x="252" y="4930"/>
                    </a:cubicBezTo>
                    <a:lnTo>
                      <a:pt x="17165" y="14700"/>
                    </a:lnTo>
                    <a:cubicBezTo>
                      <a:pt x="17337" y="14802"/>
                      <a:pt x="17536" y="14854"/>
                      <a:pt x="17739" y="14854"/>
                    </a:cubicBezTo>
                    <a:cubicBezTo>
                      <a:pt x="17941" y="14854"/>
                      <a:pt x="18147" y="14802"/>
                      <a:pt x="18329" y="14700"/>
                    </a:cubicBezTo>
                    <a:lnTo>
                      <a:pt x="25291" y="10637"/>
                    </a:lnTo>
                    <a:cubicBezTo>
                      <a:pt x="25588" y="10477"/>
                      <a:pt x="25588" y="10066"/>
                      <a:pt x="25291" y="9906"/>
                    </a:cubicBezTo>
                    <a:lnTo>
                      <a:pt x="8355" y="137"/>
                    </a:lnTo>
                    <a:cubicBezTo>
                      <a:pt x="8206" y="46"/>
                      <a:pt x="8041" y="0"/>
                      <a:pt x="78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59"/>
              <p:cNvSpPr/>
              <p:nvPr/>
            </p:nvSpPr>
            <p:spPr>
              <a:xfrm>
                <a:off x="4581775" y="2987300"/>
                <a:ext cx="636275" cy="277775"/>
              </a:xfrm>
              <a:custGeom>
                <a:avLst/>
                <a:gdLst/>
                <a:ahLst/>
                <a:cxnLst/>
                <a:rect l="l" t="t" r="r" b="b"/>
                <a:pathLst>
                  <a:path w="25451" h="11111" extrusionOk="0">
                    <a:moveTo>
                      <a:pt x="0" y="1"/>
                    </a:moveTo>
                    <a:lnTo>
                      <a:pt x="0" y="868"/>
                    </a:lnTo>
                    <a:cubicBezTo>
                      <a:pt x="0" y="982"/>
                      <a:pt x="46" y="1119"/>
                      <a:pt x="183" y="1188"/>
                    </a:cubicBezTo>
                    <a:lnTo>
                      <a:pt x="17096" y="10957"/>
                    </a:lnTo>
                    <a:cubicBezTo>
                      <a:pt x="17268" y="11060"/>
                      <a:pt x="17467" y="11111"/>
                      <a:pt x="17670" y="11111"/>
                    </a:cubicBezTo>
                    <a:cubicBezTo>
                      <a:pt x="17872" y="11111"/>
                      <a:pt x="18078" y="11060"/>
                      <a:pt x="18260" y="10957"/>
                    </a:cubicBezTo>
                    <a:lnTo>
                      <a:pt x="25222" y="6894"/>
                    </a:lnTo>
                    <a:cubicBezTo>
                      <a:pt x="25359" y="6826"/>
                      <a:pt x="25428" y="6689"/>
                      <a:pt x="25450" y="6529"/>
                    </a:cubicBezTo>
                    <a:lnTo>
                      <a:pt x="25450" y="5661"/>
                    </a:lnTo>
                    <a:cubicBezTo>
                      <a:pt x="25450" y="5798"/>
                      <a:pt x="25359" y="5958"/>
                      <a:pt x="25222" y="6027"/>
                    </a:cubicBezTo>
                    <a:lnTo>
                      <a:pt x="18260" y="10090"/>
                    </a:lnTo>
                    <a:cubicBezTo>
                      <a:pt x="18078" y="10192"/>
                      <a:pt x="17872" y="10244"/>
                      <a:pt x="17670" y="10244"/>
                    </a:cubicBezTo>
                    <a:cubicBezTo>
                      <a:pt x="17467" y="10244"/>
                      <a:pt x="17268" y="10192"/>
                      <a:pt x="17096" y="10090"/>
                    </a:cubicBezTo>
                    <a:lnTo>
                      <a:pt x="183" y="320"/>
                    </a:lnTo>
                    <a:cubicBezTo>
                      <a:pt x="46" y="252"/>
                      <a:pt x="0" y="115"/>
                      <a:pt x="0" y="1"/>
                    </a:cubicBezTo>
                    <a:close/>
                  </a:path>
                </a:pathLst>
              </a:custGeom>
              <a:solidFill>
                <a:srgbClr val="A7B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59"/>
              <p:cNvSpPr/>
              <p:nvPr/>
            </p:nvSpPr>
            <p:spPr>
              <a:xfrm>
                <a:off x="4581775" y="2987300"/>
                <a:ext cx="440550" cy="277350"/>
              </a:xfrm>
              <a:custGeom>
                <a:avLst/>
                <a:gdLst/>
                <a:ahLst/>
                <a:cxnLst/>
                <a:rect l="l" t="t" r="r" b="b"/>
                <a:pathLst>
                  <a:path w="17622" h="11094" extrusionOk="0">
                    <a:moveTo>
                      <a:pt x="0" y="1"/>
                    </a:moveTo>
                    <a:lnTo>
                      <a:pt x="0" y="868"/>
                    </a:lnTo>
                    <a:cubicBezTo>
                      <a:pt x="0" y="982"/>
                      <a:pt x="46" y="1119"/>
                      <a:pt x="183" y="1188"/>
                    </a:cubicBezTo>
                    <a:lnTo>
                      <a:pt x="17096" y="10957"/>
                    </a:lnTo>
                    <a:cubicBezTo>
                      <a:pt x="17256" y="11048"/>
                      <a:pt x="17439" y="11094"/>
                      <a:pt x="17621" y="11094"/>
                    </a:cubicBezTo>
                    <a:lnTo>
                      <a:pt x="17621" y="10226"/>
                    </a:lnTo>
                    <a:cubicBezTo>
                      <a:pt x="17439" y="10226"/>
                      <a:pt x="17256" y="10181"/>
                      <a:pt x="17096" y="10090"/>
                    </a:cubicBezTo>
                    <a:lnTo>
                      <a:pt x="183" y="320"/>
                    </a:lnTo>
                    <a:cubicBezTo>
                      <a:pt x="46" y="252"/>
                      <a:pt x="0" y="115"/>
                      <a:pt x="0" y="1"/>
                    </a:cubicBez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59"/>
              <p:cNvSpPr/>
              <p:nvPr/>
            </p:nvSpPr>
            <p:spPr>
              <a:xfrm>
                <a:off x="4380325" y="2029775"/>
                <a:ext cx="999775" cy="1315925"/>
              </a:xfrm>
              <a:custGeom>
                <a:avLst/>
                <a:gdLst/>
                <a:ahLst/>
                <a:cxnLst/>
                <a:rect l="l" t="t" r="r" b="b"/>
                <a:pathLst>
                  <a:path w="39991" h="52637" extrusionOk="0">
                    <a:moveTo>
                      <a:pt x="1" y="29331"/>
                    </a:moveTo>
                    <a:lnTo>
                      <a:pt x="39991" y="52636"/>
                    </a:lnTo>
                    <a:lnTo>
                      <a:pt x="39991" y="231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59"/>
              <p:cNvSpPr/>
              <p:nvPr/>
            </p:nvSpPr>
            <p:spPr>
              <a:xfrm>
                <a:off x="5380075" y="2589575"/>
                <a:ext cx="33125" cy="7561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0245" extrusionOk="0">
                    <a:moveTo>
                      <a:pt x="1325" y="1"/>
                    </a:moveTo>
                    <a:lnTo>
                      <a:pt x="1" y="799"/>
                    </a:lnTo>
                    <a:lnTo>
                      <a:pt x="1" y="30244"/>
                    </a:lnTo>
                    <a:lnTo>
                      <a:pt x="1325" y="29422"/>
                    </a:lnTo>
                    <a:lnTo>
                      <a:pt x="1325" y="1"/>
                    </a:lnTo>
                    <a:close/>
                  </a:path>
                </a:pathLst>
              </a:custGeom>
              <a:solidFill>
                <a:srgbClr val="A7B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59"/>
              <p:cNvSpPr/>
              <p:nvPr/>
            </p:nvSpPr>
            <p:spPr>
              <a:xfrm>
                <a:off x="4380325" y="2009825"/>
                <a:ext cx="1032875" cy="599750"/>
              </a:xfrm>
              <a:custGeom>
                <a:avLst/>
                <a:gdLst/>
                <a:ahLst/>
                <a:cxnLst/>
                <a:rect l="l" t="t" r="r" b="b"/>
                <a:pathLst>
                  <a:path w="41315" h="23990" extrusionOk="0">
                    <a:moveTo>
                      <a:pt x="1348" y="0"/>
                    </a:moveTo>
                    <a:lnTo>
                      <a:pt x="1" y="799"/>
                    </a:lnTo>
                    <a:lnTo>
                      <a:pt x="39991" y="23989"/>
                    </a:lnTo>
                    <a:lnTo>
                      <a:pt x="41315" y="23191"/>
                    </a:lnTo>
                    <a:lnTo>
                      <a:pt x="13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59"/>
              <p:cNvSpPr/>
              <p:nvPr/>
            </p:nvSpPr>
            <p:spPr>
              <a:xfrm>
                <a:off x="4380325" y="2029775"/>
                <a:ext cx="999775" cy="1315925"/>
              </a:xfrm>
              <a:custGeom>
                <a:avLst/>
                <a:gdLst/>
                <a:ahLst/>
                <a:cxnLst/>
                <a:rect l="l" t="t" r="r" b="b"/>
                <a:pathLst>
                  <a:path w="39991" h="52637" extrusionOk="0">
                    <a:moveTo>
                      <a:pt x="937" y="1644"/>
                    </a:moveTo>
                    <a:lnTo>
                      <a:pt x="39032" y="23739"/>
                    </a:lnTo>
                    <a:lnTo>
                      <a:pt x="39032" y="50970"/>
                    </a:lnTo>
                    <a:lnTo>
                      <a:pt x="937" y="28784"/>
                    </a:lnTo>
                    <a:lnTo>
                      <a:pt x="937" y="1644"/>
                    </a:lnTo>
                    <a:close/>
                    <a:moveTo>
                      <a:pt x="1" y="1"/>
                    </a:moveTo>
                    <a:lnTo>
                      <a:pt x="1" y="29331"/>
                    </a:lnTo>
                    <a:lnTo>
                      <a:pt x="39991" y="52636"/>
                    </a:lnTo>
                    <a:lnTo>
                      <a:pt x="39991" y="231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59"/>
              <p:cNvSpPr/>
              <p:nvPr/>
            </p:nvSpPr>
            <p:spPr>
              <a:xfrm>
                <a:off x="5512475" y="2220950"/>
                <a:ext cx="376625" cy="667100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26684" extrusionOk="0">
                    <a:moveTo>
                      <a:pt x="0" y="0"/>
                    </a:moveTo>
                    <a:lnTo>
                      <a:pt x="0" y="17964"/>
                    </a:lnTo>
                    <a:lnTo>
                      <a:pt x="15065" y="26683"/>
                    </a:lnTo>
                    <a:lnTo>
                      <a:pt x="15065" y="8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59"/>
              <p:cNvSpPr/>
              <p:nvPr/>
            </p:nvSpPr>
            <p:spPr>
              <a:xfrm>
                <a:off x="5889100" y="2420675"/>
                <a:ext cx="28550" cy="4673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695" extrusionOk="0">
                    <a:moveTo>
                      <a:pt x="1141" y="0"/>
                    </a:moveTo>
                    <a:lnTo>
                      <a:pt x="0" y="685"/>
                    </a:lnTo>
                    <a:lnTo>
                      <a:pt x="0" y="18694"/>
                    </a:lnTo>
                    <a:lnTo>
                      <a:pt x="1141" y="18009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rgbClr val="A7B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59"/>
              <p:cNvSpPr/>
              <p:nvPr/>
            </p:nvSpPr>
            <p:spPr>
              <a:xfrm>
                <a:off x="5512475" y="2204400"/>
                <a:ext cx="405175" cy="233425"/>
              </a:xfrm>
              <a:custGeom>
                <a:avLst/>
                <a:gdLst/>
                <a:ahLst/>
                <a:cxnLst/>
                <a:rect l="l" t="t" r="r" b="b"/>
                <a:pathLst>
                  <a:path w="16207" h="9337" extrusionOk="0">
                    <a:moveTo>
                      <a:pt x="1164" y="0"/>
                    </a:moveTo>
                    <a:lnTo>
                      <a:pt x="0" y="662"/>
                    </a:lnTo>
                    <a:lnTo>
                      <a:pt x="15065" y="9336"/>
                    </a:lnTo>
                    <a:lnTo>
                      <a:pt x="16206" y="8651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59"/>
              <p:cNvSpPr/>
              <p:nvPr/>
            </p:nvSpPr>
            <p:spPr>
              <a:xfrm>
                <a:off x="5544425" y="2277450"/>
                <a:ext cx="313300" cy="554100"/>
              </a:xfrm>
              <a:custGeom>
                <a:avLst/>
                <a:gdLst/>
                <a:ahLst/>
                <a:cxnLst/>
                <a:rect l="l" t="t" r="r" b="b"/>
                <a:pathLst>
                  <a:path w="12532" h="22164" extrusionOk="0">
                    <a:moveTo>
                      <a:pt x="1" y="0"/>
                    </a:moveTo>
                    <a:lnTo>
                      <a:pt x="1" y="14905"/>
                    </a:lnTo>
                    <a:lnTo>
                      <a:pt x="12532" y="22163"/>
                    </a:lnTo>
                    <a:lnTo>
                      <a:pt x="12532" y="71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59"/>
              <p:cNvSpPr/>
              <p:nvPr/>
            </p:nvSpPr>
            <p:spPr>
              <a:xfrm>
                <a:off x="5567250" y="2531375"/>
                <a:ext cx="57100" cy="1341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5365" extrusionOk="0">
                    <a:moveTo>
                      <a:pt x="1" y="0"/>
                    </a:moveTo>
                    <a:lnTo>
                      <a:pt x="1" y="4063"/>
                    </a:lnTo>
                    <a:lnTo>
                      <a:pt x="2283" y="5364"/>
                    </a:lnTo>
                    <a:lnTo>
                      <a:pt x="2283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59"/>
              <p:cNvSpPr/>
              <p:nvPr/>
            </p:nvSpPr>
            <p:spPr>
              <a:xfrm>
                <a:off x="5538725" y="260727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799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59"/>
              <p:cNvSpPr/>
              <p:nvPr/>
            </p:nvSpPr>
            <p:spPr>
              <a:xfrm>
                <a:off x="5538725" y="2569600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59"/>
              <p:cNvSpPr/>
              <p:nvPr/>
            </p:nvSpPr>
            <p:spPr>
              <a:xfrm>
                <a:off x="5538725" y="2531950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799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59"/>
              <p:cNvSpPr/>
              <p:nvPr/>
            </p:nvSpPr>
            <p:spPr>
              <a:xfrm>
                <a:off x="5538725" y="249427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59"/>
              <p:cNvSpPr/>
              <p:nvPr/>
            </p:nvSpPr>
            <p:spPr>
              <a:xfrm>
                <a:off x="5538725" y="245662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799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59"/>
              <p:cNvSpPr/>
              <p:nvPr/>
            </p:nvSpPr>
            <p:spPr>
              <a:xfrm>
                <a:off x="5538725" y="2418950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59"/>
              <p:cNvSpPr/>
              <p:nvPr/>
            </p:nvSpPr>
            <p:spPr>
              <a:xfrm>
                <a:off x="5538725" y="2381300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799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59"/>
              <p:cNvSpPr/>
              <p:nvPr/>
            </p:nvSpPr>
            <p:spPr>
              <a:xfrm>
                <a:off x="5538725" y="234362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59"/>
              <p:cNvSpPr/>
              <p:nvPr/>
            </p:nvSpPr>
            <p:spPr>
              <a:xfrm>
                <a:off x="5637450" y="2487425"/>
                <a:ext cx="57075" cy="21857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743" extrusionOk="0">
                    <a:moveTo>
                      <a:pt x="0" y="1"/>
                    </a:moveTo>
                    <a:lnTo>
                      <a:pt x="0" y="7442"/>
                    </a:lnTo>
                    <a:lnTo>
                      <a:pt x="2283" y="8743"/>
                    </a:lnTo>
                    <a:lnTo>
                      <a:pt x="2283" y="13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59"/>
              <p:cNvSpPr/>
              <p:nvPr/>
            </p:nvSpPr>
            <p:spPr>
              <a:xfrm>
                <a:off x="5707625" y="2553050"/>
                <a:ext cx="57100" cy="19405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7762" extrusionOk="0">
                    <a:moveTo>
                      <a:pt x="1" y="1"/>
                    </a:moveTo>
                    <a:lnTo>
                      <a:pt x="1" y="6437"/>
                    </a:lnTo>
                    <a:lnTo>
                      <a:pt x="2283" y="7761"/>
                    </a:lnTo>
                    <a:lnTo>
                      <a:pt x="2283" y="13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59"/>
              <p:cNvSpPr/>
              <p:nvPr/>
            </p:nvSpPr>
            <p:spPr>
              <a:xfrm>
                <a:off x="5777825" y="2496575"/>
                <a:ext cx="57075" cy="29102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1641" extrusionOk="0">
                    <a:moveTo>
                      <a:pt x="0" y="0"/>
                    </a:moveTo>
                    <a:lnTo>
                      <a:pt x="0" y="10340"/>
                    </a:lnTo>
                    <a:lnTo>
                      <a:pt x="2283" y="11641"/>
                    </a:lnTo>
                    <a:lnTo>
                      <a:pt x="2283" y="1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59"/>
              <p:cNvSpPr/>
              <p:nvPr/>
            </p:nvSpPr>
            <p:spPr>
              <a:xfrm>
                <a:off x="5051975" y="1818075"/>
                <a:ext cx="376625" cy="666525"/>
              </a:xfrm>
              <a:custGeom>
                <a:avLst/>
                <a:gdLst/>
                <a:ahLst/>
                <a:cxnLst/>
                <a:rect l="l" t="t" r="r" b="b"/>
                <a:pathLst>
                  <a:path w="15065" h="26661" extrusionOk="0">
                    <a:moveTo>
                      <a:pt x="0" y="1"/>
                    </a:moveTo>
                    <a:lnTo>
                      <a:pt x="0" y="17941"/>
                    </a:lnTo>
                    <a:lnTo>
                      <a:pt x="15065" y="26661"/>
                    </a:lnTo>
                    <a:lnTo>
                      <a:pt x="15065" y="86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59"/>
              <p:cNvSpPr/>
              <p:nvPr/>
            </p:nvSpPr>
            <p:spPr>
              <a:xfrm>
                <a:off x="5428575" y="2017225"/>
                <a:ext cx="28575" cy="4673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8695" extrusionOk="0">
                    <a:moveTo>
                      <a:pt x="1142" y="1"/>
                    </a:moveTo>
                    <a:lnTo>
                      <a:pt x="1" y="686"/>
                    </a:lnTo>
                    <a:lnTo>
                      <a:pt x="1" y="18695"/>
                    </a:lnTo>
                    <a:lnTo>
                      <a:pt x="1142" y="18010"/>
                    </a:lnTo>
                    <a:lnTo>
                      <a:pt x="1142" y="1"/>
                    </a:lnTo>
                    <a:close/>
                  </a:path>
                </a:pathLst>
              </a:custGeom>
              <a:solidFill>
                <a:srgbClr val="A7B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59"/>
              <p:cNvSpPr/>
              <p:nvPr/>
            </p:nvSpPr>
            <p:spPr>
              <a:xfrm>
                <a:off x="5051975" y="1801525"/>
                <a:ext cx="405175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16207" h="9314" extrusionOk="0">
                    <a:moveTo>
                      <a:pt x="1164" y="1"/>
                    </a:moveTo>
                    <a:lnTo>
                      <a:pt x="0" y="663"/>
                    </a:lnTo>
                    <a:lnTo>
                      <a:pt x="15065" y="9314"/>
                    </a:lnTo>
                    <a:lnTo>
                      <a:pt x="16206" y="8629"/>
                    </a:lnTo>
                    <a:lnTo>
                      <a:pt x="11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59"/>
              <p:cNvSpPr/>
              <p:nvPr/>
            </p:nvSpPr>
            <p:spPr>
              <a:xfrm>
                <a:off x="5083925" y="1874000"/>
                <a:ext cx="313300" cy="554100"/>
              </a:xfrm>
              <a:custGeom>
                <a:avLst/>
                <a:gdLst/>
                <a:ahLst/>
                <a:cxnLst/>
                <a:rect l="l" t="t" r="r" b="b"/>
                <a:pathLst>
                  <a:path w="12532" h="22164" extrusionOk="0">
                    <a:moveTo>
                      <a:pt x="1" y="1"/>
                    </a:moveTo>
                    <a:lnTo>
                      <a:pt x="1" y="14928"/>
                    </a:lnTo>
                    <a:lnTo>
                      <a:pt x="12532" y="22164"/>
                    </a:lnTo>
                    <a:lnTo>
                      <a:pt x="12532" y="7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59"/>
              <p:cNvSpPr/>
              <p:nvPr/>
            </p:nvSpPr>
            <p:spPr>
              <a:xfrm>
                <a:off x="5078225" y="220382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59"/>
              <p:cNvSpPr/>
              <p:nvPr/>
            </p:nvSpPr>
            <p:spPr>
              <a:xfrm>
                <a:off x="5078225" y="2166175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799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59"/>
              <p:cNvSpPr/>
              <p:nvPr/>
            </p:nvSpPr>
            <p:spPr>
              <a:xfrm>
                <a:off x="5078225" y="2128500"/>
                <a:ext cx="1770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00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708" y="800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59"/>
              <p:cNvSpPr/>
              <p:nvPr/>
            </p:nvSpPr>
            <p:spPr>
              <a:xfrm>
                <a:off x="5078225" y="2090850"/>
                <a:ext cx="177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22" extrusionOk="0">
                    <a:moveTo>
                      <a:pt x="0" y="0"/>
                    </a:moveTo>
                    <a:lnTo>
                      <a:pt x="0" y="388"/>
                    </a:lnTo>
                    <a:lnTo>
                      <a:pt x="708" y="822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59"/>
              <p:cNvSpPr/>
              <p:nvPr/>
            </p:nvSpPr>
            <p:spPr>
              <a:xfrm>
                <a:off x="5078225" y="2053175"/>
                <a:ext cx="177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23" extrusionOk="0">
                    <a:moveTo>
                      <a:pt x="0" y="1"/>
                    </a:moveTo>
                    <a:lnTo>
                      <a:pt x="0" y="412"/>
                    </a:lnTo>
                    <a:lnTo>
                      <a:pt x="708" y="823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59"/>
              <p:cNvSpPr/>
              <p:nvPr/>
            </p:nvSpPr>
            <p:spPr>
              <a:xfrm>
                <a:off x="5078225" y="2015525"/>
                <a:ext cx="177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23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708" y="822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59"/>
              <p:cNvSpPr/>
              <p:nvPr/>
            </p:nvSpPr>
            <p:spPr>
              <a:xfrm>
                <a:off x="5078225" y="1977850"/>
                <a:ext cx="177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23" extrusionOk="0">
                    <a:moveTo>
                      <a:pt x="0" y="1"/>
                    </a:moveTo>
                    <a:lnTo>
                      <a:pt x="0" y="412"/>
                    </a:lnTo>
                    <a:lnTo>
                      <a:pt x="708" y="823"/>
                    </a:lnTo>
                    <a:lnTo>
                      <a:pt x="708" y="4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59"/>
              <p:cNvSpPr/>
              <p:nvPr/>
            </p:nvSpPr>
            <p:spPr>
              <a:xfrm>
                <a:off x="5078225" y="1940200"/>
                <a:ext cx="177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23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708" y="822"/>
                    </a:lnTo>
                    <a:lnTo>
                      <a:pt x="708" y="4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59"/>
              <p:cNvSpPr/>
              <p:nvPr/>
            </p:nvSpPr>
            <p:spPr>
              <a:xfrm>
                <a:off x="5511325" y="3113425"/>
                <a:ext cx="231700" cy="133550"/>
              </a:xfrm>
              <a:custGeom>
                <a:avLst/>
                <a:gdLst/>
                <a:ahLst/>
                <a:cxnLst/>
                <a:rect l="l" t="t" r="r" b="b"/>
                <a:pathLst>
                  <a:path w="9268" h="5342" extrusionOk="0">
                    <a:moveTo>
                      <a:pt x="4703" y="0"/>
                    </a:moveTo>
                    <a:lnTo>
                      <a:pt x="1" y="2716"/>
                    </a:lnTo>
                    <a:lnTo>
                      <a:pt x="4543" y="5341"/>
                    </a:lnTo>
                    <a:lnTo>
                      <a:pt x="9268" y="2648"/>
                    </a:lnTo>
                    <a:lnTo>
                      <a:pt x="4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59"/>
              <p:cNvSpPr/>
              <p:nvPr/>
            </p:nvSpPr>
            <p:spPr>
              <a:xfrm>
                <a:off x="5624875" y="3179600"/>
                <a:ext cx="118150" cy="1997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7990" extrusionOk="0">
                    <a:moveTo>
                      <a:pt x="4726" y="1"/>
                    </a:moveTo>
                    <a:lnTo>
                      <a:pt x="1" y="2694"/>
                    </a:lnTo>
                    <a:lnTo>
                      <a:pt x="1" y="7990"/>
                    </a:lnTo>
                    <a:lnTo>
                      <a:pt x="4726" y="5274"/>
                    </a:lnTo>
                    <a:lnTo>
                      <a:pt x="4726" y="1"/>
                    </a:lnTo>
                    <a:close/>
                  </a:path>
                </a:pathLst>
              </a:custGeom>
              <a:solidFill>
                <a:srgbClr val="A7BC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59"/>
              <p:cNvSpPr/>
              <p:nvPr/>
            </p:nvSpPr>
            <p:spPr>
              <a:xfrm>
                <a:off x="5122725" y="2107350"/>
                <a:ext cx="241400" cy="162175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487" extrusionOk="0">
                    <a:moveTo>
                      <a:pt x="484" y="0"/>
                    </a:moveTo>
                    <a:cubicBezTo>
                      <a:pt x="197" y="0"/>
                      <a:pt x="1" y="228"/>
                      <a:pt x="1" y="618"/>
                    </a:cubicBezTo>
                    <a:cubicBezTo>
                      <a:pt x="1" y="1166"/>
                      <a:pt x="389" y="1828"/>
                      <a:pt x="868" y="2102"/>
                    </a:cubicBezTo>
                    <a:cubicBezTo>
                      <a:pt x="1000" y="2190"/>
                      <a:pt x="1122" y="2231"/>
                      <a:pt x="1235" y="2231"/>
                    </a:cubicBezTo>
                    <a:cubicBezTo>
                      <a:pt x="1298" y="2231"/>
                      <a:pt x="1358" y="2218"/>
                      <a:pt x="1416" y="2193"/>
                    </a:cubicBezTo>
                    <a:lnTo>
                      <a:pt x="3356" y="4750"/>
                    </a:lnTo>
                    <a:cubicBezTo>
                      <a:pt x="3356" y="4796"/>
                      <a:pt x="3356" y="4841"/>
                      <a:pt x="3356" y="4887"/>
                    </a:cubicBezTo>
                    <a:cubicBezTo>
                      <a:pt x="3356" y="5435"/>
                      <a:pt x="3721" y="6097"/>
                      <a:pt x="4200" y="6370"/>
                    </a:cubicBezTo>
                    <a:cubicBezTo>
                      <a:pt x="4338" y="6449"/>
                      <a:pt x="4469" y="6487"/>
                      <a:pt x="4585" y="6487"/>
                    </a:cubicBezTo>
                    <a:cubicBezTo>
                      <a:pt x="4871" y="6487"/>
                      <a:pt x="5068" y="6258"/>
                      <a:pt x="5068" y="5868"/>
                    </a:cubicBezTo>
                    <a:cubicBezTo>
                      <a:pt x="5068" y="5640"/>
                      <a:pt x="4999" y="5412"/>
                      <a:pt x="4885" y="5161"/>
                    </a:cubicBezTo>
                    <a:lnTo>
                      <a:pt x="8400" y="1851"/>
                    </a:lnTo>
                    <a:cubicBezTo>
                      <a:pt x="8514" y="1965"/>
                      <a:pt x="8651" y="2079"/>
                      <a:pt x="8788" y="2171"/>
                    </a:cubicBezTo>
                    <a:cubicBezTo>
                      <a:pt x="8926" y="2249"/>
                      <a:pt x="9057" y="2287"/>
                      <a:pt x="9172" y="2287"/>
                    </a:cubicBezTo>
                    <a:cubicBezTo>
                      <a:pt x="9459" y="2287"/>
                      <a:pt x="9656" y="2059"/>
                      <a:pt x="9656" y="1668"/>
                    </a:cubicBezTo>
                    <a:cubicBezTo>
                      <a:pt x="9656" y="1121"/>
                      <a:pt x="9268" y="459"/>
                      <a:pt x="8788" y="185"/>
                    </a:cubicBezTo>
                    <a:cubicBezTo>
                      <a:pt x="8650" y="106"/>
                      <a:pt x="8520" y="69"/>
                      <a:pt x="8404" y="69"/>
                    </a:cubicBezTo>
                    <a:cubicBezTo>
                      <a:pt x="8118" y="69"/>
                      <a:pt x="7921" y="297"/>
                      <a:pt x="7921" y="687"/>
                    </a:cubicBezTo>
                    <a:cubicBezTo>
                      <a:pt x="7921" y="938"/>
                      <a:pt x="8012" y="1212"/>
                      <a:pt x="8149" y="1486"/>
                    </a:cubicBezTo>
                    <a:lnTo>
                      <a:pt x="4657" y="4796"/>
                    </a:lnTo>
                    <a:cubicBezTo>
                      <a:pt x="4543" y="4613"/>
                      <a:pt x="4383" y="4476"/>
                      <a:pt x="4223" y="4385"/>
                    </a:cubicBezTo>
                    <a:cubicBezTo>
                      <a:pt x="4081" y="4307"/>
                      <a:pt x="3946" y="4266"/>
                      <a:pt x="3826" y="4266"/>
                    </a:cubicBezTo>
                    <a:cubicBezTo>
                      <a:pt x="3735" y="4266"/>
                      <a:pt x="3653" y="4290"/>
                      <a:pt x="3584" y="4339"/>
                    </a:cubicBezTo>
                    <a:lnTo>
                      <a:pt x="1690" y="1851"/>
                    </a:lnTo>
                    <a:cubicBezTo>
                      <a:pt x="1713" y="1783"/>
                      <a:pt x="1713" y="1714"/>
                      <a:pt x="1713" y="1623"/>
                    </a:cubicBezTo>
                    <a:cubicBezTo>
                      <a:pt x="1735" y="1075"/>
                      <a:pt x="1347" y="390"/>
                      <a:pt x="868" y="116"/>
                    </a:cubicBezTo>
                    <a:cubicBezTo>
                      <a:pt x="730" y="38"/>
                      <a:pt x="60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59"/>
              <p:cNvSpPr/>
              <p:nvPr/>
            </p:nvSpPr>
            <p:spPr>
              <a:xfrm>
                <a:off x="5178650" y="3121400"/>
                <a:ext cx="152375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4133" extrusionOk="0">
                    <a:moveTo>
                      <a:pt x="1" y="1"/>
                    </a:moveTo>
                    <a:lnTo>
                      <a:pt x="1" y="594"/>
                    </a:lnTo>
                    <a:lnTo>
                      <a:pt x="6095" y="4132"/>
                    </a:lnTo>
                    <a:lnTo>
                      <a:pt x="6095" y="35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59"/>
              <p:cNvSpPr/>
              <p:nvPr/>
            </p:nvSpPr>
            <p:spPr>
              <a:xfrm>
                <a:off x="5002900" y="3019825"/>
                <a:ext cx="152950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4133" extrusionOk="0">
                    <a:moveTo>
                      <a:pt x="0" y="1"/>
                    </a:moveTo>
                    <a:lnTo>
                      <a:pt x="0" y="594"/>
                    </a:lnTo>
                    <a:lnTo>
                      <a:pt x="6117" y="4132"/>
                    </a:lnTo>
                    <a:lnTo>
                      <a:pt x="6117" y="35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59"/>
              <p:cNvSpPr/>
              <p:nvPr/>
            </p:nvSpPr>
            <p:spPr>
              <a:xfrm>
                <a:off x="5002900" y="3044950"/>
                <a:ext cx="152950" cy="103300"/>
              </a:xfrm>
              <a:custGeom>
                <a:avLst/>
                <a:gdLst/>
                <a:ahLst/>
                <a:cxnLst/>
                <a:rect l="l" t="t" r="r" b="b"/>
                <a:pathLst>
                  <a:path w="6118" h="4132" extrusionOk="0">
                    <a:moveTo>
                      <a:pt x="0" y="0"/>
                    </a:moveTo>
                    <a:lnTo>
                      <a:pt x="0" y="594"/>
                    </a:lnTo>
                    <a:lnTo>
                      <a:pt x="6117" y="4131"/>
                    </a:lnTo>
                    <a:lnTo>
                      <a:pt x="6117" y="3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59"/>
              <p:cNvSpPr/>
              <p:nvPr/>
            </p:nvSpPr>
            <p:spPr>
              <a:xfrm>
                <a:off x="4827700" y="2918250"/>
                <a:ext cx="152400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4133" extrusionOk="0">
                    <a:moveTo>
                      <a:pt x="1" y="1"/>
                    </a:moveTo>
                    <a:lnTo>
                      <a:pt x="1" y="594"/>
                    </a:lnTo>
                    <a:lnTo>
                      <a:pt x="6095" y="4132"/>
                    </a:lnTo>
                    <a:lnTo>
                      <a:pt x="6095" y="35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59"/>
              <p:cNvSpPr/>
              <p:nvPr/>
            </p:nvSpPr>
            <p:spPr>
              <a:xfrm>
                <a:off x="4827700" y="2943375"/>
                <a:ext cx="152400" cy="103300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4132" extrusionOk="0">
                    <a:moveTo>
                      <a:pt x="1" y="0"/>
                    </a:moveTo>
                    <a:lnTo>
                      <a:pt x="1" y="594"/>
                    </a:lnTo>
                    <a:lnTo>
                      <a:pt x="6095" y="4132"/>
                    </a:lnTo>
                    <a:lnTo>
                      <a:pt x="6095" y="35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59"/>
              <p:cNvSpPr/>
              <p:nvPr/>
            </p:nvSpPr>
            <p:spPr>
              <a:xfrm>
                <a:off x="4651950" y="2816675"/>
                <a:ext cx="152400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4133" extrusionOk="0">
                    <a:moveTo>
                      <a:pt x="1" y="1"/>
                    </a:moveTo>
                    <a:lnTo>
                      <a:pt x="1" y="594"/>
                    </a:lnTo>
                    <a:lnTo>
                      <a:pt x="6095" y="4132"/>
                    </a:lnTo>
                    <a:lnTo>
                      <a:pt x="6095" y="35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59"/>
              <p:cNvSpPr/>
              <p:nvPr/>
            </p:nvSpPr>
            <p:spPr>
              <a:xfrm>
                <a:off x="4651950" y="2841800"/>
                <a:ext cx="152400" cy="103300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4132" extrusionOk="0">
                    <a:moveTo>
                      <a:pt x="1" y="0"/>
                    </a:moveTo>
                    <a:lnTo>
                      <a:pt x="1" y="594"/>
                    </a:lnTo>
                    <a:lnTo>
                      <a:pt x="6095" y="4132"/>
                    </a:lnTo>
                    <a:lnTo>
                      <a:pt x="6095" y="353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59"/>
              <p:cNvSpPr/>
              <p:nvPr/>
            </p:nvSpPr>
            <p:spPr>
              <a:xfrm>
                <a:off x="4609150" y="2221525"/>
                <a:ext cx="721875" cy="9507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38028" extrusionOk="0">
                    <a:moveTo>
                      <a:pt x="1" y="0"/>
                    </a:moveTo>
                    <a:lnTo>
                      <a:pt x="1" y="21205"/>
                    </a:lnTo>
                    <a:lnTo>
                      <a:pt x="28875" y="38027"/>
                    </a:lnTo>
                    <a:lnTo>
                      <a:pt x="28875" y="167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59"/>
              <p:cNvSpPr/>
              <p:nvPr/>
            </p:nvSpPr>
            <p:spPr>
              <a:xfrm>
                <a:off x="4626850" y="2721975"/>
                <a:ext cx="68135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115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7254" y="16115"/>
                    </a:lnTo>
                    <a:lnTo>
                      <a:pt x="27254" y="15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59"/>
              <p:cNvSpPr/>
              <p:nvPr/>
            </p:nvSpPr>
            <p:spPr>
              <a:xfrm>
                <a:off x="4626850" y="2659775"/>
                <a:ext cx="68135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115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7254" y="16115"/>
                    </a:lnTo>
                    <a:lnTo>
                      <a:pt x="27254" y="15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59"/>
              <p:cNvSpPr/>
              <p:nvPr/>
            </p:nvSpPr>
            <p:spPr>
              <a:xfrm>
                <a:off x="4626850" y="2597575"/>
                <a:ext cx="68135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115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7254" y="16115"/>
                    </a:lnTo>
                    <a:lnTo>
                      <a:pt x="27254" y="158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59"/>
              <p:cNvSpPr/>
              <p:nvPr/>
            </p:nvSpPr>
            <p:spPr>
              <a:xfrm>
                <a:off x="4626850" y="2535925"/>
                <a:ext cx="681350" cy="402325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093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7254" y="16093"/>
                    </a:lnTo>
                    <a:lnTo>
                      <a:pt x="27254" y="158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59"/>
              <p:cNvSpPr/>
              <p:nvPr/>
            </p:nvSpPr>
            <p:spPr>
              <a:xfrm>
                <a:off x="4626850" y="2473750"/>
                <a:ext cx="681350" cy="402300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092" extrusionOk="0">
                    <a:moveTo>
                      <a:pt x="0" y="0"/>
                    </a:moveTo>
                    <a:lnTo>
                      <a:pt x="0" y="228"/>
                    </a:lnTo>
                    <a:lnTo>
                      <a:pt x="27254" y="16092"/>
                    </a:lnTo>
                    <a:lnTo>
                      <a:pt x="27254" y="15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59"/>
              <p:cNvSpPr/>
              <p:nvPr/>
            </p:nvSpPr>
            <p:spPr>
              <a:xfrm>
                <a:off x="4626850" y="2411550"/>
                <a:ext cx="681350" cy="402300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092" extrusionOk="0">
                    <a:moveTo>
                      <a:pt x="0" y="0"/>
                    </a:moveTo>
                    <a:lnTo>
                      <a:pt x="0" y="228"/>
                    </a:lnTo>
                    <a:lnTo>
                      <a:pt x="27254" y="16092"/>
                    </a:lnTo>
                    <a:lnTo>
                      <a:pt x="27254" y="15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59"/>
              <p:cNvSpPr/>
              <p:nvPr/>
            </p:nvSpPr>
            <p:spPr>
              <a:xfrm>
                <a:off x="4626850" y="2349350"/>
                <a:ext cx="681350" cy="402300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6092" extrusionOk="0">
                    <a:moveTo>
                      <a:pt x="0" y="0"/>
                    </a:moveTo>
                    <a:lnTo>
                      <a:pt x="0" y="228"/>
                    </a:lnTo>
                    <a:lnTo>
                      <a:pt x="27254" y="16092"/>
                    </a:lnTo>
                    <a:lnTo>
                      <a:pt x="27254" y="15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59"/>
              <p:cNvSpPr/>
              <p:nvPr/>
            </p:nvSpPr>
            <p:spPr>
              <a:xfrm>
                <a:off x="4692475" y="2328800"/>
                <a:ext cx="5150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394" extrusionOk="0">
                    <a:moveTo>
                      <a:pt x="0" y="0"/>
                    </a:moveTo>
                    <a:lnTo>
                      <a:pt x="0" y="17256"/>
                    </a:lnTo>
                    <a:lnTo>
                      <a:pt x="206" y="17393"/>
                    </a:lnTo>
                    <a:lnTo>
                      <a:pt x="206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59"/>
              <p:cNvSpPr/>
              <p:nvPr/>
            </p:nvSpPr>
            <p:spPr>
              <a:xfrm>
                <a:off x="4758100" y="2367025"/>
                <a:ext cx="5150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394" extrusionOk="0">
                    <a:moveTo>
                      <a:pt x="0" y="1"/>
                    </a:moveTo>
                    <a:lnTo>
                      <a:pt x="0" y="17257"/>
                    </a:lnTo>
                    <a:lnTo>
                      <a:pt x="206" y="17394"/>
                    </a:lnTo>
                    <a:lnTo>
                      <a:pt x="206" y="1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59"/>
              <p:cNvSpPr/>
              <p:nvPr/>
            </p:nvSpPr>
            <p:spPr>
              <a:xfrm>
                <a:off x="4823150" y="2405250"/>
                <a:ext cx="5725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394" extrusionOk="0">
                    <a:moveTo>
                      <a:pt x="0" y="1"/>
                    </a:moveTo>
                    <a:lnTo>
                      <a:pt x="0" y="17280"/>
                    </a:lnTo>
                    <a:lnTo>
                      <a:pt x="229" y="17394"/>
                    </a:lnTo>
                    <a:lnTo>
                      <a:pt x="229" y="1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59"/>
              <p:cNvSpPr/>
              <p:nvPr/>
            </p:nvSpPr>
            <p:spPr>
              <a:xfrm>
                <a:off x="4888775" y="2443500"/>
                <a:ext cx="5725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394" extrusionOk="0">
                    <a:moveTo>
                      <a:pt x="0" y="0"/>
                    </a:moveTo>
                    <a:lnTo>
                      <a:pt x="0" y="17279"/>
                    </a:lnTo>
                    <a:lnTo>
                      <a:pt x="229" y="17393"/>
                    </a:lnTo>
                    <a:lnTo>
                      <a:pt x="229" y="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59"/>
              <p:cNvSpPr/>
              <p:nvPr/>
            </p:nvSpPr>
            <p:spPr>
              <a:xfrm>
                <a:off x="4954400" y="2481725"/>
                <a:ext cx="5725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394" extrusionOk="0">
                    <a:moveTo>
                      <a:pt x="0" y="1"/>
                    </a:moveTo>
                    <a:lnTo>
                      <a:pt x="0" y="17279"/>
                    </a:lnTo>
                    <a:lnTo>
                      <a:pt x="228" y="17393"/>
                    </a:lnTo>
                    <a:lnTo>
                      <a:pt x="228" y="1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59"/>
              <p:cNvSpPr/>
              <p:nvPr/>
            </p:nvSpPr>
            <p:spPr>
              <a:xfrm>
                <a:off x="5020025" y="2519950"/>
                <a:ext cx="5150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7394" extrusionOk="0">
                    <a:moveTo>
                      <a:pt x="0" y="1"/>
                    </a:moveTo>
                    <a:lnTo>
                      <a:pt x="0" y="17280"/>
                    </a:lnTo>
                    <a:lnTo>
                      <a:pt x="205" y="17394"/>
                    </a:lnTo>
                    <a:lnTo>
                      <a:pt x="205" y="1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59"/>
              <p:cNvSpPr/>
              <p:nvPr/>
            </p:nvSpPr>
            <p:spPr>
              <a:xfrm>
                <a:off x="5085625" y="2558200"/>
                <a:ext cx="5175" cy="4348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393" extrusionOk="0">
                    <a:moveTo>
                      <a:pt x="1" y="0"/>
                    </a:moveTo>
                    <a:lnTo>
                      <a:pt x="1" y="17279"/>
                    </a:lnTo>
                    <a:lnTo>
                      <a:pt x="206" y="17393"/>
                    </a:lnTo>
                    <a:lnTo>
                      <a:pt x="206" y="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59"/>
              <p:cNvSpPr/>
              <p:nvPr/>
            </p:nvSpPr>
            <p:spPr>
              <a:xfrm>
                <a:off x="5151250" y="2597000"/>
                <a:ext cx="5175" cy="4342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371" extrusionOk="0">
                    <a:moveTo>
                      <a:pt x="1" y="0"/>
                    </a:moveTo>
                    <a:lnTo>
                      <a:pt x="1" y="17256"/>
                    </a:lnTo>
                    <a:lnTo>
                      <a:pt x="206" y="17370"/>
                    </a:lnTo>
                    <a:lnTo>
                      <a:pt x="206" y="1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59"/>
              <p:cNvSpPr/>
              <p:nvPr/>
            </p:nvSpPr>
            <p:spPr>
              <a:xfrm>
                <a:off x="5216875" y="2635225"/>
                <a:ext cx="5175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394" extrusionOk="0">
                    <a:moveTo>
                      <a:pt x="1" y="1"/>
                    </a:moveTo>
                    <a:lnTo>
                      <a:pt x="1" y="17256"/>
                    </a:lnTo>
                    <a:lnTo>
                      <a:pt x="206" y="17393"/>
                    </a:lnTo>
                    <a:lnTo>
                      <a:pt x="206" y="1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59"/>
              <p:cNvSpPr/>
              <p:nvPr/>
            </p:nvSpPr>
            <p:spPr>
              <a:xfrm>
                <a:off x="5281925" y="2673450"/>
                <a:ext cx="5750" cy="43485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17394" extrusionOk="0">
                    <a:moveTo>
                      <a:pt x="1" y="1"/>
                    </a:moveTo>
                    <a:lnTo>
                      <a:pt x="1" y="17257"/>
                    </a:lnTo>
                    <a:lnTo>
                      <a:pt x="229" y="17394"/>
                    </a:lnTo>
                    <a:lnTo>
                      <a:pt x="229" y="1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BC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59"/>
              <p:cNvSpPr/>
              <p:nvPr/>
            </p:nvSpPr>
            <p:spPr>
              <a:xfrm>
                <a:off x="4747250" y="2660950"/>
                <a:ext cx="268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67" extrusionOk="0">
                    <a:moveTo>
                      <a:pt x="305" y="1"/>
                    </a:moveTo>
                    <a:cubicBezTo>
                      <a:pt x="130" y="1"/>
                      <a:pt x="1" y="141"/>
                      <a:pt x="1" y="387"/>
                    </a:cubicBezTo>
                    <a:cubicBezTo>
                      <a:pt x="1" y="729"/>
                      <a:pt x="229" y="1140"/>
                      <a:pt x="526" y="1300"/>
                    </a:cubicBezTo>
                    <a:cubicBezTo>
                      <a:pt x="610" y="1345"/>
                      <a:pt x="691" y="1367"/>
                      <a:pt x="763" y="1367"/>
                    </a:cubicBezTo>
                    <a:cubicBezTo>
                      <a:pt x="945" y="1367"/>
                      <a:pt x="1073" y="1232"/>
                      <a:pt x="1073" y="1003"/>
                    </a:cubicBezTo>
                    <a:cubicBezTo>
                      <a:pt x="1073" y="661"/>
                      <a:pt x="822" y="250"/>
                      <a:pt x="526" y="67"/>
                    </a:cubicBezTo>
                    <a:cubicBezTo>
                      <a:pt x="448" y="22"/>
                      <a:pt x="373" y="1"/>
                      <a:pt x="305" y="1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59"/>
              <p:cNvSpPr/>
              <p:nvPr/>
            </p:nvSpPr>
            <p:spPr>
              <a:xfrm>
                <a:off x="4747250" y="2597825"/>
                <a:ext cx="268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290" y="0"/>
                    </a:moveTo>
                    <a:cubicBezTo>
                      <a:pt x="123" y="0"/>
                      <a:pt x="1" y="139"/>
                      <a:pt x="1" y="378"/>
                    </a:cubicBezTo>
                    <a:cubicBezTo>
                      <a:pt x="1" y="721"/>
                      <a:pt x="229" y="1131"/>
                      <a:pt x="526" y="1291"/>
                    </a:cubicBezTo>
                    <a:cubicBezTo>
                      <a:pt x="615" y="1346"/>
                      <a:pt x="701" y="1372"/>
                      <a:pt x="776" y="1372"/>
                    </a:cubicBezTo>
                    <a:cubicBezTo>
                      <a:pt x="951" y="1372"/>
                      <a:pt x="1073" y="1233"/>
                      <a:pt x="1073" y="994"/>
                    </a:cubicBezTo>
                    <a:cubicBezTo>
                      <a:pt x="1073" y="652"/>
                      <a:pt x="822" y="241"/>
                      <a:pt x="526" y="81"/>
                    </a:cubicBezTo>
                    <a:cubicBezTo>
                      <a:pt x="443" y="26"/>
                      <a:pt x="362" y="0"/>
                      <a:pt x="290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59"/>
              <p:cNvSpPr/>
              <p:nvPr/>
            </p:nvSpPr>
            <p:spPr>
              <a:xfrm>
                <a:off x="4878500" y="2739900"/>
                <a:ext cx="26275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373" extrusionOk="0">
                    <a:moveTo>
                      <a:pt x="280" y="1"/>
                    </a:moveTo>
                    <a:cubicBezTo>
                      <a:pt x="112" y="1"/>
                      <a:pt x="0" y="140"/>
                      <a:pt x="0" y="379"/>
                    </a:cubicBezTo>
                    <a:cubicBezTo>
                      <a:pt x="0" y="721"/>
                      <a:pt x="229" y="1132"/>
                      <a:pt x="525" y="1292"/>
                    </a:cubicBezTo>
                    <a:cubicBezTo>
                      <a:pt x="615" y="1347"/>
                      <a:pt x="698" y="1373"/>
                      <a:pt x="771" y="1373"/>
                    </a:cubicBezTo>
                    <a:cubicBezTo>
                      <a:pt x="939" y="1373"/>
                      <a:pt x="1050" y="1234"/>
                      <a:pt x="1050" y="995"/>
                    </a:cubicBezTo>
                    <a:cubicBezTo>
                      <a:pt x="1050" y="653"/>
                      <a:pt x="822" y="242"/>
                      <a:pt x="525" y="82"/>
                    </a:cubicBezTo>
                    <a:cubicBezTo>
                      <a:pt x="436" y="27"/>
                      <a:pt x="352" y="1"/>
                      <a:pt x="280" y="1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59"/>
              <p:cNvSpPr/>
              <p:nvPr/>
            </p:nvSpPr>
            <p:spPr>
              <a:xfrm>
                <a:off x="4944125" y="2651250"/>
                <a:ext cx="262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371" extrusionOk="0">
                    <a:moveTo>
                      <a:pt x="295" y="1"/>
                    </a:moveTo>
                    <a:cubicBezTo>
                      <a:pt x="118" y="1"/>
                      <a:pt x="0" y="141"/>
                      <a:pt x="0" y="387"/>
                    </a:cubicBezTo>
                    <a:cubicBezTo>
                      <a:pt x="0" y="729"/>
                      <a:pt x="229" y="1140"/>
                      <a:pt x="525" y="1300"/>
                    </a:cubicBezTo>
                    <a:cubicBezTo>
                      <a:pt x="614" y="1348"/>
                      <a:pt x="697" y="1371"/>
                      <a:pt x="769" y="1371"/>
                    </a:cubicBezTo>
                    <a:cubicBezTo>
                      <a:pt x="938" y="1371"/>
                      <a:pt x="1050" y="1243"/>
                      <a:pt x="1050" y="1003"/>
                    </a:cubicBezTo>
                    <a:cubicBezTo>
                      <a:pt x="1050" y="661"/>
                      <a:pt x="822" y="250"/>
                      <a:pt x="525" y="67"/>
                    </a:cubicBezTo>
                    <a:cubicBezTo>
                      <a:pt x="442" y="22"/>
                      <a:pt x="364" y="1"/>
                      <a:pt x="295" y="1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59"/>
              <p:cNvSpPr/>
              <p:nvPr/>
            </p:nvSpPr>
            <p:spPr>
              <a:xfrm>
                <a:off x="5008600" y="2626725"/>
                <a:ext cx="268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67" extrusionOk="0">
                    <a:moveTo>
                      <a:pt x="318" y="0"/>
                    </a:moveTo>
                    <a:cubicBezTo>
                      <a:pt x="141" y="0"/>
                      <a:pt x="23" y="140"/>
                      <a:pt x="23" y="386"/>
                    </a:cubicBezTo>
                    <a:cubicBezTo>
                      <a:pt x="1" y="729"/>
                      <a:pt x="252" y="1139"/>
                      <a:pt x="548" y="1299"/>
                    </a:cubicBezTo>
                    <a:cubicBezTo>
                      <a:pt x="633" y="1345"/>
                      <a:pt x="712" y="1366"/>
                      <a:pt x="782" y="1366"/>
                    </a:cubicBezTo>
                    <a:cubicBezTo>
                      <a:pt x="957" y="1366"/>
                      <a:pt x="1073" y="1231"/>
                      <a:pt x="1073" y="1002"/>
                    </a:cubicBezTo>
                    <a:cubicBezTo>
                      <a:pt x="1073" y="660"/>
                      <a:pt x="845" y="249"/>
                      <a:pt x="548" y="67"/>
                    </a:cubicBezTo>
                    <a:cubicBezTo>
                      <a:pt x="465" y="22"/>
                      <a:pt x="387" y="0"/>
                      <a:pt x="318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59"/>
              <p:cNvSpPr/>
              <p:nvPr/>
            </p:nvSpPr>
            <p:spPr>
              <a:xfrm>
                <a:off x="5140425" y="2766525"/>
                <a:ext cx="268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71" extrusionOk="0">
                    <a:moveTo>
                      <a:pt x="304" y="0"/>
                    </a:moveTo>
                    <a:cubicBezTo>
                      <a:pt x="130" y="0"/>
                      <a:pt x="0" y="140"/>
                      <a:pt x="0" y="386"/>
                    </a:cubicBezTo>
                    <a:cubicBezTo>
                      <a:pt x="0" y="729"/>
                      <a:pt x="228" y="1140"/>
                      <a:pt x="525" y="1299"/>
                    </a:cubicBezTo>
                    <a:cubicBezTo>
                      <a:pt x="614" y="1347"/>
                      <a:pt x="699" y="1370"/>
                      <a:pt x="774" y="1370"/>
                    </a:cubicBezTo>
                    <a:cubicBezTo>
                      <a:pt x="950" y="1370"/>
                      <a:pt x="1073" y="1243"/>
                      <a:pt x="1073" y="1003"/>
                    </a:cubicBezTo>
                    <a:cubicBezTo>
                      <a:pt x="1073" y="660"/>
                      <a:pt x="822" y="249"/>
                      <a:pt x="525" y="67"/>
                    </a:cubicBezTo>
                    <a:cubicBezTo>
                      <a:pt x="448" y="22"/>
                      <a:pt x="373" y="0"/>
                      <a:pt x="304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59"/>
              <p:cNvSpPr/>
              <p:nvPr/>
            </p:nvSpPr>
            <p:spPr>
              <a:xfrm>
                <a:off x="5074800" y="2852900"/>
                <a:ext cx="268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297" y="0"/>
                    </a:moveTo>
                    <a:cubicBezTo>
                      <a:pt x="123" y="0"/>
                      <a:pt x="0" y="139"/>
                      <a:pt x="0" y="378"/>
                    </a:cubicBezTo>
                    <a:cubicBezTo>
                      <a:pt x="0" y="720"/>
                      <a:pt x="251" y="1131"/>
                      <a:pt x="525" y="1291"/>
                    </a:cubicBezTo>
                    <a:cubicBezTo>
                      <a:pt x="615" y="1346"/>
                      <a:pt x="700" y="1372"/>
                      <a:pt x="776" y="1372"/>
                    </a:cubicBezTo>
                    <a:cubicBezTo>
                      <a:pt x="951" y="1372"/>
                      <a:pt x="1073" y="1233"/>
                      <a:pt x="1073" y="994"/>
                    </a:cubicBezTo>
                    <a:cubicBezTo>
                      <a:pt x="1073" y="652"/>
                      <a:pt x="845" y="241"/>
                      <a:pt x="548" y="81"/>
                    </a:cubicBezTo>
                    <a:cubicBezTo>
                      <a:pt x="458" y="26"/>
                      <a:pt x="373" y="0"/>
                      <a:pt x="297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59"/>
              <p:cNvSpPr/>
              <p:nvPr/>
            </p:nvSpPr>
            <p:spPr>
              <a:xfrm>
                <a:off x="5206050" y="2737625"/>
                <a:ext cx="26825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73" extrusionOk="0">
                    <a:moveTo>
                      <a:pt x="279" y="0"/>
                    </a:moveTo>
                    <a:cubicBezTo>
                      <a:pt x="111" y="0"/>
                      <a:pt x="0" y="139"/>
                      <a:pt x="0" y="378"/>
                    </a:cubicBezTo>
                    <a:cubicBezTo>
                      <a:pt x="0" y="721"/>
                      <a:pt x="228" y="1132"/>
                      <a:pt x="525" y="1291"/>
                    </a:cubicBezTo>
                    <a:cubicBezTo>
                      <a:pt x="615" y="1346"/>
                      <a:pt x="700" y="1372"/>
                      <a:pt x="776" y="1372"/>
                    </a:cubicBezTo>
                    <a:cubicBezTo>
                      <a:pt x="951" y="1372"/>
                      <a:pt x="1073" y="1234"/>
                      <a:pt x="1073" y="995"/>
                    </a:cubicBezTo>
                    <a:cubicBezTo>
                      <a:pt x="1073" y="652"/>
                      <a:pt x="822" y="241"/>
                      <a:pt x="525" y="82"/>
                    </a:cubicBezTo>
                    <a:cubicBezTo>
                      <a:pt x="435" y="26"/>
                      <a:pt x="352" y="0"/>
                      <a:pt x="279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59"/>
              <p:cNvSpPr/>
              <p:nvPr/>
            </p:nvSpPr>
            <p:spPr>
              <a:xfrm>
                <a:off x="4812875" y="2734575"/>
                <a:ext cx="26850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81" extrusionOk="0">
                    <a:moveTo>
                      <a:pt x="295" y="0"/>
                    </a:moveTo>
                    <a:cubicBezTo>
                      <a:pt x="118" y="0"/>
                      <a:pt x="0" y="140"/>
                      <a:pt x="0" y="386"/>
                    </a:cubicBezTo>
                    <a:cubicBezTo>
                      <a:pt x="0" y="729"/>
                      <a:pt x="229" y="1139"/>
                      <a:pt x="525" y="1299"/>
                    </a:cubicBezTo>
                    <a:cubicBezTo>
                      <a:pt x="615" y="1354"/>
                      <a:pt x="701" y="1380"/>
                      <a:pt x="776" y="1380"/>
                    </a:cubicBezTo>
                    <a:cubicBezTo>
                      <a:pt x="951" y="1380"/>
                      <a:pt x="1073" y="1241"/>
                      <a:pt x="1073" y="1002"/>
                    </a:cubicBezTo>
                    <a:cubicBezTo>
                      <a:pt x="1073" y="660"/>
                      <a:pt x="822" y="249"/>
                      <a:pt x="525" y="67"/>
                    </a:cubicBezTo>
                    <a:cubicBezTo>
                      <a:pt x="442" y="22"/>
                      <a:pt x="364" y="0"/>
                      <a:pt x="295" y="0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59"/>
              <p:cNvSpPr/>
              <p:nvPr/>
            </p:nvSpPr>
            <p:spPr>
              <a:xfrm>
                <a:off x="4878500" y="2678075"/>
                <a:ext cx="26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367" extrusionOk="0">
                    <a:moveTo>
                      <a:pt x="295" y="1"/>
                    </a:moveTo>
                    <a:cubicBezTo>
                      <a:pt x="118" y="1"/>
                      <a:pt x="0" y="140"/>
                      <a:pt x="0" y="386"/>
                    </a:cubicBezTo>
                    <a:cubicBezTo>
                      <a:pt x="0" y="729"/>
                      <a:pt x="229" y="1140"/>
                      <a:pt x="525" y="1299"/>
                    </a:cubicBezTo>
                    <a:cubicBezTo>
                      <a:pt x="610" y="1345"/>
                      <a:pt x="689" y="1366"/>
                      <a:pt x="759" y="1366"/>
                    </a:cubicBezTo>
                    <a:cubicBezTo>
                      <a:pt x="934" y="1366"/>
                      <a:pt x="1050" y="1231"/>
                      <a:pt x="1050" y="1003"/>
                    </a:cubicBezTo>
                    <a:cubicBezTo>
                      <a:pt x="1050" y="660"/>
                      <a:pt x="822" y="250"/>
                      <a:pt x="525" y="67"/>
                    </a:cubicBezTo>
                    <a:cubicBezTo>
                      <a:pt x="442" y="22"/>
                      <a:pt x="364" y="1"/>
                      <a:pt x="295" y="1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59"/>
              <p:cNvSpPr/>
              <p:nvPr/>
            </p:nvSpPr>
            <p:spPr>
              <a:xfrm>
                <a:off x="5008600" y="2784775"/>
                <a:ext cx="26850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67" extrusionOk="0">
                    <a:moveTo>
                      <a:pt x="315" y="0"/>
                    </a:moveTo>
                    <a:cubicBezTo>
                      <a:pt x="140" y="0"/>
                      <a:pt x="23" y="135"/>
                      <a:pt x="23" y="364"/>
                    </a:cubicBezTo>
                    <a:cubicBezTo>
                      <a:pt x="1" y="706"/>
                      <a:pt x="252" y="1117"/>
                      <a:pt x="548" y="1300"/>
                    </a:cubicBezTo>
                    <a:cubicBezTo>
                      <a:pt x="632" y="1345"/>
                      <a:pt x="710" y="1366"/>
                      <a:pt x="779" y="1366"/>
                    </a:cubicBezTo>
                    <a:cubicBezTo>
                      <a:pt x="955" y="1366"/>
                      <a:pt x="1073" y="1226"/>
                      <a:pt x="1073" y="980"/>
                    </a:cubicBezTo>
                    <a:cubicBezTo>
                      <a:pt x="1073" y="661"/>
                      <a:pt x="845" y="250"/>
                      <a:pt x="548" y="67"/>
                    </a:cubicBezTo>
                    <a:cubicBezTo>
                      <a:pt x="464" y="22"/>
                      <a:pt x="385" y="0"/>
                      <a:pt x="315" y="0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59"/>
              <p:cNvSpPr/>
              <p:nvPr/>
            </p:nvSpPr>
            <p:spPr>
              <a:xfrm>
                <a:off x="5074800" y="2708200"/>
                <a:ext cx="2685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1" extrusionOk="0">
                    <a:moveTo>
                      <a:pt x="300" y="1"/>
                    </a:moveTo>
                    <a:cubicBezTo>
                      <a:pt x="124" y="1"/>
                      <a:pt x="0" y="128"/>
                      <a:pt x="0" y="368"/>
                    </a:cubicBezTo>
                    <a:cubicBezTo>
                      <a:pt x="0" y="711"/>
                      <a:pt x="251" y="1122"/>
                      <a:pt x="525" y="1304"/>
                    </a:cubicBezTo>
                    <a:cubicBezTo>
                      <a:pt x="609" y="1349"/>
                      <a:pt x="689" y="1371"/>
                      <a:pt x="760" y="1371"/>
                    </a:cubicBezTo>
                    <a:cubicBezTo>
                      <a:pt x="943" y="1371"/>
                      <a:pt x="1073" y="1231"/>
                      <a:pt x="1073" y="985"/>
                    </a:cubicBezTo>
                    <a:cubicBezTo>
                      <a:pt x="1073" y="642"/>
                      <a:pt x="845" y="231"/>
                      <a:pt x="548" y="72"/>
                    </a:cubicBezTo>
                    <a:cubicBezTo>
                      <a:pt x="459" y="24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59"/>
              <p:cNvSpPr/>
              <p:nvPr/>
            </p:nvSpPr>
            <p:spPr>
              <a:xfrm>
                <a:off x="5206050" y="2682075"/>
                <a:ext cx="26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81" extrusionOk="0">
                    <a:moveTo>
                      <a:pt x="294" y="0"/>
                    </a:moveTo>
                    <a:cubicBezTo>
                      <a:pt x="118" y="0"/>
                      <a:pt x="0" y="140"/>
                      <a:pt x="0" y="386"/>
                    </a:cubicBezTo>
                    <a:cubicBezTo>
                      <a:pt x="0" y="729"/>
                      <a:pt x="228" y="1139"/>
                      <a:pt x="525" y="1299"/>
                    </a:cubicBezTo>
                    <a:cubicBezTo>
                      <a:pt x="615" y="1354"/>
                      <a:pt x="700" y="1380"/>
                      <a:pt x="776" y="1380"/>
                    </a:cubicBezTo>
                    <a:cubicBezTo>
                      <a:pt x="951" y="1380"/>
                      <a:pt x="1073" y="1242"/>
                      <a:pt x="1073" y="1003"/>
                    </a:cubicBezTo>
                    <a:cubicBezTo>
                      <a:pt x="1073" y="660"/>
                      <a:pt x="822" y="249"/>
                      <a:pt x="525" y="67"/>
                    </a:cubicBezTo>
                    <a:cubicBezTo>
                      <a:pt x="442" y="22"/>
                      <a:pt x="364" y="0"/>
                      <a:pt x="294" y="0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59"/>
              <p:cNvSpPr/>
              <p:nvPr/>
            </p:nvSpPr>
            <p:spPr>
              <a:xfrm>
                <a:off x="4694175" y="2675175"/>
                <a:ext cx="525575" cy="130125"/>
              </a:xfrm>
              <a:custGeom>
                <a:avLst/>
                <a:gdLst/>
                <a:ahLst/>
                <a:cxnLst/>
                <a:rect l="l" t="t" r="r" b="b"/>
                <a:pathLst>
                  <a:path w="21023" h="5205" extrusionOk="0">
                    <a:moveTo>
                      <a:pt x="2694" y="0"/>
                    </a:moveTo>
                    <a:lnTo>
                      <a:pt x="1" y="1027"/>
                    </a:lnTo>
                    <a:lnTo>
                      <a:pt x="69" y="1233"/>
                    </a:lnTo>
                    <a:lnTo>
                      <a:pt x="2626" y="251"/>
                    </a:lnTo>
                    <a:lnTo>
                      <a:pt x="5273" y="3219"/>
                    </a:lnTo>
                    <a:lnTo>
                      <a:pt x="7898" y="936"/>
                    </a:lnTo>
                    <a:lnTo>
                      <a:pt x="13125" y="5204"/>
                    </a:lnTo>
                    <a:lnTo>
                      <a:pt x="15819" y="2100"/>
                    </a:lnTo>
                    <a:lnTo>
                      <a:pt x="21023" y="1073"/>
                    </a:lnTo>
                    <a:lnTo>
                      <a:pt x="20977" y="868"/>
                    </a:lnTo>
                    <a:lnTo>
                      <a:pt x="15705" y="1918"/>
                    </a:lnTo>
                    <a:lnTo>
                      <a:pt x="13103" y="4931"/>
                    </a:lnTo>
                    <a:lnTo>
                      <a:pt x="7898" y="662"/>
                    </a:lnTo>
                    <a:lnTo>
                      <a:pt x="5296" y="2922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59"/>
              <p:cNvSpPr/>
              <p:nvPr/>
            </p:nvSpPr>
            <p:spPr>
              <a:xfrm>
                <a:off x="4690750" y="2610700"/>
                <a:ext cx="529575" cy="265350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10614" extrusionOk="0">
                    <a:moveTo>
                      <a:pt x="2786" y="0"/>
                    </a:moveTo>
                    <a:lnTo>
                      <a:pt x="1" y="3675"/>
                    </a:lnTo>
                    <a:lnTo>
                      <a:pt x="161" y="3812"/>
                    </a:lnTo>
                    <a:lnTo>
                      <a:pt x="2808" y="342"/>
                    </a:lnTo>
                    <a:lnTo>
                      <a:pt x="7967" y="5935"/>
                    </a:lnTo>
                    <a:lnTo>
                      <a:pt x="8035" y="6026"/>
                    </a:lnTo>
                    <a:lnTo>
                      <a:pt x="10729" y="2397"/>
                    </a:lnTo>
                    <a:lnTo>
                      <a:pt x="13194" y="1461"/>
                    </a:lnTo>
                    <a:lnTo>
                      <a:pt x="15864" y="10614"/>
                    </a:lnTo>
                    <a:lnTo>
                      <a:pt x="18581" y="7007"/>
                    </a:lnTo>
                    <a:lnTo>
                      <a:pt x="21183" y="5935"/>
                    </a:lnTo>
                    <a:lnTo>
                      <a:pt x="21091" y="5729"/>
                    </a:lnTo>
                    <a:lnTo>
                      <a:pt x="18467" y="6825"/>
                    </a:lnTo>
                    <a:lnTo>
                      <a:pt x="15933" y="10157"/>
                    </a:lnTo>
                    <a:lnTo>
                      <a:pt x="13354" y="1301"/>
                    </a:lnTo>
                    <a:lnTo>
                      <a:pt x="13331" y="1187"/>
                    </a:lnTo>
                    <a:lnTo>
                      <a:pt x="10592" y="2214"/>
                    </a:lnTo>
                    <a:lnTo>
                      <a:pt x="8035" y="5684"/>
                    </a:lnTo>
                    <a:lnTo>
                      <a:pt x="27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59"/>
              <p:cNvSpPr/>
              <p:nvPr/>
            </p:nvSpPr>
            <p:spPr>
              <a:xfrm>
                <a:off x="4681625" y="2686275"/>
                <a:ext cx="268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298" y="0"/>
                    </a:moveTo>
                    <a:cubicBezTo>
                      <a:pt x="123" y="0"/>
                      <a:pt x="1" y="139"/>
                      <a:pt x="1" y="378"/>
                    </a:cubicBezTo>
                    <a:cubicBezTo>
                      <a:pt x="1" y="720"/>
                      <a:pt x="252" y="1131"/>
                      <a:pt x="526" y="1291"/>
                    </a:cubicBezTo>
                    <a:cubicBezTo>
                      <a:pt x="615" y="1346"/>
                      <a:pt x="701" y="1372"/>
                      <a:pt x="776" y="1372"/>
                    </a:cubicBezTo>
                    <a:cubicBezTo>
                      <a:pt x="951" y="1372"/>
                      <a:pt x="1073" y="1233"/>
                      <a:pt x="1073" y="994"/>
                    </a:cubicBezTo>
                    <a:cubicBezTo>
                      <a:pt x="1073" y="652"/>
                      <a:pt x="822" y="241"/>
                      <a:pt x="548" y="81"/>
                    </a:cubicBezTo>
                    <a:cubicBezTo>
                      <a:pt x="459" y="26"/>
                      <a:pt x="373" y="0"/>
                      <a:pt x="298" y="0"/>
                    </a:cubicBezTo>
                    <a:close/>
                  </a:path>
                </a:pathLst>
              </a:custGeom>
              <a:solidFill>
                <a:srgbClr val="ED5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59"/>
              <p:cNvSpPr/>
              <p:nvPr/>
            </p:nvSpPr>
            <p:spPr>
              <a:xfrm>
                <a:off x="5762975" y="2798075"/>
                <a:ext cx="6707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3348" extrusionOk="0">
                    <a:moveTo>
                      <a:pt x="1809" y="1"/>
                    </a:moveTo>
                    <a:cubicBezTo>
                      <a:pt x="1769" y="1"/>
                      <a:pt x="1736" y="19"/>
                      <a:pt x="1713" y="60"/>
                    </a:cubicBezTo>
                    <a:cubicBezTo>
                      <a:pt x="1553" y="357"/>
                      <a:pt x="1347" y="973"/>
                      <a:pt x="1165" y="1224"/>
                    </a:cubicBezTo>
                    <a:cubicBezTo>
                      <a:pt x="1086" y="1322"/>
                      <a:pt x="995" y="1361"/>
                      <a:pt x="913" y="1361"/>
                    </a:cubicBezTo>
                    <a:cubicBezTo>
                      <a:pt x="804" y="1361"/>
                      <a:pt x="711" y="1293"/>
                      <a:pt x="685" y="1202"/>
                    </a:cubicBezTo>
                    <a:cubicBezTo>
                      <a:pt x="628" y="1068"/>
                      <a:pt x="619" y="646"/>
                      <a:pt x="510" y="646"/>
                    </a:cubicBezTo>
                    <a:cubicBezTo>
                      <a:pt x="489" y="646"/>
                      <a:pt x="464" y="662"/>
                      <a:pt x="434" y="699"/>
                    </a:cubicBezTo>
                    <a:cubicBezTo>
                      <a:pt x="252" y="928"/>
                      <a:pt x="138" y="1635"/>
                      <a:pt x="92" y="1818"/>
                    </a:cubicBezTo>
                    <a:cubicBezTo>
                      <a:pt x="46" y="2000"/>
                      <a:pt x="1" y="2548"/>
                      <a:pt x="1" y="2548"/>
                    </a:cubicBezTo>
                    <a:lnTo>
                      <a:pt x="777" y="3347"/>
                    </a:lnTo>
                    <a:cubicBezTo>
                      <a:pt x="936" y="3164"/>
                      <a:pt x="1439" y="3073"/>
                      <a:pt x="1849" y="2731"/>
                    </a:cubicBezTo>
                    <a:cubicBezTo>
                      <a:pt x="2260" y="2366"/>
                      <a:pt x="2489" y="1932"/>
                      <a:pt x="2603" y="1361"/>
                    </a:cubicBezTo>
                    <a:cubicBezTo>
                      <a:pt x="2682" y="864"/>
                      <a:pt x="2085" y="1"/>
                      <a:pt x="1809" y="1"/>
                    </a:cubicBezTo>
                    <a:close/>
                  </a:path>
                </a:pathLst>
              </a:custGeom>
              <a:solidFill>
                <a:srgbClr val="F4C5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59"/>
              <p:cNvSpPr/>
              <p:nvPr/>
            </p:nvSpPr>
            <p:spPr>
              <a:xfrm>
                <a:off x="5430875" y="3545250"/>
                <a:ext cx="140975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560" extrusionOk="0">
                    <a:moveTo>
                      <a:pt x="1923" y="1"/>
                    </a:moveTo>
                    <a:cubicBezTo>
                      <a:pt x="1299" y="1"/>
                      <a:pt x="376" y="97"/>
                      <a:pt x="183" y="645"/>
                    </a:cubicBezTo>
                    <a:cubicBezTo>
                      <a:pt x="0" y="1238"/>
                      <a:pt x="23" y="1809"/>
                      <a:pt x="69" y="2106"/>
                    </a:cubicBezTo>
                    <a:cubicBezTo>
                      <a:pt x="92" y="2266"/>
                      <a:pt x="206" y="2334"/>
                      <a:pt x="365" y="2357"/>
                    </a:cubicBezTo>
                    <a:cubicBezTo>
                      <a:pt x="944" y="2479"/>
                      <a:pt x="1836" y="2560"/>
                      <a:pt x="2631" y="2560"/>
                    </a:cubicBezTo>
                    <a:cubicBezTo>
                      <a:pt x="3028" y="2560"/>
                      <a:pt x="3401" y="2539"/>
                      <a:pt x="3698" y="2494"/>
                    </a:cubicBezTo>
                    <a:cubicBezTo>
                      <a:pt x="4748" y="2357"/>
                      <a:pt x="5638" y="1626"/>
                      <a:pt x="5501" y="987"/>
                    </a:cubicBezTo>
                    <a:cubicBezTo>
                      <a:pt x="5387" y="371"/>
                      <a:pt x="4360" y="371"/>
                      <a:pt x="3401" y="303"/>
                    </a:cubicBezTo>
                    <a:cubicBezTo>
                      <a:pt x="2443" y="257"/>
                      <a:pt x="2511" y="29"/>
                      <a:pt x="2511" y="29"/>
                    </a:cubicBezTo>
                    <a:cubicBezTo>
                      <a:pt x="2511" y="29"/>
                      <a:pt x="2261" y="1"/>
                      <a:pt x="1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59"/>
              <p:cNvSpPr/>
              <p:nvPr/>
            </p:nvSpPr>
            <p:spPr>
              <a:xfrm>
                <a:off x="5497075" y="3563525"/>
                <a:ext cx="140400" cy="62350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2494" extrusionOk="0">
                    <a:moveTo>
                      <a:pt x="2231" y="1"/>
                    </a:moveTo>
                    <a:cubicBezTo>
                      <a:pt x="1615" y="1"/>
                      <a:pt x="100" y="73"/>
                      <a:pt x="46" y="781"/>
                    </a:cubicBezTo>
                    <a:cubicBezTo>
                      <a:pt x="0" y="1375"/>
                      <a:pt x="68" y="1923"/>
                      <a:pt x="91" y="2242"/>
                    </a:cubicBezTo>
                    <a:cubicBezTo>
                      <a:pt x="114" y="2379"/>
                      <a:pt x="251" y="2493"/>
                      <a:pt x="388" y="2493"/>
                    </a:cubicBezTo>
                    <a:cubicBezTo>
                      <a:pt x="1118" y="2448"/>
                      <a:pt x="2922" y="2379"/>
                      <a:pt x="3835" y="2242"/>
                    </a:cubicBezTo>
                    <a:cubicBezTo>
                      <a:pt x="4885" y="2105"/>
                      <a:pt x="5615" y="1603"/>
                      <a:pt x="5501" y="964"/>
                    </a:cubicBezTo>
                    <a:cubicBezTo>
                      <a:pt x="5364" y="348"/>
                      <a:pt x="4337" y="348"/>
                      <a:pt x="3378" y="302"/>
                    </a:cubicBezTo>
                    <a:cubicBezTo>
                      <a:pt x="2420" y="234"/>
                      <a:pt x="2488" y="5"/>
                      <a:pt x="2488" y="5"/>
                    </a:cubicBezTo>
                    <a:cubicBezTo>
                      <a:pt x="2488" y="5"/>
                      <a:pt x="2389" y="1"/>
                      <a:pt x="2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59"/>
              <p:cNvSpPr/>
              <p:nvPr/>
            </p:nvSpPr>
            <p:spPr>
              <a:xfrm>
                <a:off x="5429150" y="3174475"/>
                <a:ext cx="89625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5760" extrusionOk="0">
                    <a:moveTo>
                      <a:pt x="457" y="0"/>
                    </a:moveTo>
                    <a:cubicBezTo>
                      <a:pt x="457" y="0"/>
                      <a:pt x="343" y="7715"/>
                      <a:pt x="275" y="8674"/>
                    </a:cubicBezTo>
                    <a:cubicBezTo>
                      <a:pt x="206" y="9610"/>
                      <a:pt x="1" y="15316"/>
                      <a:pt x="1" y="15316"/>
                    </a:cubicBezTo>
                    <a:cubicBezTo>
                      <a:pt x="1" y="15316"/>
                      <a:pt x="900" y="15759"/>
                      <a:pt x="1877" y="15759"/>
                    </a:cubicBezTo>
                    <a:cubicBezTo>
                      <a:pt x="2212" y="15759"/>
                      <a:pt x="2556" y="15707"/>
                      <a:pt x="2877" y="15567"/>
                    </a:cubicBezTo>
                    <a:lnTo>
                      <a:pt x="3584" y="868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59"/>
              <p:cNvSpPr/>
              <p:nvPr/>
            </p:nvSpPr>
            <p:spPr>
              <a:xfrm>
                <a:off x="5491925" y="3178475"/>
                <a:ext cx="91900" cy="40757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6303" extrusionOk="0">
                    <a:moveTo>
                      <a:pt x="3675" y="0"/>
                    </a:moveTo>
                    <a:lnTo>
                      <a:pt x="206" y="320"/>
                    </a:lnTo>
                    <a:lnTo>
                      <a:pt x="206" y="8058"/>
                    </a:lnTo>
                    <a:cubicBezTo>
                      <a:pt x="138" y="10340"/>
                      <a:pt x="1" y="16275"/>
                      <a:pt x="1" y="16275"/>
                    </a:cubicBezTo>
                    <a:cubicBezTo>
                      <a:pt x="172" y="16294"/>
                      <a:pt x="338" y="16302"/>
                      <a:pt x="497" y="16302"/>
                    </a:cubicBezTo>
                    <a:cubicBezTo>
                      <a:pt x="2055" y="16302"/>
                      <a:pt x="3014" y="15476"/>
                      <a:pt x="3014" y="15476"/>
                    </a:cubicBezTo>
                    <a:cubicBezTo>
                      <a:pt x="2922" y="14471"/>
                      <a:pt x="3014" y="8742"/>
                      <a:pt x="3014" y="8742"/>
                    </a:cubicBezTo>
                    <a:cubicBezTo>
                      <a:pt x="3402" y="5775"/>
                      <a:pt x="3630" y="1027"/>
                      <a:pt x="3675" y="137"/>
                    </a:cubicBezTo>
                    <a:cubicBezTo>
                      <a:pt x="3675" y="46"/>
                      <a:pt x="3675" y="0"/>
                      <a:pt x="3675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59"/>
              <p:cNvSpPr/>
              <p:nvPr/>
            </p:nvSpPr>
            <p:spPr>
              <a:xfrm>
                <a:off x="5382925" y="2901150"/>
                <a:ext cx="57675" cy="17405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962" extrusionOk="0">
                    <a:moveTo>
                      <a:pt x="1188" y="0"/>
                    </a:moveTo>
                    <a:cubicBezTo>
                      <a:pt x="1188" y="0"/>
                      <a:pt x="1" y="3698"/>
                      <a:pt x="252" y="5638"/>
                    </a:cubicBezTo>
                    <a:cubicBezTo>
                      <a:pt x="252" y="5638"/>
                      <a:pt x="1211" y="6460"/>
                      <a:pt x="2306" y="6962"/>
                    </a:cubicBezTo>
                    <a:lnTo>
                      <a:pt x="1188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59"/>
              <p:cNvSpPr/>
              <p:nvPr/>
            </p:nvSpPr>
            <p:spPr>
              <a:xfrm>
                <a:off x="5469100" y="2751625"/>
                <a:ext cx="10445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5137" extrusionOk="0">
                    <a:moveTo>
                      <a:pt x="2101" y="1"/>
                    </a:moveTo>
                    <a:cubicBezTo>
                      <a:pt x="936" y="1"/>
                      <a:pt x="1" y="1142"/>
                      <a:pt x="1" y="2580"/>
                    </a:cubicBezTo>
                    <a:cubicBezTo>
                      <a:pt x="1" y="3995"/>
                      <a:pt x="936" y="5137"/>
                      <a:pt x="2078" y="5137"/>
                    </a:cubicBezTo>
                    <a:cubicBezTo>
                      <a:pt x="3242" y="5137"/>
                      <a:pt x="4178" y="3995"/>
                      <a:pt x="4178" y="2580"/>
                    </a:cubicBezTo>
                    <a:cubicBezTo>
                      <a:pt x="4178" y="1165"/>
                      <a:pt x="3242" y="1"/>
                      <a:pt x="2101" y="1"/>
                    </a:cubicBezTo>
                    <a:close/>
                  </a:path>
                </a:pathLst>
              </a:custGeom>
              <a:solidFill>
                <a:srgbClr val="FED4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59"/>
              <p:cNvSpPr/>
              <p:nvPr/>
            </p:nvSpPr>
            <p:spPr>
              <a:xfrm>
                <a:off x="5412600" y="2865675"/>
                <a:ext cx="196325" cy="338300"/>
              </a:xfrm>
              <a:custGeom>
                <a:avLst/>
                <a:gdLst/>
                <a:ahLst/>
                <a:cxnLst/>
                <a:rect l="l" t="t" r="r" b="b"/>
                <a:pathLst>
                  <a:path w="7853" h="13532" extrusionOk="0">
                    <a:moveTo>
                      <a:pt x="2992" y="1"/>
                    </a:moveTo>
                    <a:cubicBezTo>
                      <a:pt x="2904" y="1"/>
                      <a:pt x="2854" y="4"/>
                      <a:pt x="2854" y="4"/>
                    </a:cubicBezTo>
                    <a:cubicBezTo>
                      <a:pt x="663" y="597"/>
                      <a:pt x="1" y="1419"/>
                      <a:pt x="1" y="1419"/>
                    </a:cubicBezTo>
                    <a:cubicBezTo>
                      <a:pt x="252" y="3542"/>
                      <a:pt x="823" y="12649"/>
                      <a:pt x="823" y="12649"/>
                    </a:cubicBezTo>
                    <a:cubicBezTo>
                      <a:pt x="2146" y="13311"/>
                      <a:pt x="3313" y="13532"/>
                      <a:pt x="4280" y="13532"/>
                    </a:cubicBezTo>
                    <a:cubicBezTo>
                      <a:pt x="6214" y="13532"/>
                      <a:pt x="7351" y="12649"/>
                      <a:pt x="7351" y="12649"/>
                    </a:cubicBezTo>
                    <a:cubicBezTo>
                      <a:pt x="6757" y="9317"/>
                      <a:pt x="7853" y="1944"/>
                      <a:pt x="7853" y="1944"/>
                    </a:cubicBezTo>
                    <a:cubicBezTo>
                      <a:pt x="7853" y="1944"/>
                      <a:pt x="6095" y="1282"/>
                      <a:pt x="5867" y="1122"/>
                    </a:cubicBezTo>
                    <a:cubicBezTo>
                      <a:pt x="5616" y="985"/>
                      <a:pt x="5547" y="734"/>
                      <a:pt x="5547" y="734"/>
                    </a:cubicBezTo>
                    <a:cubicBezTo>
                      <a:pt x="4576" y="62"/>
                      <a:pt x="3391" y="1"/>
                      <a:pt x="2992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59"/>
              <p:cNvSpPr/>
              <p:nvPr/>
            </p:nvSpPr>
            <p:spPr>
              <a:xfrm>
                <a:off x="5556975" y="2850925"/>
                <a:ext cx="238550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5593" extrusionOk="0">
                    <a:moveTo>
                      <a:pt x="8195" y="1"/>
                    </a:moveTo>
                    <a:lnTo>
                      <a:pt x="5045" y="3219"/>
                    </a:lnTo>
                    <a:lnTo>
                      <a:pt x="2078" y="2534"/>
                    </a:lnTo>
                    <a:cubicBezTo>
                      <a:pt x="1" y="2876"/>
                      <a:pt x="1119" y="5182"/>
                      <a:pt x="1119" y="5182"/>
                    </a:cubicBezTo>
                    <a:lnTo>
                      <a:pt x="5753" y="5593"/>
                    </a:lnTo>
                    <a:lnTo>
                      <a:pt x="9542" y="1302"/>
                    </a:lnTo>
                    <a:cubicBezTo>
                      <a:pt x="9313" y="343"/>
                      <a:pt x="8195" y="1"/>
                      <a:pt x="8195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59"/>
              <p:cNvSpPr/>
              <p:nvPr/>
            </p:nvSpPr>
            <p:spPr>
              <a:xfrm>
                <a:off x="5425175" y="2747525"/>
                <a:ext cx="15637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6255" h="4645" extrusionOk="0">
                    <a:moveTo>
                      <a:pt x="3981" y="1"/>
                    </a:moveTo>
                    <a:cubicBezTo>
                      <a:pt x="3309" y="1"/>
                      <a:pt x="2830" y="165"/>
                      <a:pt x="2830" y="165"/>
                    </a:cubicBezTo>
                    <a:cubicBezTo>
                      <a:pt x="0" y="1603"/>
                      <a:pt x="2328" y="4639"/>
                      <a:pt x="2328" y="4639"/>
                    </a:cubicBezTo>
                    <a:cubicBezTo>
                      <a:pt x="2392" y="4642"/>
                      <a:pt x="2453" y="4644"/>
                      <a:pt x="2513" y="4644"/>
                    </a:cubicBezTo>
                    <a:cubicBezTo>
                      <a:pt x="3878" y="4644"/>
                      <a:pt x="4109" y="3680"/>
                      <a:pt x="4109" y="3680"/>
                    </a:cubicBezTo>
                    <a:cubicBezTo>
                      <a:pt x="4976" y="3383"/>
                      <a:pt x="4725" y="2242"/>
                      <a:pt x="4725" y="2242"/>
                    </a:cubicBezTo>
                    <a:lnTo>
                      <a:pt x="6254" y="1740"/>
                    </a:lnTo>
                    <a:cubicBezTo>
                      <a:pt x="6231" y="370"/>
                      <a:pt x="4611" y="51"/>
                      <a:pt x="4611" y="51"/>
                    </a:cubicBezTo>
                    <a:cubicBezTo>
                      <a:pt x="4389" y="15"/>
                      <a:pt x="4177" y="1"/>
                      <a:pt x="3981" y="1"/>
                    </a:cubicBezTo>
                    <a:close/>
                  </a:path>
                </a:pathLst>
              </a:custGeom>
              <a:solidFill>
                <a:srgbClr val="0B3B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9" name="Google Shape;2779;p159"/>
            <p:cNvSpPr/>
            <p:nvPr/>
          </p:nvSpPr>
          <p:spPr>
            <a:xfrm>
              <a:off x="4428275" y="2117100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59"/>
            <p:cNvSpPr/>
            <p:nvPr/>
          </p:nvSpPr>
          <p:spPr>
            <a:xfrm>
              <a:off x="4428275" y="2142200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59"/>
            <p:cNvSpPr/>
            <p:nvPr/>
          </p:nvSpPr>
          <p:spPr>
            <a:xfrm>
              <a:off x="4428275" y="2167300"/>
              <a:ext cx="152375" cy="102750"/>
            </a:xfrm>
            <a:custGeom>
              <a:avLst/>
              <a:gdLst/>
              <a:ahLst/>
              <a:cxnLst/>
              <a:rect l="l" t="t" r="r" b="b"/>
              <a:pathLst>
                <a:path w="6095" h="4110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09"/>
                  </a:lnTo>
                  <a:lnTo>
                    <a:pt x="6095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59"/>
            <p:cNvSpPr/>
            <p:nvPr/>
          </p:nvSpPr>
          <p:spPr>
            <a:xfrm>
              <a:off x="4428275" y="2191850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59"/>
            <p:cNvSpPr/>
            <p:nvPr/>
          </p:nvSpPr>
          <p:spPr>
            <a:xfrm>
              <a:off x="4428275" y="2216950"/>
              <a:ext cx="152375" cy="103325"/>
            </a:xfrm>
            <a:custGeom>
              <a:avLst/>
              <a:gdLst/>
              <a:ahLst/>
              <a:cxnLst/>
              <a:rect l="l" t="t" r="r" b="b"/>
              <a:pathLst>
                <a:path w="6095" h="4133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59"/>
            <p:cNvSpPr/>
            <p:nvPr/>
          </p:nvSpPr>
          <p:spPr>
            <a:xfrm>
              <a:off x="4428275" y="2242050"/>
              <a:ext cx="152375" cy="103325"/>
            </a:xfrm>
            <a:custGeom>
              <a:avLst/>
              <a:gdLst/>
              <a:ahLst/>
              <a:cxnLst/>
              <a:rect l="l" t="t" r="r" b="b"/>
              <a:pathLst>
                <a:path w="6095" h="4133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59"/>
            <p:cNvSpPr/>
            <p:nvPr/>
          </p:nvSpPr>
          <p:spPr>
            <a:xfrm>
              <a:off x="4428275" y="2267175"/>
              <a:ext cx="152375" cy="102725"/>
            </a:xfrm>
            <a:custGeom>
              <a:avLst/>
              <a:gdLst/>
              <a:ahLst/>
              <a:cxnLst/>
              <a:rect l="l" t="t" r="r" b="b"/>
              <a:pathLst>
                <a:path w="6095" h="4109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09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59"/>
            <p:cNvSpPr/>
            <p:nvPr/>
          </p:nvSpPr>
          <p:spPr>
            <a:xfrm>
              <a:off x="4428275" y="2292275"/>
              <a:ext cx="152375" cy="102750"/>
            </a:xfrm>
            <a:custGeom>
              <a:avLst/>
              <a:gdLst/>
              <a:ahLst/>
              <a:cxnLst/>
              <a:rect l="l" t="t" r="r" b="b"/>
              <a:pathLst>
                <a:path w="6095" h="4110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09"/>
                  </a:lnTo>
                  <a:lnTo>
                    <a:pt x="6095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59"/>
            <p:cNvSpPr/>
            <p:nvPr/>
          </p:nvSpPr>
          <p:spPr>
            <a:xfrm>
              <a:off x="4428275" y="2316825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1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59"/>
            <p:cNvSpPr/>
            <p:nvPr/>
          </p:nvSpPr>
          <p:spPr>
            <a:xfrm>
              <a:off x="4428275" y="2341925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59"/>
            <p:cNvSpPr/>
            <p:nvPr/>
          </p:nvSpPr>
          <p:spPr>
            <a:xfrm>
              <a:off x="4428275" y="2367025"/>
              <a:ext cx="152375" cy="103325"/>
            </a:xfrm>
            <a:custGeom>
              <a:avLst/>
              <a:gdLst/>
              <a:ahLst/>
              <a:cxnLst/>
              <a:rect l="l" t="t" r="r" b="b"/>
              <a:pathLst>
                <a:path w="6095" h="4133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59"/>
            <p:cNvSpPr/>
            <p:nvPr/>
          </p:nvSpPr>
          <p:spPr>
            <a:xfrm>
              <a:off x="4428275" y="2392150"/>
              <a:ext cx="152375" cy="102725"/>
            </a:xfrm>
            <a:custGeom>
              <a:avLst/>
              <a:gdLst/>
              <a:ahLst/>
              <a:cxnLst/>
              <a:rect l="l" t="t" r="r" b="b"/>
              <a:pathLst>
                <a:path w="6095" h="4109" extrusionOk="0">
                  <a:moveTo>
                    <a:pt x="0" y="0"/>
                  </a:moveTo>
                  <a:lnTo>
                    <a:pt x="0" y="593"/>
                  </a:lnTo>
                  <a:lnTo>
                    <a:pt x="6095" y="4109"/>
                  </a:lnTo>
                  <a:lnTo>
                    <a:pt x="6095" y="3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59"/>
            <p:cNvSpPr/>
            <p:nvPr/>
          </p:nvSpPr>
          <p:spPr>
            <a:xfrm>
              <a:off x="4428275" y="2416675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59"/>
            <p:cNvSpPr/>
            <p:nvPr/>
          </p:nvSpPr>
          <p:spPr>
            <a:xfrm>
              <a:off x="4428275" y="2441775"/>
              <a:ext cx="152375" cy="103325"/>
            </a:xfrm>
            <a:custGeom>
              <a:avLst/>
              <a:gdLst/>
              <a:ahLst/>
              <a:cxnLst/>
              <a:rect l="l" t="t" r="r" b="b"/>
              <a:pathLst>
                <a:path w="6095" h="4133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59"/>
            <p:cNvSpPr/>
            <p:nvPr/>
          </p:nvSpPr>
          <p:spPr>
            <a:xfrm>
              <a:off x="4428275" y="2466900"/>
              <a:ext cx="152375" cy="103300"/>
            </a:xfrm>
            <a:custGeom>
              <a:avLst/>
              <a:gdLst/>
              <a:ahLst/>
              <a:cxnLst/>
              <a:rect l="l" t="t" r="r" b="b"/>
              <a:pathLst>
                <a:path w="6095" h="4132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31"/>
                  </a:lnTo>
                  <a:lnTo>
                    <a:pt x="6095" y="3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59"/>
            <p:cNvSpPr/>
            <p:nvPr/>
          </p:nvSpPr>
          <p:spPr>
            <a:xfrm>
              <a:off x="4428275" y="2492000"/>
              <a:ext cx="152375" cy="102725"/>
            </a:xfrm>
            <a:custGeom>
              <a:avLst/>
              <a:gdLst/>
              <a:ahLst/>
              <a:cxnLst/>
              <a:rect l="l" t="t" r="r" b="b"/>
              <a:pathLst>
                <a:path w="6095" h="4109" extrusionOk="0">
                  <a:moveTo>
                    <a:pt x="0" y="0"/>
                  </a:moveTo>
                  <a:lnTo>
                    <a:pt x="0" y="594"/>
                  </a:lnTo>
                  <a:lnTo>
                    <a:pt x="6095" y="4109"/>
                  </a:lnTo>
                  <a:lnTo>
                    <a:pt x="6095" y="3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59"/>
            <p:cNvSpPr/>
            <p:nvPr/>
          </p:nvSpPr>
          <p:spPr>
            <a:xfrm>
              <a:off x="4428275" y="2516525"/>
              <a:ext cx="152375" cy="103325"/>
            </a:xfrm>
            <a:custGeom>
              <a:avLst/>
              <a:gdLst/>
              <a:ahLst/>
              <a:cxnLst/>
              <a:rect l="l" t="t" r="r" b="b"/>
              <a:pathLst>
                <a:path w="6095" h="4133" extrusionOk="0">
                  <a:moveTo>
                    <a:pt x="0" y="1"/>
                  </a:moveTo>
                  <a:lnTo>
                    <a:pt x="0" y="594"/>
                  </a:lnTo>
                  <a:lnTo>
                    <a:pt x="6095" y="4132"/>
                  </a:lnTo>
                  <a:lnTo>
                    <a:pt x="6095" y="3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6" name="Google Shape;2796;p159"/>
          <p:cNvSpPr txBox="1">
            <a:spLocks noGrp="1"/>
          </p:cNvSpPr>
          <p:nvPr>
            <p:ph type="title" idx="4294967295"/>
          </p:nvPr>
        </p:nvSpPr>
        <p:spPr>
          <a:xfrm flipH="1">
            <a:off x="7590875" y="1507875"/>
            <a:ext cx="13665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03</a:t>
            </a:r>
            <a:endParaRPr/>
          </a:p>
        </p:txBody>
      </p:sp>
      <p:sp>
        <p:nvSpPr>
          <p:cNvPr id="2797" name="Google Shape;2797;p159"/>
          <p:cNvSpPr txBox="1">
            <a:spLocks noGrp="1"/>
          </p:cNvSpPr>
          <p:nvPr>
            <p:ph type="title"/>
          </p:nvPr>
        </p:nvSpPr>
        <p:spPr>
          <a:xfrm flipH="1">
            <a:off x="4815875" y="2314575"/>
            <a:ext cx="4141500" cy="10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DIAGRAMMI</a:t>
            </a:r>
            <a:endParaRPr sz="360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cxnSp>
        <p:nvCxnSpPr>
          <p:cNvPr id="2798" name="Google Shape;2798;p159"/>
          <p:cNvCxnSpPr/>
          <p:nvPr/>
        </p:nvCxnSpPr>
        <p:spPr>
          <a:xfrm>
            <a:off x="6112975" y="3330375"/>
            <a:ext cx="273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99" name="Google Shape;2799;p159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159"/>
          <p:cNvSpPr txBox="1"/>
          <p:nvPr/>
        </p:nvSpPr>
        <p:spPr>
          <a:xfrm>
            <a:off x="6290575" y="3451225"/>
            <a:ext cx="255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Case diagram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Class diagram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Sequence diagram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Statechart diagram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Activity diagram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" name="Google Shape;280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50" y="873300"/>
            <a:ext cx="8242293" cy="4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160"/>
          <p:cNvSpPr txBox="1">
            <a:spLocks noGrp="1"/>
          </p:cNvSpPr>
          <p:nvPr>
            <p:ph type="title"/>
          </p:nvPr>
        </p:nvSpPr>
        <p:spPr>
          <a:xfrm>
            <a:off x="720000" y="300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2807" name="Google Shape;2807;p160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2" name="Google Shape;28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50" y="873300"/>
            <a:ext cx="8242293" cy="4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161"/>
          <p:cNvSpPr txBox="1">
            <a:spLocks noGrp="1"/>
          </p:cNvSpPr>
          <p:nvPr>
            <p:ph type="title"/>
          </p:nvPr>
        </p:nvSpPr>
        <p:spPr>
          <a:xfrm>
            <a:off x="720000" y="300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 - Helper</a:t>
            </a:r>
            <a:endParaRPr/>
          </a:p>
        </p:txBody>
      </p:sp>
      <p:pic>
        <p:nvPicPr>
          <p:cNvPr id="2814" name="Google Shape;2814;p161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9" name="Google Shape;281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920" y="54864"/>
            <a:ext cx="7498081" cy="5038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162"/>
          <p:cNvSpPr txBox="1">
            <a:spLocks noGrp="1"/>
          </p:cNvSpPr>
          <p:nvPr>
            <p:ph type="title"/>
          </p:nvPr>
        </p:nvSpPr>
        <p:spPr>
          <a:xfrm rot="-5400000">
            <a:off x="-476725" y="1890888"/>
            <a:ext cx="29826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 Diagram</a:t>
            </a:r>
            <a:endParaRPr sz="3000"/>
          </a:p>
        </p:txBody>
      </p:sp>
      <p:pic>
        <p:nvPicPr>
          <p:cNvPr id="2821" name="Google Shape;2821;p162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Google Shape;282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50" y="54350"/>
            <a:ext cx="7493652" cy="50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63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Google Shape;2828;p163"/>
          <p:cNvSpPr txBox="1">
            <a:spLocks noGrp="1"/>
          </p:cNvSpPr>
          <p:nvPr>
            <p:ph type="title"/>
          </p:nvPr>
        </p:nvSpPr>
        <p:spPr>
          <a:xfrm rot="-5400000">
            <a:off x="-1183375" y="1842875"/>
            <a:ext cx="43959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 - Helper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6"/>
          <p:cNvSpPr txBox="1">
            <a:spLocks noGrp="1"/>
          </p:cNvSpPr>
          <p:nvPr>
            <p:ph type="ctrTitle"/>
          </p:nvPr>
        </p:nvSpPr>
        <p:spPr>
          <a:xfrm>
            <a:off x="581000" y="1438269"/>
            <a:ext cx="4353900" cy="8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INTRODUZIONE</a:t>
            </a:r>
            <a:endParaRPr sz="260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933" name="Google Shape;933;p146"/>
          <p:cNvSpPr txBox="1"/>
          <p:nvPr/>
        </p:nvSpPr>
        <p:spPr>
          <a:xfrm flipH="1">
            <a:off x="691361" y="507700"/>
            <a:ext cx="1366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D6656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5000">
              <a:solidFill>
                <a:srgbClr val="D66565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934" name="Google Shape;934;p146"/>
          <p:cNvGrpSpPr/>
          <p:nvPr/>
        </p:nvGrpSpPr>
        <p:grpSpPr>
          <a:xfrm>
            <a:off x="5124488" y="977838"/>
            <a:ext cx="3636097" cy="3451336"/>
            <a:chOff x="1938100" y="1191125"/>
            <a:chExt cx="3459325" cy="3295775"/>
          </a:xfrm>
        </p:grpSpPr>
        <p:sp>
          <p:nvSpPr>
            <p:cNvPr id="935" name="Google Shape;935;p146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6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6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6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6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6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6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6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6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6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6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6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6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6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6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6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6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6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6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6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6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6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6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6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6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6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6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6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6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6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6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6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6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6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6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6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6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6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6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6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6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6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6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6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6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6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6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6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6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6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6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6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6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6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6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6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6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6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6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6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6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6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6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6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6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6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6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6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6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6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6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6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6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6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6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6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6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6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6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6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6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6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6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6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6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6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6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6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6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6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6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6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6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6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6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6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6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6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6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6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6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6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6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6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6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6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6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6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6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6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6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6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6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6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6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6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6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6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6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6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6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6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6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6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6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6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6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6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6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6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6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6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6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6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6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6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6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6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6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6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6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6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6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6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6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6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6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6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6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6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6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6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6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6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6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6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6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6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6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6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6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6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6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6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6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6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6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6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6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6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6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6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6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6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6"/>
            <p:cNvSpPr/>
            <p:nvPr/>
          </p:nvSpPr>
          <p:spPr>
            <a:xfrm>
              <a:off x="3812175" y="1713050"/>
              <a:ext cx="173600" cy="189250"/>
            </a:xfrm>
            <a:custGeom>
              <a:avLst/>
              <a:gdLst/>
              <a:ahLst/>
              <a:cxnLst/>
              <a:rect l="l" t="t" r="r" b="b"/>
              <a:pathLst>
                <a:path w="6944" h="7570" extrusionOk="0">
                  <a:moveTo>
                    <a:pt x="6943" y="2206"/>
                  </a:moveTo>
                  <a:lnTo>
                    <a:pt x="6943" y="2206"/>
                  </a:lnTo>
                  <a:cubicBezTo>
                    <a:pt x="6943" y="1680"/>
                    <a:pt x="6592" y="1179"/>
                    <a:pt x="5916" y="803"/>
                  </a:cubicBezTo>
                  <a:cubicBezTo>
                    <a:pt x="4562" y="1"/>
                    <a:pt x="2357" y="1"/>
                    <a:pt x="1028" y="778"/>
                  </a:cubicBezTo>
                  <a:cubicBezTo>
                    <a:pt x="327" y="1179"/>
                    <a:pt x="1" y="1680"/>
                    <a:pt x="1" y="2206"/>
                  </a:cubicBezTo>
                  <a:lnTo>
                    <a:pt x="1" y="5364"/>
                  </a:lnTo>
                  <a:lnTo>
                    <a:pt x="1" y="5364"/>
                  </a:lnTo>
                  <a:lnTo>
                    <a:pt x="1" y="5364"/>
                  </a:lnTo>
                  <a:cubicBezTo>
                    <a:pt x="1" y="5866"/>
                    <a:pt x="352" y="6392"/>
                    <a:pt x="1028" y="6768"/>
                  </a:cubicBezTo>
                  <a:cubicBezTo>
                    <a:pt x="2382" y="7570"/>
                    <a:pt x="4587" y="7570"/>
                    <a:pt x="5941" y="6793"/>
                  </a:cubicBezTo>
                  <a:cubicBezTo>
                    <a:pt x="6617" y="6392"/>
                    <a:pt x="6943" y="5891"/>
                    <a:pt x="6943" y="5364"/>
                  </a:cubicBezTo>
                  <a:lnTo>
                    <a:pt x="6943" y="536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6"/>
            <p:cNvSpPr/>
            <p:nvPr/>
          </p:nvSpPr>
          <p:spPr>
            <a:xfrm>
              <a:off x="3684350" y="1236250"/>
              <a:ext cx="418575" cy="562675"/>
            </a:xfrm>
            <a:custGeom>
              <a:avLst/>
              <a:gdLst/>
              <a:ahLst/>
              <a:cxnLst/>
              <a:rect l="l" t="t" r="r" b="b"/>
              <a:pathLst>
                <a:path w="16743" h="22507" extrusionOk="0">
                  <a:moveTo>
                    <a:pt x="14813" y="14236"/>
                  </a:moveTo>
                  <a:cubicBezTo>
                    <a:pt x="15264" y="13509"/>
                    <a:pt x="15715" y="12757"/>
                    <a:pt x="15991" y="11930"/>
                  </a:cubicBezTo>
                  <a:cubicBezTo>
                    <a:pt x="16392" y="10727"/>
                    <a:pt x="16643" y="9474"/>
                    <a:pt x="16693" y="8221"/>
                  </a:cubicBezTo>
                  <a:cubicBezTo>
                    <a:pt x="16743" y="5790"/>
                    <a:pt x="15866" y="3358"/>
                    <a:pt x="13610" y="1805"/>
                  </a:cubicBezTo>
                  <a:cubicBezTo>
                    <a:pt x="13435" y="1704"/>
                    <a:pt x="13259" y="1604"/>
                    <a:pt x="13059" y="1504"/>
                  </a:cubicBezTo>
                  <a:cubicBezTo>
                    <a:pt x="10978" y="526"/>
                    <a:pt x="6743" y="0"/>
                    <a:pt x="3585" y="2231"/>
                  </a:cubicBezTo>
                  <a:cubicBezTo>
                    <a:pt x="1831" y="2957"/>
                    <a:pt x="1" y="5940"/>
                    <a:pt x="627" y="9248"/>
                  </a:cubicBezTo>
                  <a:cubicBezTo>
                    <a:pt x="1003" y="11278"/>
                    <a:pt x="1755" y="13283"/>
                    <a:pt x="2908" y="15063"/>
                  </a:cubicBezTo>
                  <a:cubicBezTo>
                    <a:pt x="4011" y="16792"/>
                    <a:pt x="4913" y="18371"/>
                    <a:pt x="5239" y="20376"/>
                  </a:cubicBezTo>
                  <a:lnTo>
                    <a:pt x="5264" y="20476"/>
                  </a:lnTo>
                  <a:cubicBezTo>
                    <a:pt x="5189" y="20953"/>
                    <a:pt x="5515" y="21454"/>
                    <a:pt x="6242" y="21830"/>
                  </a:cubicBezTo>
                  <a:cubicBezTo>
                    <a:pt x="7545" y="22481"/>
                    <a:pt x="9675" y="22506"/>
                    <a:pt x="10978" y="21830"/>
                  </a:cubicBezTo>
                  <a:cubicBezTo>
                    <a:pt x="11680" y="21454"/>
                    <a:pt x="12006" y="20953"/>
                    <a:pt x="11931" y="20451"/>
                  </a:cubicBezTo>
                  <a:cubicBezTo>
                    <a:pt x="12257" y="18772"/>
                    <a:pt x="12983" y="17318"/>
                    <a:pt x="13861" y="15815"/>
                  </a:cubicBezTo>
                  <a:cubicBezTo>
                    <a:pt x="14161" y="15263"/>
                    <a:pt x="14487" y="14762"/>
                    <a:pt x="14813" y="14236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6"/>
            <p:cNvSpPr/>
            <p:nvPr/>
          </p:nvSpPr>
          <p:spPr>
            <a:xfrm>
              <a:off x="3829100" y="1415900"/>
              <a:ext cx="147275" cy="347400"/>
            </a:xfrm>
            <a:custGeom>
              <a:avLst/>
              <a:gdLst/>
              <a:ahLst/>
              <a:cxnLst/>
              <a:rect l="l" t="t" r="r" b="b"/>
              <a:pathLst>
                <a:path w="5891" h="13896" extrusionOk="0">
                  <a:moveTo>
                    <a:pt x="278" y="1"/>
                  </a:moveTo>
                  <a:cubicBezTo>
                    <a:pt x="253" y="1"/>
                    <a:pt x="227" y="3"/>
                    <a:pt x="201" y="7"/>
                  </a:cubicBezTo>
                  <a:cubicBezTo>
                    <a:pt x="76" y="57"/>
                    <a:pt x="0" y="208"/>
                    <a:pt x="0" y="333"/>
                  </a:cubicBezTo>
                  <a:lnTo>
                    <a:pt x="1329" y="12614"/>
                  </a:lnTo>
                  <a:cubicBezTo>
                    <a:pt x="1352" y="12774"/>
                    <a:pt x="1479" y="12893"/>
                    <a:pt x="1616" y="12893"/>
                  </a:cubicBezTo>
                  <a:cubicBezTo>
                    <a:pt x="1629" y="12893"/>
                    <a:pt x="1642" y="12891"/>
                    <a:pt x="1655" y="12889"/>
                  </a:cubicBezTo>
                  <a:cubicBezTo>
                    <a:pt x="1830" y="12864"/>
                    <a:pt x="1955" y="12714"/>
                    <a:pt x="1930" y="12564"/>
                  </a:cubicBezTo>
                  <a:lnTo>
                    <a:pt x="752" y="1561"/>
                  </a:lnTo>
                  <a:lnTo>
                    <a:pt x="1529" y="2789"/>
                  </a:lnTo>
                  <a:cubicBezTo>
                    <a:pt x="1580" y="2874"/>
                    <a:pt x="1678" y="2925"/>
                    <a:pt x="1782" y="2925"/>
                  </a:cubicBezTo>
                  <a:cubicBezTo>
                    <a:pt x="1831" y="2925"/>
                    <a:pt x="1882" y="2913"/>
                    <a:pt x="1930" y="2889"/>
                  </a:cubicBezTo>
                  <a:lnTo>
                    <a:pt x="2933" y="2313"/>
                  </a:lnTo>
                  <a:lnTo>
                    <a:pt x="3785" y="4067"/>
                  </a:lnTo>
                  <a:cubicBezTo>
                    <a:pt x="3841" y="4180"/>
                    <a:pt x="3954" y="4236"/>
                    <a:pt x="4070" y="4236"/>
                  </a:cubicBezTo>
                  <a:cubicBezTo>
                    <a:pt x="4109" y="4236"/>
                    <a:pt x="4148" y="4230"/>
                    <a:pt x="4186" y="4218"/>
                  </a:cubicBezTo>
                  <a:lnTo>
                    <a:pt x="5213" y="3817"/>
                  </a:lnTo>
                  <a:lnTo>
                    <a:pt x="3710" y="13541"/>
                  </a:lnTo>
                  <a:cubicBezTo>
                    <a:pt x="3685" y="13691"/>
                    <a:pt x="3785" y="13867"/>
                    <a:pt x="3960" y="13892"/>
                  </a:cubicBezTo>
                  <a:cubicBezTo>
                    <a:pt x="3973" y="13894"/>
                    <a:pt x="3986" y="13895"/>
                    <a:pt x="3999" y="13895"/>
                  </a:cubicBezTo>
                  <a:cubicBezTo>
                    <a:pt x="4140" y="13895"/>
                    <a:pt x="4288" y="13777"/>
                    <a:pt x="4311" y="13616"/>
                  </a:cubicBezTo>
                  <a:lnTo>
                    <a:pt x="5890" y="3391"/>
                  </a:lnTo>
                  <a:cubicBezTo>
                    <a:pt x="5890" y="3290"/>
                    <a:pt x="5865" y="3190"/>
                    <a:pt x="5765" y="3115"/>
                  </a:cubicBezTo>
                  <a:cubicBezTo>
                    <a:pt x="5716" y="3066"/>
                    <a:pt x="5647" y="3039"/>
                    <a:pt x="5577" y="3039"/>
                  </a:cubicBezTo>
                  <a:cubicBezTo>
                    <a:pt x="5538" y="3039"/>
                    <a:pt x="5500" y="3047"/>
                    <a:pt x="5464" y="3065"/>
                  </a:cubicBezTo>
                  <a:lnTo>
                    <a:pt x="4211" y="3566"/>
                  </a:lnTo>
                  <a:lnTo>
                    <a:pt x="3334" y="1761"/>
                  </a:lnTo>
                  <a:cubicBezTo>
                    <a:pt x="3309" y="1686"/>
                    <a:pt x="3234" y="1636"/>
                    <a:pt x="3158" y="1611"/>
                  </a:cubicBezTo>
                  <a:cubicBezTo>
                    <a:pt x="3127" y="1601"/>
                    <a:pt x="3092" y="1595"/>
                    <a:pt x="3056" y="1595"/>
                  </a:cubicBezTo>
                  <a:cubicBezTo>
                    <a:pt x="3004" y="1595"/>
                    <a:pt x="2952" y="1607"/>
                    <a:pt x="2908" y="1636"/>
                  </a:cubicBezTo>
                  <a:lnTo>
                    <a:pt x="1880" y="2213"/>
                  </a:lnTo>
                  <a:lnTo>
                    <a:pt x="577" y="132"/>
                  </a:lnTo>
                  <a:cubicBezTo>
                    <a:pt x="515" y="49"/>
                    <a:pt x="401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6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6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6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6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6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7" name="Google Shape;1117;p146"/>
          <p:cNvCxnSpPr/>
          <p:nvPr/>
        </p:nvCxnSpPr>
        <p:spPr>
          <a:xfrm>
            <a:off x="691350" y="2285475"/>
            <a:ext cx="356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8" name="Google Shape;1118;p146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46"/>
          <p:cNvSpPr txBox="1"/>
          <p:nvPr/>
        </p:nvSpPr>
        <p:spPr>
          <a:xfrm>
            <a:off x="1196700" y="2592750"/>
            <a:ext cx="255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Cos’è Librarium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Scopo e obiettivi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Funzionalità Utente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Funzionalità Bibliotecario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Software &amp; Tools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Interfaccia grafica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25" y="69625"/>
            <a:ext cx="7592351" cy="46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64"/>
          <p:cNvSpPr txBox="1">
            <a:spLocks noGrp="1"/>
          </p:cNvSpPr>
          <p:nvPr>
            <p:ph type="title"/>
          </p:nvPr>
        </p:nvSpPr>
        <p:spPr>
          <a:xfrm>
            <a:off x="3182300" y="4444550"/>
            <a:ext cx="596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Class Diagram - Model Package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9" name="Google Shape;283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74" y="227825"/>
            <a:ext cx="5953251" cy="42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165"/>
          <p:cNvSpPr txBox="1">
            <a:spLocks noGrp="1"/>
          </p:cNvSpPr>
          <p:nvPr>
            <p:ph type="title"/>
          </p:nvPr>
        </p:nvSpPr>
        <p:spPr>
          <a:xfrm>
            <a:off x="3182300" y="4444550"/>
            <a:ext cx="596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Class Diagram - </a:t>
            </a:r>
            <a:r>
              <a:rPr lang="en"/>
              <a:t>View</a:t>
            </a:r>
            <a:r>
              <a:rPr lang="en" sz="3000">
                <a:solidFill>
                  <a:schemeClr val="dk1"/>
                </a:solidFill>
              </a:rPr>
              <a:t> Package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5" name="Google Shape;284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24" y="164225"/>
            <a:ext cx="6400174" cy="45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6" name="Google Shape;2846;p166"/>
          <p:cNvSpPr txBox="1">
            <a:spLocks noGrp="1"/>
          </p:cNvSpPr>
          <p:nvPr>
            <p:ph type="title"/>
          </p:nvPr>
        </p:nvSpPr>
        <p:spPr>
          <a:xfrm>
            <a:off x="2457050" y="4444550"/>
            <a:ext cx="668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Class Diagram - </a:t>
            </a:r>
            <a:r>
              <a:rPr lang="en"/>
              <a:t>Controller </a:t>
            </a:r>
            <a:r>
              <a:rPr lang="en" sz="3000">
                <a:solidFill>
                  <a:schemeClr val="dk1"/>
                </a:solidFill>
              </a:rPr>
              <a:t>Package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847" name="Google Shape;2847;p166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2" name="Google Shape;285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75" y="43800"/>
            <a:ext cx="6334449" cy="4657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p167"/>
          <p:cNvSpPr txBox="1">
            <a:spLocks noGrp="1"/>
          </p:cNvSpPr>
          <p:nvPr>
            <p:ph type="title"/>
          </p:nvPr>
        </p:nvSpPr>
        <p:spPr>
          <a:xfrm>
            <a:off x="2457050" y="4444550"/>
            <a:ext cx="668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Class Diagram - </a:t>
            </a:r>
            <a:r>
              <a:rPr lang="en" sz="3000"/>
              <a:t>Database </a:t>
            </a:r>
            <a:r>
              <a:rPr lang="en" sz="3000">
                <a:solidFill>
                  <a:schemeClr val="dk1"/>
                </a:solidFill>
              </a:rPr>
              <a:t>Package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8" name="Google Shape;28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600" y="777075"/>
            <a:ext cx="6394227" cy="450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Google Shape;2859;p168"/>
          <p:cNvSpPr txBox="1">
            <a:spLocks noGrp="1"/>
          </p:cNvSpPr>
          <p:nvPr>
            <p:ph type="title"/>
          </p:nvPr>
        </p:nvSpPr>
        <p:spPr>
          <a:xfrm>
            <a:off x="586800" y="20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147" y="135062"/>
            <a:ext cx="6122327" cy="48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69"/>
          <p:cNvSpPr txBox="1">
            <a:spLocks noGrp="1"/>
          </p:cNvSpPr>
          <p:nvPr>
            <p:ph type="title"/>
          </p:nvPr>
        </p:nvSpPr>
        <p:spPr>
          <a:xfrm>
            <a:off x="483175" y="547400"/>
            <a:ext cx="28893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Statechart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2866" name="Google Shape;2866;p169"/>
          <p:cNvPicPr preferRelativeResize="0"/>
          <p:nvPr/>
        </p:nvPicPr>
        <p:blipFill rotWithShape="1">
          <a:blip r:embed="rId4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1" name="Google Shape;287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0" y="251625"/>
            <a:ext cx="8190199" cy="42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70"/>
          <p:cNvSpPr txBox="1">
            <a:spLocks noGrp="1"/>
          </p:cNvSpPr>
          <p:nvPr>
            <p:ph type="title"/>
          </p:nvPr>
        </p:nvSpPr>
        <p:spPr>
          <a:xfrm>
            <a:off x="3086250" y="4423625"/>
            <a:ext cx="546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Activity Diagram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171"/>
          <p:cNvSpPr txBox="1">
            <a:spLocks noGrp="1"/>
          </p:cNvSpPr>
          <p:nvPr>
            <p:ph type="title" idx="2"/>
          </p:nvPr>
        </p:nvSpPr>
        <p:spPr>
          <a:xfrm flipH="1">
            <a:off x="691361" y="110777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78" name="Google Shape;2878;p171"/>
          <p:cNvSpPr txBox="1">
            <a:spLocks noGrp="1"/>
          </p:cNvSpPr>
          <p:nvPr>
            <p:ph type="title"/>
          </p:nvPr>
        </p:nvSpPr>
        <p:spPr>
          <a:xfrm flipH="1">
            <a:off x="691550" y="1952725"/>
            <a:ext cx="4141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TEST</a:t>
            </a:r>
            <a:r>
              <a:rPr lang="en" sz="4500"/>
              <a:t>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&amp; REFACTORING</a:t>
            </a:r>
            <a:endParaRPr sz="400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grpSp>
        <p:nvGrpSpPr>
          <p:cNvPr id="2879" name="Google Shape;2879;p171"/>
          <p:cNvGrpSpPr/>
          <p:nvPr/>
        </p:nvGrpSpPr>
        <p:grpSpPr>
          <a:xfrm>
            <a:off x="4833061" y="1049776"/>
            <a:ext cx="3372614" cy="3498795"/>
            <a:chOff x="4833061" y="1049776"/>
            <a:chExt cx="3372614" cy="3498795"/>
          </a:xfrm>
        </p:grpSpPr>
        <p:sp>
          <p:nvSpPr>
            <p:cNvPr id="2880" name="Google Shape;2880;p171"/>
            <p:cNvSpPr/>
            <p:nvPr/>
          </p:nvSpPr>
          <p:spPr>
            <a:xfrm>
              <a:off x="5366606" y="4165648"/>
              <a:ext cx="665397" cy="382923"/>
            </a:xfrm>
            <a:custGeom>
              <a:avLst/>
              <a:gdLst/>
              <a:ahLst/>
              <a:cxnLst/>
              <a:rect l="l" t="t" r="r" b="b"/>
              <a:pathLst>
                <a:path w="39666" h="22827" extrusionOk="0">
                  <a:moveTo>
                    <a:pt x="19860" y="5840"/>
                  </a:moveTo>
                  <a:cubicBezTo>
                    <a:pt x="22345" y="5840"/>
                    <a:pt x="24831" y="6388"/>
                    <a:pt x="26729" y="7484"/>
                  </a:cubicBezTo>
                  <a:cubicBezTo>
                    <a:pt x="30524" y="9676"/>
                    <a:pt x="30524" y="13204"/>
                    <a:pt x="26729" y="15449"/>
                  </a:cubicBezTo>
                  <a:cubicBezTo>
                    <a:pt x="24843" y="16538"/>
                    <a:pt x="22376" y="17073"/>
                    <a:pt x="19906" y="17073"/>
                  </a:cubicBezTo>
                  <a:cubicBezTo>
                    <a:pt x="17405" y="17073"/>
                    <a:pt x="14900" y="16525"/>
                    <a:pt x="12991" y="15449"/>
                  </a:cubicBezTo>
                  <a:cubicBezTo>
                    <a:pt x="9142" y="13204"/>
                    <a:pt x="9142" y="9676"/>
                    <a:pt x="12991" y="7484"/>
                  </a:cubicBezTo>
                  <a:cubicBezTo>
                    <a:pt x="14888" y="6388"/>
                    <a:pt x="17374" y="5840"/>
                    <a:pt x="19860" y="5840"/>
                  </a:cubicBezTo>
                  <a:close/>
                  <a:moveTo>
                    <a:pt x="18924" y="0"/>
                  </a:moveTo>
                  <a:cubicBezTo>
                    <a:pt x="17534" y="54"/>
                    <a:pt x="16144" y="161"/>
                    <a:pt x="14755" y="375"/>
                  </a:cubicBezTo>
                  <a:cubicBezTo>
                    <a:pt x="14487" y="1925"/>
                    <a:pt x="14327" y="3635"/>
                    <a:pt x="13311" y="3956"/>
                  </a:cubicBezTo>
                  <a:cubicBezTo>
                    <a:pt x="13193" y="3987"/>
                    <a:pt x="13055" y="4002"/>
                    <a:pt x="12899" y="4002"/>
                  </a:cubicBezTo>
                  <a:cubicBezTo>
                    <a:pt x="11724" y="4002"/>
                    <a:pt x="9568" y="3174"/>
                    <a:pt x="7538" y="2513"/>
                  </a:cubicBezTo>
                  <a:cubicBezTo>
                    <a:pt x="7399" y="2576"/>
                    <a:pt x="7185" y="2597"/>
                    <a:pt x="6933" y="2597"/>
                  </a:cubicBezTo>
                  <a:cubicBezTo>
                    <a:pt x="6407" y="2597"/>
                    <a:pt x="5713" y="2505"/>
                    <a:pt x="5177" y="2505"/>
                  </a:cubicBezTo>
                  <a:cubicBezTo>
                    <a:pt x="4883" y="2505"/>
                    <a:pt x="4636" y="2533"/>
                    <a:pt x="4491" y="2620"/>
                  </a:cubicBezTo>
                  <a:lnTo>
                    <a:pt x="4491" y="4277"/>
                  </a:lnTo>
                  <a:cubicBezTo>
                    <a:pt x="5827" y="5613"/>
                    <a:pt x="7431" y="7057"/>
                    <a:pt x="6950" y="7591"/>
                  </a:cubicBezTo>
                  <a:cubicBezTo>
                    <a:pt x="6469" y="8126"/>
                    <a:pt x="2994" y="8446"/>
                    <a:pt x="375" y="8607"/>
                  </a:cubicBezTo>
                  <a:cubicBezTo>
                    <a:pt x="1" y="9409"/>
                    <a:pt x="268" y="10050"/>
                    <a:pt x="161" y="10852"/>
                  </a:cubicBezTo>
                  <a:cubicBezTo>
                    <a:pt x="2620" y="11440"/>
                    <a:pt x="5400" y="12082"/>
                    <a:pt x="5560" y="12723"/>
                  </a:cubicBezTo>
                  <a:cubicBezTo>
                    <a:pt x="5774" y="13365"/>
                    <a:pt x="3315" y="12830"/>
                    <a:pt x="1444" y="13846"/>
                  </a:cubicBezTo>
                  <a:lnTo>
                    <a:pt x="1444" y="15449"/>
                  </a:lnTo>
                  <a:cubicBezTo>
                    <a:pt x="1978" y="16251"/>
                    <a:pt x="2620" y="17000"/>
                    <a:pt x="3315" y="17641"/>
                  </a:cubicBezTo>
                  <a:cubicBezTo>
                    <a:pt x="5146" y="17417"/>
                    <a:pt x="7108" y="17140"/>
                    <a:pt x="8396" y="17140"/>
                  </a:cubicBezTo>
                  <a:cubicBezTo>
                    <a:pt x="8951" y="17140"/>
                    <a:pt x="9381" y="17192"/>
                    <a:pt x="9623" y="17320"/>
                  </a:cubicBezTo>
                  <a:cubicBezTo>
                    <a:pt x="10425" y="17801"/>
                    <a:pt x="9623" y="17908"/>
                    <a:pt x="9142" y="19352"/>
                  </a:cubicBezTo>
                  <a:cubicBezTo>
                    <a:pt x="9088" y="19459"/>
                    <a:pt x="9195" y="20848"/>
                    <a:pt x="9142" y="21009"/>
                  </a:cubicBezTo>
                  <a:cubicBezTo>
                    <a:pt x="10371" y="21436"/>
                    <a:pt x="11601" y="21811"/>
                    <a:pt x="12830" y="22131"/>
                  </a:cubicBezTo>
                  <a:cubicBezTo>
                    <a:pt x="14579" y="21000"/>
                    <a:pt x="16377" y="19720"/>
                    <a:pt x="17463" y="19720"/>
                  </a:cubicBezTo>
                  <a:cubicBezTo>
                    <a:pt x="17506" y="19720"/>
                    <a:pt x="17547" y="19722"/>
                    <a:pt x="17588" y="19726"/>
                  </a:cubicBezTo>
                  <a:cubicBezTo>
                    <a:pt x="18657" y="19833"/>
                    <a:pt x="19779" y="21436"/>
                    <a:pt x="20849" y="22826"/>
                  </a:cubicBezTo>
                  <a:cubicBezTo>
                    <a:pt x="22238" y="22773"/>
                    <a:pt x="23628" y="22666"/>
                    <a:pt x="25018" y="22452"/>
                  </a:cubicBezTo>
                  <a:cubicBezTo>
                    <a:pt x="25286" y="20902"/>
                    <a:pt x="25499" y="19191"/>
                    <a:pt x="26462" y="18924"/>
                  </a:cubicBezTo>
                  <a:cubicBezTo>
                    <a:pt x="26599" y="18880"/>
                    <a:pt x="26764" y="18861"/>
                    <a:pt x="26951" y="18861"/>
                  </a:cubicBezTo>
                  <a:cubicBezTo>
                    <a:pt x="28143" y="18861"/>
                    <a:pt x="30256" y="19667"/>
                    <a:pt x="32288" y="20314"/>
                  </a:cubicBezTo>
                  <a:cubicBezTo>
                    <a:pt x="32823" y="20047"/>
                    <a:pt x="33357" y="19779"/>
                    <a:pt x="33839" y="19512"/>
                  </a:cubicBezTo>
                  <a:cubicBezTo>
                    <a:pt x="34373" y="19191"/>
                    <a:pt x="34854" y="18871"/>
                    <a:pt x="35282" y="18550"/>
                  </a:cubicBezTo>
                  <a:cubicBezTo>
                    <a:pt x="35335" y="18015"/>
                    <a:pt x="35335" y="17481"/>
                    <a:pt x="35282" y="16893"/>
                  </a:cubicBezTo>
                  <a:cubicBezTo>
                    <a:pt x="33999" y="15610"/>
                    <a:pt x="32342" y="15717"/>
                    <a:pt x="32823" y="15235"/>
                  </a:cubicBezTo>
                  <a:cubicBezTo>
                    <a:pt x="33251" y="14701"/>
                    <a:pt x="36298" y="14541"/>
                    <a:pt x="38970" y="14380"/>
                  </a:cubicBezTo>
                  <a:cubicBezTo>
                    <a:pt x="39345" y="13632"/>
                    <a:pt x="39558" y="12830"/>
                    <a:pt x="39612" y="11975"/>
                  </a:cubicBezTo>
                  <a:cubicBezTo>
                    <a:pt x="39612" y="11975"/>
                    <a:pt x="39665" y="10317"/>
                    <a:pt x="39612" y="10317"/>
                  </a:cubicBezTo>
                  <a:cubicBezTo>
                    <a:pt x="39000" y="10168"/>
                    <a:pt x="38364" y="10119"/>
                    <a:pt x="37753" y="10119"/>
                  </a:cubicBezTo>
                  <a:cubicBezTo>
                    <a:pt x="36573" y="10119"/>
                    <a:pt x="35486" y="10302"/>
                    <a:pt x="34848" y="10302"/>
                  </a:cubicBezTo>
                  <a:cubicBezTo>
                    <a:pt x="34517" y="10302"/>
                    <a:pt x="34307" y="10253"/>
                    <a:pt x="34266" y="10104"/>
                  </a:cubicBezTo>
                  <a:cubicBezTo>
                    <a:pt x="34052" y="9462"/>
                    <a:pt x="36404" y="8393"/>
                    <a:pt x="38382" y="7324"/>
                  </a:cubicBezTo>
                  <a:lnTo>
                    <a:pt x="38382" y="5720"/>
                  </a:lnTo>
                  <a:cubicBezTo>
                    <a:pt x="37349" y="5847"/>
                    <a:pt x="35975" y="5907"/>
                    <a:pt x="34640" y="5907"/>
                  </a:cubicBezTo>
                  <a:cubicBezTo>
                    <a:pt x="32591" y="5907"/>
                    <a:pt x="30636" y="5765"/>
                    <a:pt x="30150" y="5506"/>
                  </a:cubicBezTo>
                  <a:cubicBezTo>
                    <a:pt x="29348" y="5025"/>
                    <a:pt x="30097" y="3368"/>
                    <a:pt x="30685" y="1818"/>
                  </a:cubicBezTo>
                  <a:lnTo>
                    <a:pt x="30685" y="214"/>
                  </a:lnTo>
                  <a:cubicBezTo>
                    <a:pt x="28916" y="1307"/>
                    <a:pt x="23552" y="3159"/>
                    <a:pt x="22281" y="3159"/>
                  </a:cubicBezTo>
                  <a:cubicBezTo>
                    <a:pt x="22246" y="3159"/>
                    <a:pt x="22214" y="3157"/>
                    <a:pt x="22185" y="3154"/>
                  </a:cubicBezTo>
                  <a:cubicBezTo>
                    <a:pt x="21116" y="3047"/>
                    <a:pt x="19993" y="1444"/>
                    <a:pt x="18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71"/>
            <p:cNvSpPr/>
            <p:nvPr/>
          </p:nvSpPr>
          <p:spPr>
            <a:xfrm>
              <a:off x="5369290" y="4137852"/>
              <a:ext cx="661807" cy="382923"/>
            </a:xfrm>
            <a:custGeom>
              <a:avLst/>
              <a:gdLst/>
              <a:ahLst/>
              <a:cxnLst/>
              <a:rect l="l" t="t" r="r" b="b"/>
              <a:pathLst>
                <a:path w="39452" h="22827" extrusionOk="0">
                  <a:moveTo>
                    <a:pt x="19700" y="5787"/>
                  </a:moveTo>
                  <a:cubicBezTo>
                    <a:pt x="22185" y="5787"/>
                    <a:pt x="24671" y="6335"/>
                    <a:pt x="26569" y="7431"/>
                  </a:cubicBezTo>
                  <a:cubicBezTo>
                    <a:pt x="30364" y="9622"/>
                    <a:pt x="30364" y="13204"/>
                    <a:pt x="26569" y="15396"/>
                  </a:cubicBezTo>
                  <a:cubicBezTo>
                    <a:pt x="24671" y="16492"/>
                    <a:pt x="22185" y="17039"/>
                    <a:pt x="19700" y="17039"/>
                  </a:cubicBezTo>
                  <a:cubicBezTo>
                    <a:pt x="17214" y="17039"/>
                    <a:pt x="14728" y="16492"/>
                    <a:pt x="12831" y="15396"/>
                  </a:cubicBezTo>
                  <a:cubicBezTo>
                    <a:pt x="8982" y="13204"/>
                    <a:pt x="8982" y="9622"/>
                    <a:pt x="12831" y="7431"/>
                  </a:cubicBezTo>
                  <a:cubicBezTo>
                    <a:pt x="14728" y="6335"/>
                    <a:pt x="17214" y="5787"/>
                    <a:pt x="19700" y="5787"/>
                  </a:cubicBezTo>
                  <a:close/>
                  <a:moveTo>
                    <a:pt x="18711" y="0"/>
                  </a:moveTo>
                  <a:cubicBezTo>
                    <a:pt x="17321" y="54"/>
                    <a:pt x="15984" y="214"/>
                    <a:pt x="14595" y="374"/>
                  </a:cubicBezTo>
                  <a:cubicBezTo>
                    <a:pt x="14327" y="1925"/>
                    <a:pt x="14113" y="3635"/>
                    <a:pt x="13151" y="3956"/>
                  </a:cubicBezTo>
                  <a:cubicBezTo>
                    <a:pt x="13033" y="3987"/>
                    <a:pt x="12895" y="4002"/>
                    <a:pt x="12739" y="4002"/>
                  </a:cubicBezTo>
                  <a:cubicBezTo>
                    <a:pt x="11563" y="4002"/>
                    <a:pt x="9402" y="3174"/>
                    <a:pt x="7325" y="2513"/>
                  </a:cubicBezTo>
                  <a:cubicBezTo>
                    <a:pt x="6790" y="2780"/>
                    <a:pt x="6255" y="3047"/>
                    <a:pt x="5721" y="3368"/>
                  </a:cubicBezTo>
                  <a:cubicBezTo>
                    <a:pt x="5240" y="3635"/>
                    <a:pt x="4759" y="3956"/>
                    <a:pt x="4331" y="4277"/>
                  </a:cubicBezTo>
                  <a:cubicBezTo>
                    <a:pt x="5667" y="5613"/>
                    <a:pt x="7271" y="7056"/>
                    <a:pt x="6790" y="7591"/>
                  </a:cubicBezTo>
                  <a:cubicBezTo>
                    <a:pt x="6309" y="8126"/>
                    <a:pt x="3315" y="8286"/>
                    <a:pt x="642" y="8446"/>
                  </a:cubicBezTo>
                  <a:cubicBezTo>
                    <a:pt x="268" y="9195"/>
                    <a:pt x="54" y="9997"/>
                    <a:pt x="1" y="10852"/>
                  </a:cubicBezTo>
                  <a:cubicBezTo>
                    <a:pt x="2407" y="11440"/>
                    <a:pt x="5186" y="12081"/>
                    <a:pt x="5400" y="12723"/>
                  </a:cubicBezTo>
                  <a:cubicBezTo>
                    <a:pt x="5560" y="13364"/>
                    <a:pt x="3208" y="14433"/>
                    <a:pt x="1230" y="15449"/>
                  </a:cubicBezTo>
                  <a:cubicBezTo>
                    <a:pt x="1765" y="16251"/>
                    <a:pt x="2407" y="16999"/>
                    <a:pt x="3101" y="17641"/>
                  </a:cubicBezTo>
                  <a:cubicBezTo>
                    <a:pt x="4933" y="17417"/>
                    <a:pt x="6920" y="17140"/>
                    <a:pt x="8225" y="17140"/>
                  </a:cubicBezTo>
                  <a:cubicBezTo>
                    <a:pt x="8786" y="17140"/>
                    <a:pt x="9221" y="17191"/>
                    <a:pt x="9463" y="17320"/>
                  </a:cubicBezTo>
                  <a:cubicBezTo>
                    <a:pt x="10265" y="17801"/>
                    <a:pt x="9516" y="19458"/>
                    <a:pt x="8928" y="21009"/>
                  </a:cubicBezTo>
                  <a:cubicBezTo>
                    <a:pt x="10158" y="21436"/>
                    <a:pt x="11387" y="21811"/>
                    <a:pt x="12670" y="22078"/>
                  </a:cubicBezTo>
                  <a:cubicBezTo>
                    <a:pt x="14452" y="20977"/>
                    <a:pt x="16286" y="19671"/>
                    <a:pt x="17364" y="19671"/>
                  </a:cubicBezTo>
                  <a:cubicBezTo>
                    <a:pt x="17386" y="19671"/>
                    <a:pt x="17407" y="19671"/>
                    <a:pt x="17428" y="19672"/>
                  </a:cubicBezTo>
                  <a:cubicBezTo>
                    <a:pt x="18497" y="19779"/>
                    <a:pt x="19619" y="21383"/>
                    <a:pt x="20689" y="22826"/>
                  </a:cubicBezTo>
                  <a:cubicBezTo>
                    <a:pt x="22078" y="22773"/>
                    <a:pt x="23468" y="22612"/>
                    <a:pt x="24858" y="22452"/>
                  </a:cubicBezTo>
                  <a:cubicBezTo>
                    <a:pt x="25126" y="20902"/>
                    <a:pt x="25286" y="19138"/>
                    <a:pt x="26302" y="18870"/>
                  </a:cubicBezTo>
                  <a:cubicBezTo>
                    <a:pt x="26414" y="18839"/>
                    <a:pt x="26547" y="18825"/>
                    <a:pt x="26699" y="18825"/>
                  </a:cubicBezTo>
                  <a:cubicBezTo>
                    <a:pt x="27848" y="18825"/>
                    <a:pt x="30051" y="19653"/>
                    <a:pt x="32128" y="20314"/>
                  </a:cubicBezTo>
                  <a:cubicBezTo>
                    <a:pt x="32663" y="20046"/>
                    <a:pt x="33197" y="19779"/>
                    <a:pt x="33679" y="19512"/>
                  </a:cubicBezTo>
                  <a:cubicBezTo>
                    <a:pt x="34213" y="19191"/>
                    <a:pt x="34694" y="18924"/>
                    <a:pt x="35122" y="18550"/>
                  </a:cubicBezTo>
                  <a:cubicBezTo>
                    <a:pt x="33785" y="17213"/>
                    <a:pt x="32182" y="15770"/>
                    <a:pt x="32663" y="15235"/>
                  </a:cubicBezTo>
                  <a:cubicBezTo>
                    <a:pt x="33144" y="14701"/>
                    <a:pt x="36138" y="14540"/>
                    <a:pt x="38810" y="14380"/>
                  </a:cubicBezTo>
                  <a:cubicBezTo>
                    <a:pt x="39185" y="13632"/>
                    <a:pt x="39398" y="12830"/>
                    <a:pt x="39452" y="11974"/>
                  </a:cubicBezTo>
                  <a:cubicBezTo>
                    <a:pt x="37046" y="11386"/>
                    <a:pt x="34267" y="10745"/>
                    <a:pt x="34106" y="10103"/>
                  </a:cubicBezTo>
                  <a:cubicBezTo>
                    <a:pt x="33892" y="9462"/>
                    <a:pt x="36191" y="8393"/>
                    <a:pt x="38222" y="7377"/>
                  </a:cubicBezTo>
                  <a:cubicBezTo>
                    <a:pt x="37688" y="6575"/>
                    <a:pt x="37046" y="5827"/>
                    <a:pt x="36298" y="5185"/>
                  </a:cubicBezTo>
                  <a:cubicBezTo>
                    <a:pt x="34467" y="5410"/>
                    <a:pt x="32505" y="5686"/>
                    <a:pt x="31216" y="5686"/>
                  </a:cubicBezTo>
                  <a:cubicBezTo>
                    <a:pt x="30661" y="5686"/>
                    <a:pt x="30231" y="5635"/>
                    <a:pt x="29990" y="5506"/>
                  </a:cubicBezTo>
                  <a:cubicBezTo>
                    <a:pt x="29188" y="5025"/>
                    <a:pt x="29937" y="3368"/>
                    <a:pt x="30471" y="1871"/>
                  </a:cubicBezTo>
                  <a:cubicBezTo>
                    <a:pt x="29295" y="1390"/>
                    <a:pt x="28012" y="1016"/>
                    <a:pt x="26783" y="749"/>
                  </a:cubicBezTo>
                  <a:cubicBezTo>
                    <a:pt x="25034" y="1880"/>
                    <a:pt x="23236" y="3160"/>
                    <a:pt x="22150" y="3160"/>
                  </a:cubicBezTo>
                  <a:cubicBezTo>
                    <a:pt x="22107" y="3160"/>
                    <a:pt x="22065" y="3158"/>
                    <a:pt x="22025" y="3154"/>
                  </a:cubicBezTo>
                  <a:cubicBezTo>
                    <a:pt x="20956" y="3047"/>
                    <a:pt x="19833" y="1444"/>
                    <a:pt x="18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71"/>
            <p:cNvSpPr/>
            <p:nvPr/>
          </p:nvSpPr>
          <p:spPr>
            <a:xfrm>
              <a:off x="5912717" y="4013197"/>
              <a:ext cx="416104" cy="245720"/>
            </a:xfrm>
            <a:custGeom>
              <a:avLst/>
              <a:gdLst/>
              <a:ahLst/>
              <a:cxnLst/>
              <a:rect l="l" t="t" r="r" b="b"/>
              <a:pathLst>
                <a:path w="24805" h="14648" extrusionOk="0">
                  <a:moveTo>
                    <a:pt x="12402" y="3983"/>
                  </a:moveTo>
                  <a:cubicBezTo>
                    <a:pt x="13886" y="3983"/>
                    <a:pt x="15369" y="4331"/>
                    <a:pt x="16732" y="5026"/>
                  </a:cubicBezTo>
                  <a:cubicBezTo>
                    <a:pt x="19138" y="6416"/>
                    <a:pt x="19138" y="8607"/>
                    <a:pt x="16732" y="9997"/>
                  </a:cubicBezTo>
                  <a:cubicBezTo>
                    <a:pt x="15369" y="10692"/>
                    <a:pt x="13886" y="11040"/>
                    <a:pt x="12402" y="11040"/>
                  </a:cubicBezTo>
                  <a:cubicBezTo>
                    <a:pt x="10919" y="11040"/>
                    <a:pt x="9436" y="10692"/>
                    <a:pt x="8073" y="9997"/>
                  </a:cubicBezTo>
                  <a:cubicBezTo>
                    <a:pt x="5720" y="8607"/>
                    <a:pt x="5720" y="6416"/>
                    <a:pt x="8073" y="5026"/>
                  </a:cubicBezTo>
                  <a:cubicBezTo>
                    <a:pt x="9436" y="4331"/>
                    <a:pt x="10919" y="3983"/>
                    <a:pt x="12402" y="3983"/>
                  </a:cubicBezTo>
                  <a:close/>
                  <a:moveTo>
                    <a:pt x="19138" y="1"/>
                  </a:moveTo>
                  <a:cubicBezTo>
                    <a:pt x="18033" y="685"/>
                    <a:pt x="14595" y="2354"/>
                    <a:pt x="13826" y="2354"/>
                  </a:cubicBezTo>
                  <a:cubicBezTo>
                    <a:pt x="13814" y="2354"/>
                    <a:pt x="13803" y="2354"/>
                    <a:pt x="13792" y="2353"/>
                  </a:cubicBezTo>
                  <a:cubicBezTo>
                    <a:pt x="13151" y="2246"/>
                    <a:pt x="12456" y="1230"/>
                    <a:pt x="11761" y="375"/>
                  </a:cubicBezTo>
                  <a:cubicBezTo>
                    <a:pt x="10906" y="375"/>
                    <a:pt x="10050" y="482"/>
                    <a:pt x="9142" y="589"/>
                  </a:cubicBezTo>
                  <a:cubicBezTo>
                    <a:pt x="8981" y="1551"/>
                    <a:pt x="8874" y="2674"/>
                    <a:pt x="8233" y="2834"/>
                  </a:cubicBezTo>
                  <a:cubicBezTo>
                    <a:pt x="8165" y="2852"/>
                    <a:pt x="8085" y="2861"/>
                    <a:pt x="7994" y="2861"/>
                  </a:cubicBezTo>
                  <a:cubicBezTo>
                    <a:pt x="7290" y="2861"/>
                    <a:pt x="5923" y="2351"/>
                    <a:pt x="4598" y="1925"/>
                  </a:cubicBezTo>
                  <a:cubicBezTo>
                    <a:pt x="4566" y="1941"/>
                    <a:pt x="4526" y="1948"/>
                    <a:pt x="4479" y="1948"/>
                  </a:cubicBezTo>
                  <a:cubicBezTo>
                    <a:pt x="4092" y="1948"/>
                    <a:pt x="3232" y="1475"/>
                    <a:pt x="2845" y="1475"/>
                  </a:cubicBezTo>
                  <a:cubicBezTo>
                    <a:pt x="2798" y="1475"/>
                    <a:pt x="2758" y="1482"/>
                    <a:pt x="2727" y="1498"/>
                  </a:cubicBezTo>
                  <a:lnTo>
                    <a:pt x="2727" y="3048"/>
                  </a:lnTo>
                  <a:cubicBezTo>
                    <a:pt x="3582" y="3850"/>
                    <a:pt x="4598" y="4758"/>
                    <a:pt x="4277" y="5133"/>
                  </a:cubicBezTo>
                  <a:cubicBezTo>
                    <a:pt x="3956" y="5453"/>
                    <a:pt x="1658" y="5507"/>
                    <a:pt x="1" y="5614"/>
                  </a:cubicBezTo>
                  <a:cubicBezTo>
                    <a:pt x="1" y="5614"/>
                    <a:pt x="54" y="6629"/>
                    <a:pt x="1" y="7164"/>
                  </a:cubicBezTo>
                  <a:cubicBezTo>
                    <a:pt x="1551" y="7538"/>
                    <a:pt x="3315" y="7966"/>
                    <a:pt x="3422" y="8340"/>
                  </a:cubicBezTo>
                  <a:cubicBezTo>
                    <a:pt x="3444" y="8417"/>
                    <a:pt x="3395" y="8444"/>
                    <a:pt x="3294" y="8444"/>
                  </a:cubicBezTo>
                  <a:cubicBezTo>
                    <a:pt x="3056" y="8444"/>
                    <a:pt x="2527" y="8295"/>
                    <a:pt x="1939" y="8295"/>
                  </a:cubicBezTo>
                  <a:cubicBezTo>
                    <a:pt x="1564" y="8295"/>
                    <a:pt x="1165" y="8356"/>
                    <a:pt x="802" y="8554"/>
                  </a:cubicBezTo>
                  <a:lnTo>
                    <a:pt x="802" y="10051"/>
                  </a:lnTo>
                  <a:cubicBezTo>
                    <a:pt x="1123" y="10585"/>
                    <a:pt x="1551" y="11013"/>
                    <a:pt x="1978" y="11387"/>
                  </a:cubicBezTo>
                  <a:cubicBezTo>
                    <a:pt x="3083" y="11244"/>
                    <a:pt x="4236" y="11102"/>
                    <a:pt x="5039" y="11102"/>
                  </a:cubicBezTo>
                  <a:cubicBezTo>
                    <a:pt x="5441" y="11102"/>
                    <a:pt x="5756" y="11138"/>
                    <a:pt x="5934" y="11227"/>
                  </a:cubicBezTo>
                  <a:cubicBezTo>
                    <a:pt x="6095" y="11280"/>
                    <a:pt x="5934" y="11120"/>
                    <a:pt x="5614" y="11975"/>
                  </a:cubicBezTo>
                  <a:cubicBezTo>
                    <a:pt x="5614" y="12082"/>
                    <a:pt x="5614" y="13418"/>
                    <a:pt x="5614" y="13525"/>
                  </a:cubicBezTo>
                  <a:cubicBezTo>
                    <a:pt x="6415" y="13793"/>
                    <a:pt x="7164" y="14006"/>
                    <a:pt x="7966" y="14167"/>
                  </a:cubicBezTo>
                  <a:cubicBezTo>
                    <a:pt x="9055" y="13493"/>
                    <a:pt x="10194" y="12668"/>
                    <a:pt x="10895" y="12668"/>
                  </a:cubicBezTo>
                  <a:cubicBezTo>
                    <a:pt x="10917" y="12668"/>
                    <a:pt x="10938" y="12668"/>
                    <a:pt x="10959" y="12670"/>
                  </a:cubicBezTo>
                  <a:cubicBezTo>
                    <a:pt x="11654" y="12723"/>
                    <a:pt x="12296" y="13739"/>
                    <a:pt x="12991" y="14648"/>
                  </a:cubicBezTo>
                  <a:cubicBezTo>
                    <a:pt x="13899" y="14594"/>
                    <a:pt x="14755" y="14541"/>
                    <a:pt x="15610" y="14381"/>
                  </a:cubicBezTo>
                  <a:cubicBezTo>
                    <a:pt x="15770" y="13418"/>
                    <a:pt x="15877" y="12349"/>
                    <a:pt x="16519" y="12135"/>
                  </a:cubicBezTo>
                  <a:cubicBezTo>
                    <a:pt x="16587" y="12118"/>
                    <a:pt x="16666" y="12110"/>
                    <a:pt x="16754" y="12110"/>
                  </a:cubicBezTo>
                  <a:cubicBezTo>
                    <a:pt x="17491" y="12110"/>
                    <a:pt x="18870" y="12668"/>
                    <a:pt x="20207" y="13098"/>
                  </a:cubicBezTo>
                  <a:cubicBezTo>
                    <a:pt x="20528" y="12937"/>
                    <a:pt x="20849" y="12777"/>
                    <a:pt x="21169" y="12563"/>
                  </a:cubicBezTo>
                  <a:cubicBezTo>
                    <a:pt x="21490" y="12403"/>
                    <a:pt x="21811" y="12189"/>
                    <a:pt x="22078" y="12028"/>
                  </a:cubicBezTo>
                  <a:lnTo>
                    <a:pt x="22078" y="10478"/>
                  </a:lnTo>
                  <a:cubicBezTo>
                    <a:pt x="21651" y="10051"/>
                    <a:pt x="21148" y="10003"/>
                    <a:pt x="20820" y="10003"/>
                  </a:cubicBezTo>
                  <a:cubicBezTo>
                    <a:pt x="20725" y="10003"/>
                    <a:pt x="20644" y="10007"/>
                    <a:pt x="20585" y="10007"/>
                  </a:cubicBezTo>
                  <a:cubicBezTo>
                    <a:pt x="20463" y="10007"/>
                    <a:pt x="20427" y="9991"/>
                    <a:pt x="20528" y="9890"/>
                  </a:cubicBezTo>
                  <a:cubicBezTo>
                    <a:pt x="20795" y="9569"/>
                    <a:pt x="22720" y="9463"/>
                    <a:pt x="24377" y="9356"/>
                  </a:cubicBezTo>
                  <a:cubicBezTo>
                    <a:pt x="24591" y="8928"/>
                    <a:pt x="24751" y="8393"/>
                    <a:pt x="24804" y="7859"/>
                  </a:cubicBezTo>
                  <a:lnTo>
                    <a:pt x="24804" y="6362"/>
                  </a:lnTo>
                  <a:cubicBezTo>
                    <a:pt x="24567" y="6305"/>
                    <a:pt x="24325" y="6281"/>
                    <a:pt x="24084" y="6281"/>
                  </a:cubicBezTo>
                  <a:cubicBezTo>
                    <a:pt x="22994" y="6281"/>
                    <a:pt x="21938" y="6764"/>
                    <a:pt x="21542" y="6764"/>
                  </a:cubicBezTo>
                  <a:cubicBezTo>
                    <a:pt x="21455" y="6764"/>
                    <a:pt x="21400" y="6740"/>
                    <a:pt x="21383" y="6683"/>
                  </a:cubicBezTo>
                  <a:cubicBezTo>
                    <a:pt x="21276" y="6309"/>
                    <a:pt x="22720" y="5614"/>
                    <a:pt x="24003" y="4972"/>
                  </a:cubicBezTo>
                  <a:lnTo>
                    <a:pt x="24003" y="3422"/>
                  </a:lnTo>
                  <a:cubicBezTo>
                    <a:pt x="22739" y="3585"/>
                    <a:pt x="20668" y="3903"/>
                    <a:pt x="19542" y="3903"/>
                  </a:cubicBezTo>
                  <a:cubicBezTo>
                    <a:pt x="19191" y="3903"/>
                    <a:pt x="18932" y="3872"/>
                    <a:pt x="18817" y="3796"/>
                  </a:cubicBezTo>
                  <a:cubicBezTo>
                    <a:pt x="18390" y="3475"/>
                    <a:pt x="18817" y="2460"/>
                    <a:pt x="19138" y="1498"/>
                  </a:cubicBezTo>
                  <a:lnTo>
                    <a:pt x="19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71"/>
            <p:cNvSpPr/>
            <p:nvPr/>
          </p:nvSpPr>
          <p:spPr>
            <a:xfrm>
              <a:off x="5913622" y="3994376"/>
              <a:ext cx="415198" cy="239446"/>
            </a:xfrm>
            <a:custGeom>
              <a:avLst/>
              <a:gdLst/>
              <a:ahLst/>
              <a:cxnLst/>
              <a:rect l="l" t="t" r="r" b="b"/>
              <a:pathLst>
                <a:path w="24751" h="14274" extrusionOk="0">
                  <a:moveTo>
                    <a:pt x="12348" y="3555"/>
                  </a:moveTo>
                  <a:cubicBezTo>
                    <a:pt x="13832" y="3555"/>
                    <a:pt x="15315" y="3902"/>
                    <a:pt x="16678" y="4597"/>
                  </a:cubicBezTo>
                  <a:cubicBezTo>
                    <a:pt x="19084" y="5987"/>
                    <a:pt x="19084" y="8232"/>
                    <a:pt x="16678" y="9622"/>
                  </a:cubicBezTo>
                  <a:cubicBezTo>
                    <a:pt x="15315" y="10291"/>
                    <a:pt x="13832" y="10625"/>
                    <a:pt x="12348" y="10625"/>
                  </a:cubicBezTo>
                  <a:cubicBezTo>
                    <a:pt x="10865" y="10625"/>
                    <a:pt x="9382" y="10291"/>
                    <a:pt x="8019" y="9622"/>
                  </a:cubicBezTo>
                  <a:cubicBezTo>
                    <a:pt x="5666" y="8232"/>
                    <a:pt x="5666" y="5987"/>
                    <a:pt x="8019" y="4597"/>
                  </a:cubicBezTo>
                  <a:cubicBezTo>
                    <a:pt x="9382" y="3902"/>
                    <a:pt x="10865" y="3555"/>
                    <a:pt x="12348" y="3555"/>
                  </a:cubicBezTo>
                  <a:close/>
                  <a:moveTo>
                    <a:pt x="11707" y="0"/>
                  </a:moveTo>
                  <a:cubicBezTo>
                    <a:pt x="10852" y="0"/>
                    <a:pt x="9996" y="107"/>
                    <a:pt x="9141" y="214"/>
                  </a:cubicBezTo>
                  <a:cubicBezTo>
                    <a:pt x="8981" y="1230"/>
                    <a:pt x="8820" y="2299"/>
                    <a:pt x="8232" y="2459"/>
                  </a:cubicBezTo>
                  <a:cubicBezTo>
                    <a:pt x="8159" y="2478"/>
                    <a:pt x="8073" y="2486"/>
                    <a:pt x="7977" y="2486"/>
                  </a:cubicBezTo>
                  <a:cubicBezTo>
                    <a:pt x="7237" y="2486"/>
                    <a:pt x="5875" y="1976"/>
                    <a:pt x="4597" y="1550"/>
                  </a:cubicBezTo>
                  <a:cubicBezTo>
                    <a:pt x="4223" y="1711"/>
                    <a:pt x="3902" y="1871"/>
                    <a:pt x="3582" y="2085"/>
                  </a:cubicBezTo>
                  <a:cubicBezTo>
                    <a:pt x="3261" y="2245"/>
                    <a:pt x="2994" y="2459"/>
                    <a:pt x="2673" y="2673"/>
                  </a:cubicBezTo>
                  <a:cubicBezTo>
                    <a:pt x="3528" y="3475"/>
                    <a:pt x="4544" y="4437"/>
                    <a:pt x="4223" y="4758"/>
                  </a:cubicBezTo>
                  <a:cubicBezTo>
                    <a:pt x="3956" y="5079"/>
                    <a:pt x="2031" y="5185"/>
                    <a:pt x="374" y="5292"/>
                  </a:cubicBezTo>
                  <a:cubicBezTo>
                    <a:pt x="160" y="5773"/>
                    <a:pt x="0" y="6255"/>
                    <a:pt x="0" y="6789"/>
                  </a:cubicBezTo>
                  <a:cubicBezTo>
                    <a:pt x="1497" y="7163"/>
                    <a:pt x="3261" y="7591"/>
                    <a:pt x="3368" y="7965"/>
                  </a:cubicBezTo>
                  <a:cubicBezTo>
                    <a:pt x="3475" y="8339"/>
                    <a:pt x="2031" y="9034"/>
                    <a:pt x="748" y="9676"/>
                  </a:cubicBezTo>
                  <a:cubicBezTo>
                    <a:pt x="1123" y="10210"/>
                    <a:pt x="1497" y="10638"/>
                    <a:pt x="1924" y="11012"/>
                  </a:cubicBezTo>
                  <a:cubicBezTo>
                    <a:pt x="3068" y="10902"/>
                    <a:pt x="4287" y="10715"/>
                    <a:pt x="5109" y="10715"/>
                  </a:cubicBezTo>
                  <a:cubicBezTo>
                    <a:pt x="5479" y="10715"/>
                    <a:pt x="5768" y="10752"/>
                    <a:pt x="5934" y="10852"/>
                  </a:cubicBezTo>
                  <a:cubicBezTo>
                    <a:pt x="6415" y="11119"/>
                    <a:pt x="5934" y="12188"/>
                    <a:pt x="5613" y="13150"/>
                  </a:cubicBezTo>
                  <a:cubicBezTo>
                    <a:pt x="6361" y="13418"/>
                    <a:pt x="7163" y="13632"/>
                    <a:pt x="7912" y="13792"/>
                  </a:cubicBezTo>
                  <a:cubicBezTo>
                    <a:pt x="9052" y="13118"/>
                    <a:pt x="10193" y="12293"/>
                    <a:pt x="10846" y="12293"/>
                  </a:cubicBezTo>
                  <a:cubicBezTo>
                    <a:pt x="10866" y="12293"/>
                    <a:pt x="10886" y="12294"/>
                    <a:pt x="10905" y="12295"/>
                  </a:cubicBezTo>
                  <a:cubicBezTo>
                    <a:pt x="11600" y="12349"/>
                    <a:pt x="12242" y="13364"/>
                    <a:pt x="12990" y="14273"/>
                  </a:cubicBezTo>
                  <a:cubicBezTo>
                    <a:pt x="13845" y="14220"/>
                    <a:pt x="14701" y="14166"/>
                    <a:pt x="15556" y="14006"/>
                  </a:cubicBezTo>
                  <a:cubicBezTo>
                    <a:pt x="15770" y="13044"/>
                    <a:pt x="15877" y="11974"/>
                    <a:pt x="16465" y="11814"/>
                  </a:cubicBezTo>
                  <a:cubicBezTo>
                    <a:pt x="16557" y="11783"/>
                    <a:pt x="16669" y="11769"/>
                    <a:pt x="16797" y="11769"/>
                  </a:cubicBezTo>
                  <a:cubicBezTo>
                    <a:pt x="17553" y="11769"/>
                    <a:pt x="18873" y="12265"/>
                    <a:pt x="20153" y="12723"/>
                  </a:cubicBezTo>
                  <a:cubicBezTo>
                    <a:pt x="20474" y="12562"/>
                    <a:pt x="20795" y="12349"/>
                    <a:pt x="21115" y="12188"/>
                  </a:cubicBezTo>
                  <a:cubicBezTo>
                    <a:pt x="21436" y="11974"/>
                    <a:pt x="21757" y="11814"/>
                    <a:pt x="22024" y="11600"/>
                  </a:cubicBezTo>
                  <a:cubicBezTo>
                    <a:pt x="21169" y="10745"/>
                    <a:pt x="20153" y="9836"/>
                    <a:pt x="20474" y="9515"/>
                  </a:cubicBezTo>
                  <a:cubicBezTo>
                    <a:pt x="20795" y="9141"/>
                    <a:pt x="22666" y="9088"/>
                    <a:pt x="24323" y="8981"/>
                  </a:cubicBezTo>
                  <a:cubicBezTo>
                    <a:pt x="24537" y="8500"/>
                    <a:pt x="24697" y="8019"/>
                    <a:pt x="24750" y="7484"/>
                  </a:cubicBezTo>
                  <a:cubicBezTo>
                    <a:pt x="23200" y="7056"/>
                    <a:pt x="21436" y="6682"/>
                    <a:pt x="21329" y="6308"/>
                  </a:cubicBezTo>
                  <a:cubicBezTo>
                    <a:pt x="21222" y="5880"/>
                    <a:pt x="22666" y="5239"/>
                    <a:pt x="23949" y="4544"/>
                  </a:cubicBezTo>
                  <a:cubicBezTo>
                    <a:pt x="23628" y="4063"/>
                    <a:pt x="23200" y="3635"/>
                    <a:pt x="22773" y="3208"/>
                  </a:cubicBezTo>
                  <a:cubicBezTo>
                    <a:pt x="21611" y="3357"/>
                    <a:pt x="20371" y="3533"/>
                    <a:pt x="19549" y="3533"/>
                  </a:cubicBezTo>
                  <a:cubicBezTo>
                    <a:pt x="19198" y="3533"/>
                    <a:pt x="18923" y="3501"/>
                    <a:pt x="18763" y="3421"/>
                  </a:cubicBezTo>
                  <a:cubicBezTo>
                    <a:pt x="18282" y="3154"/>
                    <a:pt x="18763" y="2085"/>
                    <a:pt x="19084" y="1123"/>
                  </a:cubicBezTo>
                  <a:cubicBezTo>
                    <a:pt x="18336" y="855"/>
                    <a:pt x="17534" y="642"/>
                    <a:pt x="16785" y="481"/>
                  </a:cubicBezTo>
                  <a:cubicBezTo>
                    <a:pt x="15696" y="1155"/>
                    <a:pt x="14507" y="1980"/>
                    <a:pt x="13851" y="1980"/>
                  </a:cubicBezTo>
                  <a:cubicBezTo>
                    <a:pt x="13831" y="1980"/>
                    <a:pt x="13811" y="1980"/>
                    <a:pt x="13792" y="1978"/>
                  </a:cubicBezTo>
                  <a:cubicBezTo>
                    <a:pt x="13097" y="1925"/>
                    <a:pt x="12455" y="909"/>
                    <a:pt x="117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71"/>
            <p:cNvSpPr/>
            <p:nvPr/>
          </p:nvSpPr>
          <p:spPr>
            <a:xfrm>
              <a:off x="5227609" y="2983749"/>
              <a:ext cx="869851" cy="1151419"/>
            </a:xfrm>
            <a:custGeom>
              <a:avLst/>
              <a:gdLst/>
              <a:ahLst/>
              <a:cxnLst/>
              <a:rect l="l" t="t" r="r" b="b"/>
              <a:pathLst>
                <a:path w="51854" h="68639" extrusionOk="0">
                  <a:moveTo>
                    <a:pt x="31273" y="1"/>
                  </a:moveTo>
                  <a:lnTo>
                    <a:pt x="14434" y="11654"/>
                  </a:lnTo>
                  <a:lnTo>
                    <a:pt x="1" y="59925"/>
                  </a:lnTo>
                  <a:lnTo>
                    <a:pt x="13418" y="68639"/>
                  </a:lnTo>
                  <a:lnTo>
                    <a:pt x="34694" y="19886"/>
                  </a:lnTo>
                  <a:lnTo>
                    <a:pt x="51854" y="8767"/>
                  </a:lnTo>
                  <a:lnTo>
                    <a:pt x="31273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71"/>
            <p:cNvSpPr/>
            <p:nvPr/>
          </p:nvSpPr>
          <p:spPr>
            <a:xfrm>
              <a:off x="4833061" y="4031130"/>
              <a:ext cx="622336" cy="332715"/>
            </a:xfrm>
            <a:custGeom>
              <a:avLst/>
              <a:gdLst/>
              <a:ahLst/>
              <a:cxnLst/>
              <a:rect l="l" t="t" r="r" b="b"/>
              <a:pathLst>
                <a:path w="37099" h="19834" extrusionOk="0">
                  <a:moveTo>
                    <a:pt x="16839" y="1"/>
                  </a:moveTo>
                  <a:lnTo>
                    <a:pt x="0" y="11654"/>
                  </a:lnTo>
                  <a:lnTo>
                    <a:pt x="20260" y="19833"/>
                  </a:lnTo>
                  <a:lnTo>
                    <a:pt x="37099" y="9570"/>
                  </a:lnTo>
                  <a:lnTo>
                    <a:pt x="16839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71"/>
            <p:cNvSpPr/>
            <p:nvPr/>
          </p:nvSpPr>
          <p:spPr>
            <a:xfrm>
              <a:off x="5114629" y="3179245"/>
              <a:ext cx="694988" cy="1012422"/>
            </a:xfrm>
            <a:custGeom>
              <a:avLst/>
              <a:gdLst/>
              <a:ahLst/>
              <a:cxnLst/>
              <a:rect l="l" t="t" r="r" b="b"/>
              <a:pathLst>
                <a:path w="41430" h="60353" extrusionOk="0">
                  <a:moveTo>
                    <a:pt x="21169" y="0"/>
                  </a:moveTo>
                  <a:lnTo>
                    <a:pt x="0" y="50837"/>
                  </a:lnTo>
                  <a:lnTo>
                    <a:pt x="20314" y="60353"/>
                  </a:lnTo>
                  <a:lnTo>
                    <a:pt x="41429" y="8232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6B5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71"/>
            <p:cNvSpPr/>
            <p:nvPr/>
          </p:nvSpPr>
          <p:spPr>
            <a:xfrm>
              <a:off x="5866988" y="2592774"/>
              <a:ext cx="602625" cy="494124"/>
            </a:xfrm>
            <a:custGeom>
              <a:avLst/>
              <a:gdLst/>
              <a:ahLst/>
              <a:cxnLst/>
              <a:rect l="l" t="t" r="r" b="b"/>
              <a:pathLst>
                <a:path w="35924" h="29456" extrusionOk="0">
                  <a:moveTo>
                    <a:pt x="14487" y="0"/>
                  </a:moveTo>
                  <a:lnTo>
                    <a:pt x="909" y="9516"/>
                  </a:lnTo>
                  <a:lnTo>
                    <a:pt x="0" y="20742"/>
                  </a:lnTo>
                  <a:lnTo>
                    <a:pt x="13364" y="29455"/>
                  </a:lnTo>
                  <a:lnTo>
                    <a:pt x="22345" y="17588"/>
                  </a:lnTo>
                  <a:lnTo>
                    <a:pt x="35923" y="8126"/>
                  </a:lnTo>
                  <a:lnTo>
                    <a:pt x="14487" y="0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71"/>
            <p:cNvSpPr/>
            <p:nvPr/>
          </p:nvSpPr>
          <p:spPr>
            <a:xfrm>
              <a:off x="5752197" y="2752388"/>
              <a:ext cx="489645" cy="378444"/>
            </a:xfrm>
            <a:custGeom>
              <a:avLst/>
              <a:gdLst/>
              <a:ahLst/>
              <a:cxnLst/>
              <a:rect l="l" t="t" r="r" b="b"/>
              <a:pathLst>
                <a:path w="29189" h="22560" extrusionOk="0">
                  <a:moveTo>
                    <a:pt x="7752" y="1"/>
                  </a:moveTo>
                  <a:lnTo>
                    <a:pt x="1" y="13793"/>
                  </a:lnTo>
                  <a:lnTo>
                    <a:pt x="20582" y="22559"/>
                  </a:lnTo>
                  <a:lnTo>
                    <a:pt x="29188" y="8073"/>
                  </a:lnTo>
                  <a:lnTo>
                    <a:pt x="7752" y="1"/>
                  </a:lnTo>
                  <a:close/>
                </a:path>
              </a:pathLst>
            </a:custGeom>
            <a:solidFill>
              <a:srgbClr val="6B5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71"/>
            <p:cNvSpPr/>
            <p:nvPr/>
          </p:nvSpPr>
          <p:spPr>
            <a:xfrm>
              <a:off x="6245398" y="2174003"/>
              <a:ext cx="602625" cy="494108"/>
            </a:xfrm>
            <a:custGeom>
              <a:avLst/>
              <a:gdLst/>
              <a:ahLst/>
              <a:cxnLst/>
              <a:rect l="l" t="t" r="r" b="b"/>
              <a:pathLst>
                <a:path w="35924" h="29455" extrusionOk="0">
                  <a:moveTo>
                    <a:pt x="14541" y="0"/>
                  </a:moveTo>
                  <a:lnTo>
                    <a:pt x="1337" y="9195"/>
                  </a:lnTo>
                  <a:lnTo>
                    <a:pt x="1" y="20741"/>
                  </a:lnTo>
                  <a:lnTo>
                    <a:pt x="13419" y="29455"/>
                  </a:lnTo>
                  <a:lnTo>
                    <a:pt x="22399" y="17587"/>
                  </a:lnTo>
                  <a:lnTo>
                    <a:pt x="35924" y="8072"/>
                  </a:lnTo>
                  <a:lnTo>
                    <a:pt x="14541" y="0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71"/>
            <p:cNvSpPr/>
            <p:nvPr/>
          </p:nvSpPr>
          <p:spPr>
            <a:xfrm>
              <a:off x="6110007" y="2328232"/>
              <a:ext cx="511151" cy="400855"/>
            </a:xfrm>
            <a:custGeom>
              <a:avLst/>
              <a:gdLst/>
              <a:ahLst/>
              <a:cxnLst/>
              <a:rect l="l" t="t" r="r" b="b"/>
              <a:pathLst>
                <a:path w="30471" h="23896" extrusionOk="0">
                  <a:moveTo>
                    <a:pt x="9408" y="1"/>
                  </a:moveTo>
                  <a:lnTo>
                    <a:pt x="0" y="15770"/>
                  </a:lnTo>
                  <a:lnTo>
                    <a:pt x="21436" y="23896"/>
                  </a:lnTo>
                  <a:lnTo>
                    <a:pt x="30470" y="8393"/>
                  </a:lnTo>
                  <a:lnTo>
                    <a:pt x="9408" y="1"/>
                  </a:lnTo>
                  <a:close/>
                </a:path>
              </a:pathLst>
            </a:custGeom>
            <a:solidFill>
              <a:srgbClr val="6B5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71"/>
            <p:cNvSpPr/>
            <p:nvPr/>
          </p:nvSpPr>
          <p:spPr>
            <a:xfrm>
              <a:off x="6622937" y="1606370"/>
              <a:ext cx="807062" cy="644764"/>
            </a:xfrm>
            <a:custGeom>
              <a:avLst/>
              <a:gdLst/>
              <a:ahLst/>
              <a:cxnLst/>
              <a:rect l="l" t="t" r="r" b="b"/>
              <a:pathLst>
                <a:path w="48111" h="38436" extrusionOk="0">
                  <a:moveTo>
                    <a:pt x="26675" y="0"/>
                  </a:moveTo>
                  <a:lnTo>
                    <a:pt x="1283" y="18175"/>
                  </a:lnTo>
                  <a:lnTo>
                    <a:pt x="0" y="29722"/>
                  </a:lnTo>
                  <a:lnTo>
                    <a:pt x="13364" y="38435"/>
                  </a:lnTo>
                  <a:lnTo>
                    <a:pt x="21062" y="27530"/>
                  </a:lnTo>
                  <a:lnTo>
                    <a:pt x="48111" y="8072"/>
                  </a:lnTo>
                  <a:lnTo>
                    <a:pt x="26675" y="0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71"/>
            <p:cNvSpPr/>
            <p:nvPr/>
          </p:nvSpPr>
          <p:spPr>
            <a:xfrm>
              <a:off x="6895530" y="1554351"/>
              <a:ext cx="634917" cy="247515"/>
            </a:xfrm>
            <a:custGeom>
              <a:avLst/>
              <a:gdLst/>
              <a:ahLst/>
              <a:cxnLst/>
              <a:rect l="l" t="t" r="r" b="b"/>
              <a:pathLst>
                <a:path w="37849" h="14755" extrusionOk="0">
                  <a:moveTo>
                    <a:pt x="1" y="1"/>
                  </a:moveTo>
                  <a:lnTo>
                    <a:pt x="37848" y="14755"/>
                  </a:lnTo>
                  <a:lnTo>
                    <a:pt x="34534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71"/>
            <p:cNvSpPr/>
            <p:nvPr/>
          </p:nvSpPr>
          <p:spPr>
            <a:xfrm>
              <a:off x="6489324" y="1911256"/>
              <a:ext cx="508450" cy="398171"/>
            </a:xfrm>
            <a:custGeom>
              <a:avLst/>
              <a:gdLst/>
              <a:ahLst/>
              <a:cxnLst/>
              <a:rect l="l" t="t" r="r" b="b"/>
              <a:pathLst>
                <a:path w="30310" h="23736" extrusionOk="0">
                  <a:moveTo>
                    <a:pt x="9248" y="0"/>
                  </a:moveTo>
                  <a:lnTo>
                    <a:pt x="0" y="15663"/>
                  </a:lnTo>
                  <a:lnTo>
                    <a:pt x="21383" y="23735"/>
                  </a:lnTo>
                  <a:lnTo>
                    <a:pt x="30310" y="8393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6B5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71"/>
            <p:cNvSpPr/>
            <p:nvPr/>
          </p:nvSpPr>
          <p:spPr>
            <a:xfrm>
              <a:off x="5639217" y="3073109"/>
              <a:ext cx="118381" cy="74498"/>
            </a:xfrm>
            <a:custGeom>
              <a:avLst/>
              <a:gdLst/>
              <a:ahLst/>
              <a:cxnLst/>
              <a:rect l="l" t="t" r="r" b="b"/>
              <a:pathLst>
                <a:path w="7057" h="4441" extrusionOk="0">
                  <a:moveTo>
                    <a:pt x="5860" y="0"/>
                  </a:moveTo>
                  <a:cubicBezTo>
                    <a:pt x="5464" y="0"/>
                    <a:pt x="4992" y="126"/>
                    <a:pt x="4491" y="447"/>
                  </a:cubicBezTo>
                  <a:cubicBezTo>
                    <a:pt x="3625" y="1024"/>
                    <a:pt x="3028" y="1255"/>
                    <a:pt x="2655" y="1255"/>
                  </a:cubicBezTo>
                  <a:cubicBezTo>
                    <a:pt x="2406" y="1255"/>
                    <a:pt x="2256" y="1152"/>
                    <a:pt x="2192" y="981"/>
                  </a:cubicBezTo>
                  <a:cubicBezTo>
                    <a:pt x="2149" y="907"/>
                    <a:pt x="2049" y="877"/>
                    <a:pt x="1915" y="877"/>
                  </a:cubicBezTo>
                  <a:cubicBezTo>
                    <a:pt x="1382" y="877"/>
                    <a:pt x="321" y="1356"/>
                    <a:pt x="321" y="1356"/>
                  </a:cubicBezTo>
                  <a:cubicBezTo>
                    <a:pt x="321" y="1356"/>
                    <a:pt x="0" y="3547"/>
                    <a:pt x="214" y="4082"/>
                  </a:cubicBezTo>
                  <a:cubicBezTo>
                    <a:pt x="337" y="4358"/>
                    <a:pt x="776" y="4440"/>
                    <a:pt x="1219" y="4440"/>
                  </a:cubicBezTo>
                  <a:cubicBezTo>
                    <a:pt x="1549" y="4440"/>
                    <a:pt x="1880" y="4395"/>
                    <a:pt x="2085" y="4349"/>
                  </a:cubicBezTo>
                  <a:cubicBezTo>
                    <a:pt x="3528" y="3922"/>
                    <a:pt x="7057" y="2157"/>
                    <a:pt x="7003" y="714"/>
                  </a:cubicBezTo>
                  <a:cubicBezTo>
                    <a:pt x="6970" y="347"/>
                    <a:pt x="6519" y="0"/>
                    <a:pt x="5860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71"/>
            <p:cNvSpPr/>
            <p:nvPr/>
          </p:nvSpPr>
          <p:spPr>
            <a:xfrm>
              <a:off x="5641901" y="3080591"/>
              <a:ext cx="115697" cy="67016"/>
            </a:xfrm>
            <a:custGeom>
              <a:avLst/>
              <a:gdLst/>
              <a:ahLst/>
              <a:cxnLst/>
              <a:rect l="l" t="t" r="r" b="b"/>
              <a:pathLst>
                <a:path w="6897" h="3995" extrusionOk="0">
                  <a:moveTo>
                    <a:pt x="6683" y="1"/>
                  </a:moveTo>
                  <a:cubicBezTo>
                    <a:pt x="6309" y="1391"/>
                    <a:pt x="3208" y="2941"/>
                    <a:pt x="1818" y="3315"/>
                  </a:cubicBezTo>
                  <a:cubicBezTo>
                    <a:pt x="1636" y="3361"/>
                    <a:pt x="1317" y="3406"/>
                    <a:pt x="996" y="3406"/>
                  </a:cubicBezTo>
                  <a:cubicBezTo>
                    <a:pt x="563" y="3406"/>
                    <a:pt x="123" y="3324"/>
                    <a:pt x="1" y="3048"/>
                  </a:cubicBezTo>
                  <a:lnTo>
                    <a:pt x="1" y="3048"/>
                  </a:lnTo>
                  <a:cubicBezTo>
                    <a:pt x="1" y="3262"/>
                    <a:pt x="1" y="3422"/>
                    <a:pt x="54" y="3636"/>
                  </a:cubicBezTo>
                  <a:cubicBezTo>
                    <a:pt x="177" y="3912"/>
                    <a:pt x="616" y="3994"/>
                    <a:pt x="1059" y="3994"/>
                  </a:cubicBezTo>
                  <a:cubicBezTo>
                    <a:pt x="1389" y="3994"/>
                    <a:pt x="1720" y="3949"/>
                    <a:pt x="1925" y="3903"/>
                  </a:cubicBezTo>
                  <a:cubicBezTo>
                    <a:pt x="3368" y="3476"/>
                    <a:pt x="6897" y="1711"/>
                    <a:pt x="6843" y="268"/>
                  </a:cubicBezTo>
                  <a:cubicBezTo>
                    <a:pt x="6790" y="161"/>
                    <a:pt x="6790" y="108"/>
                    <a:pt x="6683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71"/>
            <p:cNvSpPr/>
            <p:nvPr/>
          </p:nvSpPr>
          <p:spPr>
            <a:xfrm>
              <a:off x="5837397" y="3114359"/>
              <a:ext cx="117492" cy="74498"/>
            </a:xfrm>
            <a:custGeom>
              <a:avLst/>
              <a:gdLst/>
              <a:ahLst/>
              <a:cxnLst/>
              <a:rect l="l" t="t" r="r" b="b"/>
              <a:pathLst>
                <a:path w="7004" h="4441" extrusionOk="0">
                  <a:moveTo>
                    <a:pt x="5807" y="0"/>
                  </a:moveTo>
                  <a:cubicBezTo>
                    <a:pt x="5411" y="0"/>
                    <a:pt x="4939" y="126"/>
                    <a:pt x="4437" y="447"/>
                  </a:cubicBezTo>
                  <a:cubicBezTo>
                    <a:pt x="3571" y="1024"/>
                    <a:pt x="2975" y="1255"/>
                    <a:pt x="2601" y="1255"/>
                  </a:cubicBezTo>
                  <a:cubicBezTo>
                    <a:pt x="2352" y="1255"/>
                    <a:pt x="2203" y="1152"/>
                    <a:pt x="2139" y="981"/>
                  </a:cubicBezTo>
                  <a:cubicBezTo>
                    <a:pt x="2093" y="902"/>
                    <a:pt x="1983" y="871"/>
                    <a:pt x="1837" y="871"/>
                  </a:cubicBezTo>
                  <a:cubicBezTo>
                    <a:pt x="1296" y="871"/>
                    <a:pt x="268" y="1302"/>
                    <a:pt x="268" y="1302"/>
                  </a:cubicBezTo>
                  <a:cubicBezTo>
                    <a:pt x="268" y="1302"/>
                    <a:pt x="0" y="3547"/>
                    <a:pt x="161" y="4082"/>
                  </a:cubicBezTo>
                  <a:cubicBezTo>
                    <a:pt x="283" y="4358"/>
                    <a:pt x="740" y="4440"/>
                    <a:pt x="1188" y="4440"/>
                  </a:cubicBezTo>
                  <a:cubicBezTo>
                    <a:pt x="1521" y="4440"/>
                    <a:pt x="1849" y="4395"/>
                    <a:pt x="2032" y="4349"/>
                  </a:cubicBezTo>
                  <a:cubicBezTo>
                    <a:pt x="3475" y="3922"/>
                    <a:pt x="7003" y="2157"/>
                    <a:pt x="6950" y="714"/>
                  </a:cubicBezTo>
                  <a:cubicBezTo>
                    <a:pt x="6916" y="347"/>
                    <a:pt x="6466" y="0"/>
                    <a:pt x="5807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71"/>
            <p:cNvSpPr/>
            <p:nvPr/>
          </p:nvSpPr>
          <p:spPr>
            <a:xfrm>
              <a:off x="5839192" y="3121841"/>
              <a:ext cx="116586" cy="67016"/>
            </a:xfrm>
            <a:custGeom>
              <a:avLst/>
              <a:gdLst/>
              <a:ahLst/>
              <a:cxnLst/>
              <a:rect l="l" t="t" r="r" b="b"/>
              <a:pathLst>
                <a:path w="6950" h="3995" extrusionOk="0">
                  <a:moveTo>
                    <a:pt x="6736" y="1"/>
                  </a:moveTo>
                  <a:cubicBezTo>
                    <a:pt x="6361" y="1391"/>
                    <a:pt x="3208" y="2941"/>
                    <a:pt x="1871" y="3315"/>
                  </a:cubicBezTo>
                  <a:cubicBezTo>
                    <a:pt x="1666" y="3361"/>
                    <a:pt x="1334" y="3406"/>
                    <a:pt x="1005" y="3406"/>
                  </a:cubicBezTo>
                  <a:cubicBezTo>
                    <a:pt x="562" y="3406"/>
                    <a:pt x="123" y="3324"/>
                    <a:pt x="0" y="3048"/>
                  </a:cubicBezTo>
                  <a:lnTo>
                    <a:pt x="0" y="3048"/>
                  </a:lnTo>
                  <a:cubicBezTo>
                    <a:pt x="0" y="3262"/>
                    <a:pt x="54" y="3422"/>
                    <a:pt x="107" y="3636"/>
                  </a:cubicBezTo>
                  <a:cubicBezTo>
                    <a:pt x="199" y="3912"/>
                    <a:pt x="643" y="3994"/>
                    <a:pt x="1085" y="3994"/>
                  </a:cubicBezTo>
                  <a:cubicBezTo>
                    <a:pt x="1414" y="3994"/>
                    <a:pt x="1742" y="3949"/>
                    <a:pt x="1925" y="3903"/>
                  </a:cubicBezTo>
                  <a:cubicBezTo>
                    <a:pt x="3421" y="3476"/>
                    <a:pt x="6950" y="1711"/>
                    <a:pt x="6843" y="268"/>
                  </a:cubicBezTo>
                  <a:cubicBezTo>
                    <a:pt x="6843" y="161"/>
                    <a:pt x="6789" y="54"/>
                    <a:pt x="6736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71"/>
            <p:cNvSpPr/>
            <p:nvPr/>
          </p:nvSpPr>
          <p:spPr>
            <a:xfrm>
              <a:off x="5507399" y="2157849"/>
              <a:ext cx="108517" cy="248421"/>
            </a:xfrm>
            <a:custGeom>
              <a:avLst/>
              <a:gdLst/>
              <a:ahLst/>
              <a:cxnLst/>
              <a:rect l="l" t="t" r="r" b="b"/>
              <a:pathLst>
                <a:path w="6469" h="14809" extrusionOk="0">
                  <a:moveTo>
                    <a:pt x="3101" y="1"/>
                  </a:moveTo>
                  <a:cubicBezTo>
                    <a:pt x="3101" y="1"/>
                    <a:pt x="321" y="2888"/>
                    <a:pt x="0" y="12884"/>
                  </a:cubicBezTo>
                  <a:cubicBezTo>
                    <a:pt x="535" y="14808"/>
                    <a:pt x="5292" y="13686"/>
                    <a:pt x="5880" y="12884"/>
                  </a:cubicBezTo>
                  <a:cubicBezTo>
                    <a:pt x="6469" y="12082"/>
                    <a:pt x="5880" y="10318"/>
                    <a:pt x="5880" y="10318"/>
                  </a:cubicBezTo>
                  <a:lnTo>
                    <a:pt x="3475" y="10318"/>
                  </a:lnTo>
                  <a:lnTo>
                    <a:pt x="4223" y="5507"/>
                  </a:lnTo>
                  <a:close/>
                </a:path>
              </a:pathLst>
            </a:custGeom>
            <a:solidFill>
              <a:srgbClr val="FFC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71"/>
            <p:cNvSpPr/>
            <p:nvPr/>
          </p:nvSpPr>
          <p:spPr>
            <a:xfrm>
              <a:off x="5501125" y="2115710"/>
              <a:ext cx="83405" cy="192812"/>
            </a:xfrm>
            <a:custGeom>
              <a:avLst/>
              <a:gdLst/>
              <a:ahLst/>
              <a:cxnLst/>
              <a:rect l="l" t="t" r="r" b="b"/>
              <a:pathLst>
                <a:path w="4972" h="11494" extrusionOk="0">
                  <a:moveTo>
                    <a:pt x="3795" y="0"/>
                  </a:moveTo>
                  <a:cubicBezTo>
                    <a:pt x="3795" y="0"/>
                    <a:pt x="802" y="3742"/>
                    <a:pt x="0" y="10585"/>
                  </a:cubicBezTo>
                  <a:cubicBezTo>
                    <a:pt x="1176" y="11387"/>
                    <a:pt x="2673" y="11333"/>
                    <a:pt x="4116" y="11494"/>
                  </a:cubicBezTo>
                  <a:lnTo>
                    <a:pt x="4972" y="6041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71"/>
            <p:cNvSpPr/>
            <p:nvPr/>
          </p:nvSpPr>
          <p:spPr>
            <a:xfrm>
              <a:off x="5571966" y="2467230"/>
              <a:ext cx="151562" cy="630421"/>
            </a:xfrm>
            <a:custGeom>
              <a:avLst/>
              <a:gdLst/>
              <a:ahLst/>
              <a:cxnLst/>
              <a:rect l="l" t="t" r="r" b="b"/>
              <a:pathLst>
                <a:path w="9035" h="37581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2941"/>
                    <a:pt x="321" y="5881"/>
                    <a:pt x="909" y="8767"/>
                  </a:cubicBezTo>
                  <a:cubicBezTo>
                    <a:pt x="1925" y="12189"/>
                    <a:pt x="2620" y="15663"/>
                    <a:pt x="3047" y="19245"/>
                  </a:cubicBezTo>
                  <a:cubicBezTo>
                    <a:pt x="3101" y="19726"/>
                    <a:pt x="4009" y="35870"/>
                    <a:pt x="4116" y="37581"/>
                  </a:cubicBezTo>
                  <a:lnTo>
                    <a:pt x="6949" y="37527"/>
                  </a:lnTo>
                  <a:cubicBezTo>
                    <a:pt x="6949" y="35763"/>
                    <a:pt x="8500" y="19512"/>
                    <a:pt x="8500" y="17748"/>
                  </a:cubicBezTo>
                  <a:cubicBezTo>
                    <a:pt x="8393" y="8126"/>
                    <a:pt x="9034" y="375"/>
                    <a:pt x="9034" y="375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0B00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71"/>
            <p:cNvSpPr/>
            <p:nvPr/>
          </p:nvSpPr>
          <p:spPr>
            <a:xfrm>
              <a:off x="5635627" y="2466341"/>
              <a:ext cx="243036" cy="670765"/>
            </a:xfrm>
            <a:custGeom>
              <a:avLst/>
              <a:gdLst/>
              <a:ahLst/>
              <a:cxnLst/>
              <a:rect l="l" t="t" r="r" b="b"/>
              <a:pathLst>
                <a:path w="14488" h="39986" extrusionOk="0">
                  <a:moveTo>
                    <a:pt x="11814" y="0"/>
                  </a:moveTo>
                  <a:lnTo>
                    <a:pt x="589" y="481"/>
                  </a:lnTo>
                  <a:cubicBezTo>
                    <a:pt x="589" y="481"/>
                    <a:pt x="1" y="3582"/>
                    <a:pt x="3636" y="10371"/>
                  </a:cubicBezTo>
                  <a:cubicBezTo>
                    <a:pt x="4437" y="12081"/>
                    <a:pt x="7805" y="18763"/>
                    <a:pt x="8554" y="20581"/>
                  </a:cubicBezTo>
                  <a:lnTo>
                    <a:pt x="12189" y="39986"/>
                  </a:lnTo>
                  <a:lnTo>
                    <a:pt x="14487" y="39772"/>
                  </a:lnTo>
                  <a:cubicBezTo>
                    <a:pt x="14380" y="39291"/>
                    <a:pt x="13899" y="20581"/>
                    <a:pt x="13792" y="19993"/>
                  </a:cubicBezTo>
                  <a:cubicBezTo>
                    <a:pt x="12884" y="16465"/>
                    <a:pt x="11814" y="0"/>
                    <a:pt x="11814" y="0"/>
                  </a:cubicBezTo>
                  <a:close/>
                </a:path>
              </a:pathLst>
            </a:custGeom>
            <a:solidFill>
              <a:srgbClr val="160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71"/>
            <p:cNvSpPr/>
            <p:nvPr/>
          </p:nvSpPr>
          <p:spPr>
            <a:xfrm>
              <a:off x="5705579" y="2618775"/>
              <a:ext cx="321040" cy="431352"/>
            </a:xfrm>
            <a:custGeom>
              <a:avLst/>
              <a:gdLst/>
              <a:ahLst/>
              <a:cxnLst/>
              <a:rect l="l" t="t" r="r" b="b"/>
              <a:pathLst>
                <a:path w="19138" h="25714" extrusionOk="0">
                  <a:moveTo>
                    <a:pt x="17267" y="1"/>
                  </a:moveTo>
                  <a:lnTo>
                    <a:pt x="0" y="9944"/>
                  </a:lnTo>
                  <a:lnTo>
                    <a:pt x="0" y="24698"/>
                  </a:lnTo>
                  <a:lnTo>
                    <a:pt x="1871" y="25713"/>
                  </a:lnTo>
                  <a:lnTo>
                    <a:pt x="19138" y="1016"/>
                  </a:lnTo>
                  <a:lnTo>
                    <a:pt x="172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71"/>
            <p:cNvSpPr/>
            <p:nvPr/>
          </p:nvSpPr>
          <p:spPr>
            <a:xfrm>
              <a:off x="5736965" y="2635819"/>
              <a:ext cx="289654" cy="414309"/>
            </a:xfrm>
            <a:custGeom>
              <a:avLst/>
              <a:gdLst/>
              <a:ahLst/>
              <a:cxnLst/>
              <a:rect l="l" t="t" r="r" b="b"/>
              <a:pathLst>
                <a:path w="17267" h="24698" extrusionOk="0">
                  <a:moveTo>
                    <a:pt x="17267" y="0"/>
                  </a:moveTo>
                  <a:lnTo>
                    <a:pt x="0" y="9997"/>
                  </a:lnTo>
                  <a:lnTo>
                    <a:pt x="0" y="24697"/>
                  </a:lnTo>
                  <a:lnTo>
                    <a:pt x="17267" y="14701"/>
                  </a:lnTo>
                  <a:lnTo>
                    <a:pt x="17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71"/>
            <p:cNvSpPr/>
            <p:nvPr/>
          </p:nvSpPr>
          <p:spPr>
            <a:xfrm>
              <a:off x="5741444" y="2629545"/>
              <a:ext cx="295945" cy="300423"/>
            </a:xfrm>
            <a:custGeom>
              <a:avLst/>
              <a:gdLst/>
              <a:ahLst/>
              <a:cxnLst/>
              <a:rect l="l" t="t" r="r" b="b"/>
              <a:pathLst>
                <a:path w="17642" h="17909" extrusionOk="0">
                  <a:moveTo>
                    <a:pt x="17641" y="0"/>
                  </a:moveTo>
                  <a:lnTo>
                    <a:pt x="0" y="10157"/>
                  </a:lnTo>
                  <a:lnTo>
                    <a:pt x="0" y="17908"/>
                  </a:lnTo>
                  <a:lnTo>
                    <a:pt x="17641" y="7751"/>
                  </a:lnTo>
                  <a:lnTo>
                    <a:pt x="1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71"/>
            <p:cNvSpPr/>
            <p:nvPr/>
          </p:nvSpPr>
          <p:spPr>
            <a:xfrm>
              <a:off x="5705579" y="2618775"/>
              <a:ext cx="331810" cy="181153"/>
            </a:xfrm>
            <a:custGeom>
              <a:avLst/>
              <a:gdLst/>
              <a:ahLst/>
              <a:cxnLst/>
              <a:rect l="l" t="t" r="r" b="b"/>
              <a:pathLst>
                <a:path w="19780" h="10799" extrusionOk="0">
                  <a:moveTo>
                    <a:pt x="17267" y="1"/>
                  </a:moveTo>
                  <a:lnTo>
                    <a:pt x="0" y="9944"/>
                  </a:lnTo>
                  <a:lnTo>
                    <a:pt x="2138" y="10799"/>
                  </a:lnTo>
                  <a:lnTo>
                    <a:pt x="19779" y="642"/>
                  </a:lnTo>
                  <a:lnTo>
                    <a:pt x="17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71"/>
            <p:cNvSpPr/>
            <p:nvPr/>
          </p:nvSpPr>
          <p:spPr>
            <a:xfrm>
              <a:off x="5812285" y="2645196"/>
              <a:ext cx="142604" cy="95550"/>
            </a:xfrm>
            <a:custGeom>
              <a:avLst/>
              <a:gdLst/>
              <a:ahLst/>
              <a:cxnLst/>
              <a:rect l="l" t="t" r="r" b="b"/>
              <a:pathLst>
                <a:path w="8501" h="5696" extrusionOk="0">
                  <a:moveTo>
                    <a:pt x="4571" y="0"/>
                  </a:moveTo>
                  <a:cubicBezTo>
                    <a:pt x="4459" y="0"/>
                    <a:pt x="4343" y="9"/>
                    <a:pt x="4224" y="29"/>
                  </a:cubicBezTo>
                  <a:cubicBezTo>
                    <a:pt x="1871" y="510"/>
                    <a:pt x="1337" y="3825"/>
                    <a:pt x="1230" y="4627"/>
                  </a:cubicBezTo>
                  <a:lnTo>
                    <a:pt x="0" y="5428"/>
                  </a:lnTo>
                  <a:lnTo>
                    <a:pt x="695" y="5696"/>
                  </a:lnTo>
                  <a:lnTo>
                    <a:pt x="1818" y="4947"/>
                  </a:lnTo>
                  <a:lnTo>
                    <a:pt x="1818" y="4840"/>
                  </a:lnTo>
                  <a:cubicBezTo>
                    <a:pt x="1818" y="4787"/>
                    <a:pt x="2192" y="1045"/>
                    <a:pt x="4330" y="617"/>
                  </a:cubicBezTo>
                  <a:cubicBezTo>
                    <a:pt x="4395" y="609"/>
                    <a:pt x="4459" y="605"/>
                    <a:pt x="4521" y="605"/>
                  </a:cubicBezTo>
                  <a:cubicBezTo>
                    <a:pt x="5642" y="605"/>
                    <a:pt x="6362" y="1900"/>
                    <a:pt x="6362" y="1900"/>
                  </a:cubicBezTo>
                  <a:lnTo>
                    <a:pt x="6522" y="2168"/>
                  </a:lnTo>
                  <a:lnTo>
                    <a:pt x="8500" y="1098"/>
                  </a:lnTo>
                  <a:lnTo>
                    <a:pt x="7698" y="778"/>
                  </a:lnTo>
                  <a:lnTo>
                    <a:pt x="6736" y="1366"/>
                  </a:lnTo>
                  <a:cubicBezTo>
                    <a:pt x="6445" y="881"/>
                    <a:pt x="5670" y="0"/>
                    <a:pt x="4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71"/>
            <p:cNvSpPr/>
            <p:nvPr/>
          </p:nvSpPr>
          <p:spPr>
            <a:xfrm>
              <a:off x="5638311" y="1918436"/>
              <a:ext cx="156058" cy="186521"/>
            </a:xfrm>
            <a:custGeom>
              <a:avLst/>
              <a:gdLst/>
              <a:ahLst/>
              <a:cxnLst/>
              <a:rect l="l" t="t" r="r" b="b"/>
              <a:pathLst>
                <a:path w="9303" h="11119" extrusionOk="0">
                  <a:moveTo>
                    <a:pt x="5935" y="160"/>
                  </a:moveTo>
                  <a:cubicBezTo>
                    <a:pt x="7164" y="214"/>
                    <a:pt x="8180" y="1016"/>
                    <a:pt x="8500" y="2192"/>
                  </a:cubicBezTo>
                  <a:cubicBezTo>
                    <a:pt x="8607" y="2459"/>
                    <a:pt x="8607" y="2780"/>
                    <a:pt x="8554" y="3047"/>
                  </a:cubicBezTo>
                  <a:cubicBezTo>
                    <a:pt x="8447" y="3742"/>
                    <a:pt x="8554" y="4490"/>
                    <a:pt x="8875" y="5132"/>
                  </a:cubicBezTo>
                  <a:cubicBezTo>
                    <a:pt x="9302" y="6308"/>
                    <a:pt x="8447" y="8393"/>
                    <a:pt x="7645" y="9355"/>
                  </a:cubicBezTo>
                  <a:cubicBezTo>
                    <a:pt x="7057" y="9569"/>
                    <a:pt x="6416" y="9408"/>
                    <a:pt x="5988" y="8981"/>
                  </a:cubicBezTo>
                  <a:lnTo>
                    <a:pt x="5347" y="11119"/>
                  </a:lnTo>
                  <a:lnTo>
                    <a:pt x="589" y="9943"/>
                  </a:lnTo>
                  <a:cubicBezTo>
                    <a:pt x="910" y="8500"/>
                    <a:pt x="910" y="7003"/>
                    <a:pt x="589" y="5560"/>
                  </a:cubicBezTo>
                  <a:cubicBezTo>
                    <a:pt x="1" y="2887"/>
                    <a:pt x="215" y="1604"/>
                    <a:pt x="1925" y="748"/>
                  </a:cubicBezTo>
                  <a:cubicBezTo>
                    <a:pt x="3155" y="214"/>
                    <a:pt x="4545" y="0"/>
                    <a:pt x="5935" y="160"/>
                  </a:cubicBezTo>
                </a:path>
              </a:pathLst>
            </a:custGeom>
            <a:solidFill>
              <a:srgbClr val="FFC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71"/>
            <p:cNvSpPr/>
            <p:nvPr/>
          </p:nvSpPr>
          <p:spPr>
            <a:xfrm>
              <a:off x="5604241" y="1867306"/>
              <a:ext cx="175785" cy="201485"/>
            </a:xfrm>
            <a:custGeom>
              <a:avLst/>
              <a:gdLst/>
              <a:ahLst/>
              <a:cxnLst/>
              <a:rect l="l" t="t" r="r" b="b"/>
              <a:pathLst>
                <a:path w="10479" h="12011" extrusionOk="0">
                  <a:moveTo>
                    <a:pt x="9783" y="1"/>
                  </a:moveTo>
                  <a:cubicBezTo>
                    <a:pt x="9783" y="1"/>
                    <a:pt x="8500" y="856"/>
                    <a:pt x="4651" y="1124"/>
                  </a:cubicBezTo>
                  <a:cubicBezTo>
                    <a:pt x="749" y="1391"/>
                    <a:pt x="642" y="4117"/>
                    <a:pt x="1177" y="5454"/>
                  </a:cubicBezTo>
                  <a:cubicBezTo>
                    <a:pt x="1" y="5881"/>
                    <a:pt x="2513" y="10104"/>
                    <a:pt x="2513" y="11708"/>
                  </a:cubicBezTo>
                  <a:cubicBezTo>
                    <a:pt x="3036" y="11913"/>
                    <a:pt x="3598" y="12011"/>
                    <a:pt x="4162" y="12011"/>
                  </a:cubicBezTo>
                  <a:cubicBezTo>
                    <a:pt x="4923" y="12011"/>
                    <a:pt x="5686" y="11832"/>
                    <a:pt x="6362" y="11494"/>
                  </a:cubicBezTo>
                  <a:cubicBezTo>
                    <a:pt x="6843" y="10639"/>
                    <a:pt x="6950" y="9677"/>
                    <a:pt x="6683" y="8768"/>
                  </a:cubicBezTo>
                  <a:cubicBezTo>
                    <a:pt x="6255" y="7486"/>
                    <a:pt x="6924" y="6247"/>
                    <a:pt x="7453" y="6247"/>
                  </a:cubicBezTo>
                  <a:cubicBezTo>
                    <a:pt x="7520" y="6247"/>
                    <a:pt x="7585" y="6267"/>
                    <a:pt x="7645" y="6309"/>
                  </a:cubicBezTo>
                  <a:cubicBezTo>
                    <a:pt x="7805" y="6416"/>
                    <a:pt x="7966" y="8661"/>
                    <a:pt x="8072" y="8714"/>
                  </a:cubicBezTo>
                  <a:lnTo>
                    <a:pt x="8340" y="8714"/>
                  </a:lnTo>
                  <a:cubicBezTo>
                    <a:pt x="8554" y="8661"/>
                    <a:pt x="8286" y="8073"/>
                    <a:pt x="8500" y="7111"/>
                  </a:cubicBezTo>
                  <a:cubicBezTo>
                    <a:pt x="8554" y="6630"/>
                    <a:pt x="9195" y="5614"/>
                    <a:pt x="9142" y="5347"/>
                  </a:cubicBezTo>
                  <a:cubicBezTo>
                    <a:pt x="9035" y="4866"/>
                    <a:pt x="8874" y="4384"/>
                    <a:pt x="8714" y="3957"/>
                  </a:cubicBezTo>
                  <a:lnTo>
                    <a:pt x="9569" y="3796"/>
                  </a:lnTo>
                  <a:cubicBezTo>
                    <a:pt x="9569" y="3796"/>
                    <a:pt x="9606" y="3801"/>
                    <a:pt x="9664" y="3801"/>
                  </a:cubicBezTo>
                  <a:cubicBezTo>
                    <a:pt x="9896" y="3801"/>
                    <a:pt x="10478" y="3732"/>
                    <a:pt x="10478" y="3048"/>
                  </a:cubicBezTo>
                  <a:cubicBezTo>
                    <a:pt x="10425" y="1979"/>
                    <a:pt x="10211" y="963"/>
                    <a:pt x="9783" y="54"/>
                  </a:cubicBezTo>
                  <a:lnTo>
                    <a:pt x="9783" y="1"/>
                  </a:lnTo>
                  <a:close/>
                </a:path>
              </a:pathLst>
            </a:custGeom>
            <a:solidFill>
              <a:srgbClr val="1C0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71"/>
            <p:cNvSpPr/>
            <p:nvPr/>
          </p:nvSpPr>
          <p:spPr>
            <a:xfrm>
              <a:off x="5522648" y="2082747"/>
              <a:ext cx="317450" cy="504022"/>
            </a:xfrm>
            <a:custGeom>
              <a:avLst/>
              <a:gdLst/>
              <a:ahLst/>
              <a:cxnLst/>
              <a:rect l="l" t="t" r="r" b="b"/>
              <a:pathLst>
                <a:path w="18924" h="30046" extrusionOk="0">
                  <a:moveTo>
                    <a:pt x="7181" y="1"/>
                  </a:moveTo>
                  <a:cubicBezTo>
                    <a:pt x="5037" y="1"/>
                    <a:pt x="3007" y="1044"/>
                    <a:pt x="1711" y="2821"/>
                  </a:cubicBezTo>
                  <a:cubicBezTo>
                    <a:pt x="1016" y="3783"/>
                    <a:pt x="0" y="6349"/>
                    <a:pt x="1443" y="9931"/>
                  </a:cubicBezTo>
                  <a:cubicBezTo>
                    <a:pt x="2887" y="13566"/>
                    <a:pt x="2512" y="18002"/>
                    <a:pt x="2726" y="19820"/>
                  </a:cubicBezTo>
                  <a:cubicBezTo>
                    <a:pt x="3047" y="22119"/>
                    <a:pt x="2512" y="28320"/>
                    <a:pt x="2512" y="28320"/>
                  </a:cubicBezTo>
                  <a:cubicBezTo>
                    <a:pt x="2512" y="28320"/>
                    <a:pt x="2619" y="28801"/>
                    <a:pt x="5827" y="29442"/>
                  </a:cubicBezTo>
                  <a:lnTo>
                    <a:pt x="7537" y="29763"/>
                  </a:lnTo>
                  <a:cubicBezTo>
                    <a:pt x="8709" y="29914"/>
                    <a:pt x="9875" y="30045"/>
                    <a:pt x="11102" y="30045"/>
                  </a:cubicBezTo>
                  <a:cubicBezTo>
                    <a:pt x="13345" y="30045"/>
                    <a:pt x="15795" y="29607"/>
                    <a:pt x="18870" y="28052"/>
                  </a:cubicBezTo>
                  <a:cubicBezTo>
                    <a:pt x="18389" y="25379"/>
                    <a:pt x="17641" y="19660"/>
                    <a:pt x="17106" y="17201"/>
                  </a:cubicBezTo>
                  <a:cubicBezTo>
                    <a:pt x="16625" y="14688"/>
                    <a:pt x="18870" y="5226"/>
                    <a:pt x="18870" y="5226"/>
                  </a:cubicBezTo>
                  <a:lnTo>
                    <a:pt x="18924" y="5226"/>
                  </a:lnTo>
                  <a:cubicBezTo>
                    <a:pt x="17106" y="3355"/>
                    <a:pt x="14861" y="1912"/>
                    <a:pt x="12348" y="1057"/>
                  </a:cubicBezTo>
                  <a:cubicBezTo>
                    <a:pt x="10905" y="576"/>
                    <a:pt x="9408" y="201"/>
                    <a:pt x="7912" y="41"/>
                  </a:cubicBezTo>
                  <a:cubicBezTo>
                    <a:pt x="7667" y="14"/>
                    <a:pt x="7423" y="1"/>
                    <a:pt x="7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71"/>
            <p:cNvSpPr/>
            <p:nvPr/>
          </p:nvSpPr>
          <p:spPr>
            <a:xfrm>
              <a:off x="5776420" y="2295957"/>
              <a:ext cx="146177" cy="402650"/>
            </a:xfrm>
            <a:custGeom>
              <a:avLst/>
              <a:gdLst/>
              <a:ahLst/>
              <a:cxnLst/>
              <a:rect l="l" t="t" r="r" b="b"/>
              <a:pathLst>
                <a:path w="8714" h="24003" extrusionOk="0">
                  <a:moveTo>
                    <a:pt x="3796" y="0"/>
                  </a:moveTo>
                  <a:cubicBezTo>
                    <a:pt x="3796" y="0"/>
                    <a:pt x="3582" y="5774"/>
                    <a:pt x="3796" y="7270"/>
                  </a:cubicBezTo>
                  <a:cubicBezTo>
                    <a:pt x="4009" y="8767"/>
                    <a:pt x="8019" y="18977"/>
                    <a:pt x="8339" y="20635"/>
                  </a:cubicBezTo>
                  <a:cubicBezTo>
                    <a:pt x="8714" y="22292"/>
                    <a:pt x="7110" y="24002"/>
                    <a:pt x="5560" y="23307"/>
                  </a:cubicBezTo>
                  <a:cubicBezTo>
                    <a:pt x="4704" y="22933"/>
                    <a:pt x="4811" y="22666"/>
                    <a:pt x="4972" y="22399"/>
                  </a:cubicBezTo>
                  <a:cubicBezTo>
                    <a:pt x="5292" y="22078"/>
                    <a:pt x="5667" y="21757"/>
                    <a:pt x="6041" y="21490"/>
                  </a:cubicBezTo>
                  <a:cubicBezTo>
                    <a:pt x="6041" y="21490"/>
                    <a:pt x="5613" y="19298"/>
                    <a:pt x="4597" y="18336"/>
                  </a:cubicBezTo>
                  <a:cubicBezTo>
                    <a:pt x="3528" y="17374"/>
                    <a:pt x="374" y="10638"/>
                    <a:pt x="161" y="7645"/>
                  </a:cubicBezTo>
                  <a:cubicBezTo>
                    <a:pt x="0" y="4651"/>
                    <a:pt x="161" y="214"/>
                    <a:pt x="161" y="214"/>
                  </a:cubicBezTo>
                  <a:close/>
                </a:path>
              </a:pathLst>
            </a:custGeom>
            <a:solidFill>
              <a:srgbClr val="FFC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71"/>
            <p:cNvSpPr/>
            <p:nvPr/>
          </p:nvSpPr>
          <p:spPr>
            <a:xfrm>
              <a:off x="5762060" y="2152212"/>
              <a:ext cx="96876" cy="197056"/>
            </a:xfrm>
            <a:custGeom>
              <a:avLst/>
              <a:gdLst/>
              <a:ahLst/>
              <a:cxnLst/>
              <a:rect l="l" t="t" r="r" b="b"/>
              <a:pathLst>
                <a:path w="5775" h="11747" extrusionOk="0">
                  <a:moveTo>
                    <a:pt x="2481" y="0"/>
                  </a:moveTo>
                  <a:cubicBezTo>
                    <a:pt x="1005" y="0"/>
                    <a:pt x="44" y="1735"/>
                    <a:pt x="1" y="4774"/>
                  </a:cubicBezTo>
                  <a:cubicBezTo>
                    <a:pt x="1" y="6110"/>
                    <a:pt x="215" y="10066"/>
                    <a:pt x="375" y="11723"/>
                  </a:cubicBezTo>
                  <a:cubicBezTo>
                    <a:pt x="874" y="11741"/>
                    <a:pt x="1444" y="11747"/>
                    <a:pt x="2042" y="11747"/>
                  </a:cubicBezTo>
                  <a:cubicBezTo>
                    <a:pt x="3238" y="11747"/>
                    <a:pt x="4545" y="11723"/>
                    <a:pt x="5614" y="11723"/>
                  </a:cubicBezTo>
                  <a:cubicBezTo>
                    <a:pt x="5774" y="10440"/>
                    <a:pt x="5293" y="6431"/>
                    <a:pt x="5400" y="5308"/>
                  </a:cubicBezTo>
                  <a:cubicBezTo>
                    <a:pt x="5614" y="2742"/>
                    <a:pt x="5293" y="1941"/>
                    <a:pt x="4491" y="925"/>
                  </a:cubicBezTo>
                  <a:cubicBezTo>
                    <a:pt x="4224" y="658"/>
                    <a:pt x="3957" y="444"/>
                    <a:pt x="3582" y="283"/>
                  </a:cubicBezTo>
                  <a:cubicBezTo>
                    <a:pt x="3191" y="93"/>
                    <a:pt x="2822" y="0"/>
                    <a:pt x="2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71"/>
            <p:cNvSpPr/>
            <p:nvPr/>
          </p:nvSpPr>
          <p:spPr>
            <a:xfrm>
              <a:off x="6425361" y="2236188"/>
              <a:ext cx="129436" cy="115613"/>
            </a:xfrm>
            <a:custGeom>
              <a:avLst/>
              <a:gdLst/>
              <a:ahLst/>
              <a:cxnLst/>
              <a:rect l="l" t="t" r="r" b="b"/>
              <a:pathLst>
                <a:path w="7716" h="6892" extrusionOk="0">
                  <a:moveTo>
                    <a:pt x="6425" y="1"/>
                  </a:moveTo>
                  <a:cubicBezTo>
                    <a:pt x="5544" y="1"/>
                    <a:pt x="4241" y="249"/>
                    <a:pt x="4241" y="249"/>
                  </a:cubicBezTo>
                  <a:cubicBezTo>
                    <a:pt x="4294" y="1051"/>
                    <a:pt x="4027" y="1853"/>
                    <a:pt x="3492" y="2441"/>
                  </a:cubicBezTo>
                  <a:cubicBezTo>
                    <a:pt x="2584" y="3403"/>
                    <a:pt x="766" y="4579"/>
                    <a:pt x="285" y="5541"/>
                  </a:cubicBezTo>
                  <a:cubicBezTo>
                    <a:pt x="1" y="6216"/>
                    <a:pt x="779" y="6891"/>
                    <a:pt x="1852" y="6891"/>
                  </a:cubicBezTo>
                  <a:cubicBezTo>
                    <a:pt x="2392" y="6891"/>
                    <a:pt x="3008" y="6720"/>
                    <a:pt x="3599" y="6290"/>
                  </a:cubicBezTo>
                  <a:cubicBezTo>
                    <a:pt x="4455" y="5595"/>
                    <a:pt x="4936" y="4900"/>
                    <a:pt x="5417" y="4525"/>
                  </a:cubicBezTo>
                  <a:cubicBezTo>
                    <a:pt x="5951" y="4151"/>
                    <a:pt x="6486" y="4098"/>
                    <a:pt x="6914" y="3777"/>
                  </a:cubicBezTo>
                  <a:cubicBezTo>
                    <a:pt x="7715" y="3082"/>
                    <a:pt x="7341" y="2227"/>
                    <a:pt x="7181" y="1692"/>
                  </a:cubicBezTo>
                  <a:cubicBezTo>
                    <a:pt x="6967" y="1211"/>
                    <a:pt x="6914" y="623"/>
                    <a:pt x="7074" y="89"/>
                  </a:cubicBezTo>
                  <a:cubicBezTo>
                    <a:pt x="6934" y="25"/>
                    <a:pt x="6700" y="1"/>
                    <a:pt x="6425" y="1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71"/>
            <p:cNvSpPr/>
            <p:nvPr/>
          </p:nvSpPr>
          <p:spPr>
            <a:xfrm>
              <a:off x="6426652" y="2272640"/>
              <a:ext cx="125460" cy="79195"/>
            </a:xfrm>
            <a:custGeom>
              <a:avLst/>
              <a:gdLst/>
              <a:ahLst/>
              <a:cxnLst/>
              <a:rect l="l" t="t" r="r" b="b"/>
              <a:pathLst>
                <a:path w="7479" h="4721" extrusionOk="0">
                  <a:moveTo>
                    <a:pt x="7264" y="0"/>
                  </a:moveTo>
                  <a:cubicBezTo>
                    <a:pt x="7211" y="375"/>
                    <a:pt x="7050" y="749"/>
                    <a:pt x="6730" y="963"/>
                  </a:cubicBezTo>
                  <a:cubicBezTo>
                    <a:pt x="6302" y="1283"/>
                    <a:pt x="5767" y="1337"/>
                    <a:pt x="5233" y="1711"/>
                  </a:cubicBezTo>
                  <a:cubicBezTo>
                    <a:pt x="4698" y="2085"/>
                    <a:pt x="4271" y="2834"/>
                    <a:pt x="3362" y="3475"/>
                  </a:cubicBezTo>
                  <a:cubicBezTo>
                    <a:pt x="2766" y="3928"/>
                    <a:pt x="2160" y="4104"/>
                    <a:pt x="1634" y="4104"/>
                  </a:cubicBezTo>
                  <a:cubicBezTo>
                    <a:pt x="978" y="4104"/>
                    <a:pt x="445" y="3831"/>
                    <a:pt x="208" y="3475"/>
                  </a:cubicBezTo>
                  <a:lnTo>
                    <a:pt x="208" y="3475"/>
                  </a:lnTo>
                  <a:cubicBezTo>
                    <a:pt x="0" y="4098"/>
                    <a:pt x="710" y="4720"/>
                    <a:pt x="1701" y="4720"/>
                  </a:cubicBezTo>
                  <a:cubicBezTo>
                    <a:pt x="2241" y="4720"/>
                    <a:pt x="2865" y="4535"/>
                    <a:pt x="3469" y="4063"/>
                  </a:cubicBezTo>
                  <a:cubicBezTo>
                    <a:pt x="4324" y="3422"/>
                    <a:pt x="4805" y="2673"/>
                    <a:pt x="5340" y="2352"/>
                  </a:cubicBezTo>
                  <a:cubicBezTo>
                    <a:pt x="5874" y="1978"/>
                    <a:pt x="6409" y="1925"/>
                    <a:pt x="6837" y="1604"/>
                  </a:cubicBezTo>
                  <a:cubicBezTo>
                    <a:pt x="7318" y="1176"/>
                    <a:pt x="7478" y="535"/>
                    <a:pt x="7264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71"/>
            <p:cNvSpPr/>
            <p:nvPr/>
          </p:nvSpPr>
          <p:spPr>
            <a:xfrm>
              <a:off x="6548539" y="2263850"/>
              <a:ext cx="130006" cy="115278"/>
            </a:xfrm>
            <a:custGeom>
              <a:avLst/>
              <a:gdLst/>
              <a:ahLst/>
              <a:cxnLst/>
              <a:rect l="l" t="t" r="r" b="b"/>
              <a:pathLst>
                <a:path w="7750" h="6872" extrusionOk="0">
                  <a:moveTo>
                    <a:pt x="6338" y="0"/>
                  </a:moveTo>
                  <a:cubicBezTo>
                    <a:pt x="5440" y="0"/>
                    <a:pt x="4221" y="204"/>
                    <a:pt x="4221" y="204"/>
                  </a:cubicBezTo>
                  <a:cubicBezTo>
                    <a:pt x="4275" y="1059"/>
                    <a:pt x="4007" y="1861"/>
                    <a:pt x="3473" y="2449"/>
                  </a:cubicBezTo>
                  <a:cubicBezTo>
                    <a:pt x="2564" y="3358"/>
                    <a:pt x="747" y="4587"/>
                    <a:pt x="319" y="5549"/>
                  </a:cubicBezTo>
                  <a:cubicBezTo>
                    <a:pt x="0" y="6187"/>
                    <a:pt x="762" y="6872"/>
                    <a:pt x="1825" y="6872"/>
                  </a:cubicBezTo>
                  <a:cubicBezTo>
                    <a:pt x="2366" y="6872"/>
                    <a:pt x="2985" y="6695"/>
                    <a:pt x="3580" y="6244"/>
                  </a:cubicBezTo>
                  <a:cubicBezTo>
                    <a:pt x="4435" y="5603"/>
                    <a:pt x="4916" y="4854"/>
                    <a:pt x="5397" y="4534"/>
                  </a:cubicBezTo>
                  <a:cubicBezTo>
                    <a:pt x="5932" y="4159"/>
                    <a:pt x="6520" y="4106"/>
                    <a:pt x="6894" y="3785"/>
                  </a:cubicBezTo>
                  <a:cubicBezTo>
                    <a:pt x="7749" y="3090"/>
                    <a:pt x="7375" y="2235"/>
                    <a:pt x="7161" y="1700"/>
                  </a:cubicBezTo>
                  <a:cubicBezTo>
                    <a:pt x="6948" y="1166"/>
                    <a:pt x="6894" y="631"/>
                    <a:pt x="7108" y="97"/>
                  </a:cubicBezTo>
                  <a:cubicBezTo>
                    <a:pt x="6939" y="26"/>
                    <a:pt x="6659" y="0"/>
                    <a:pt x="633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71"/>
            <p:cNvSpPr/>
            <p:nvPr/>
          </p:nvSpPr>
          <p:spPr>
            <a:xfrm>
              <a:off x="6550049" y="2300436"/>
              <a:ext cx="124907" cy="79446"/>
            </a:xfrm>
            <a:custGeom>
              <a:avLst/>
              <a:gdLst/>
              <a:ahLst/>
              <a:cxnLst/>
              <a:rect l="l" t="t" r="r" b="b"/>
              <a:pathLst>
                <a:path w="7446" h="4736" extrusionOk="0">
                  <a:moveTo>
                    <a:pt x="7232" y="1"/>
                  </a:moveTo>
                  <a:cubicBezTo>
                    <a:pt x="7232" y="375"/>
                    <a:pt x="7018" y="749"/>
                    <a:pt x="6751" y="963"/>
                  </a:cubicBezTo>
                  <a:cubicBezTo>
                    <a:pt x="6323" y="1337"/>
                    <a:pt x="5949" y="1604"/>
                    <a:pt x="5414" y="1978"/>
                  </a:cubicBezTo>
                  <a:cubicBezTo>
                    <a:pt x="4826" y="2406"/>
                    <a:pt x="4238" y="2834"/>
                    <a:pt x="3383" y="3475"/>
                  </a:cubicBezTo>
                  <a:cubicBezTo>
                    <a:pt x="2787" y="3928"/>
                    <a:pt x="2171" y="4104"/>
                    <a:pt x="1632" y="4104"/>
                  </a:cubicBezTo>
                  <a:cubicBezTo>
                    <a:pt x="962" y="4104"/>
                    <a:pt x="413" y="3831"/>
                    <a:pt x="176" y="3475"/>
                  </a:cubicBezTo>
                  <a:lnTo>
                    <a:pt x="176" y="3475"/>
                  </a:lnTo>
                  <a:cubicBezTo>
                    <a:pt x="1" y="4105"/>
                    <a:pt x="742" y="4735"/>
                    <a:pt x="1755" y="4735"/>
                  </a:cubicBezTo>
                  <a:cubicBezTo>
                    <a:pt x="2289" y="4735"/>
                    <a:pt x="2899" y="4560"/>
                    <a:pt x="3490" y="4117"/>
                  </a:cubicBezTo>
                  <a:cubicBezTo>
                    <a:pt x="4345" y="3422"/>
                    <a:pt x="5040" y="2941"/>
                    <a:pt x="5521" y="2566"/>
                  </a:cubicBezTo>
                  <a:cubicBezTo>
                    <a:pt x="6056" y="2246"/>
                    <a:pt x="6430" y="1925"/>
                    <a:pt x="6858" y="1604"/>
                  </a:cubicBezTo>
                  <a:cubicBezTo>
                    <a:pt x="7285" y="1177"/>
                    <a:pt x="7446" y="535"/>
                    <a:pt x="7232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71"/>
            <p:cNvSpPr/>
            <p:nvPr/>
          </p:nvSpPr>
          <p:spPr>
            <a:xfrm>
              <a:off x="6541326" y="2236775"/>
              <a:ext cx="2701" cy="11675"/>
            </a:xfrm>
            <a:custGeom>
              <a:avLst/>
              <a:gdLst/>
              <a:ahLst/>
              <a:cxnLst/>
              <a:rect l="l" t="t" r="r" b="b"/>
              <a:pathLst>
                <a:path w="161" h="696" extrusionOk="0">
                  <a:moveTo>
                    <a:pt x="1" y="0"/>
                  </a:moveTo>
                  <a:cubicBezTo>
                    <a:pt x="1" y="214"/>
                    <a:pt x="1" y="481"/>
                    <a:pt x="54" y="695"/>
                  </a:cubicBezTo>
                  <a:cubicBezTo>
                    <a:pt x="54" y="481"/>
                    <a:pt x="107" y="267"/>
                    <a:pt x="161" y="54"/>
                  </a:cubicBezTo>
                  <a:cubicBezTo>
                    <a:pt x="107" y="54"/>
                    <a:pt x="54" y="0"/>
                    <a:pt x="1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71"/>
            <p:cNvSpPr/>
            <p:nvPr/>
          </p:nvSpPr>
          <p:spPr>
            <a:xfrm>
              <a:off x="6290238" y="1049776"/>
              <a:ext cx="266353" cy="325401"/>
            </a:xfrm>
            <a:custGeom>
              <a:avLst/>
              <a:gdLst/>
              <a:ahLst/>
              <a:cxnLst/>
              <a:rect l="l" t="t" r="r" b="b"/>
              <a:pathLst>
                <a:path w="15878" h="19398" extrusionOk="0">
                  <a:moveTo>
                    <a:pt x="12289" y="13286"/>
                  </a:moveTo>
                  <a:lnTo>
                    <a:pt x="12289" y="13286"/>
                  </a:lnTo>
                  <a:cubicBezTo>
                    <a:pt x="12287" y="13286"/>
                    <a:pt x="12286" y="13289"/>
                    <a:pt x="12285" y="13296"/>
                  </a:cubicBezTo>
                  <a:lnTo>
                    <a:pt x="12285" y="13296"/>
                  </a:lnTo>
                  <a:cubicBezTo>
                    <a:pt x="12289" y="13296"/>
                    <a:pt x="12292" y="13295"/>
                    <a:pt x="12296" y="13294"/>
                  </a:cubicBezTo>
                  <a:cubicBezTo>
                    <a:pt x="12293" y="13289"/>
                    <a:pt x="12291" y="13286"/>
                    <a:pt x="12289" y="13286"/>
                  </a:cubicBezTo>
                  <a:close/>
                  <a:moveTo>
                    <a:pt x="3138" y="1"/>
                  </a:moveTo>
                  <a:cubicBezTo>
                    <a:pt x="2521" y="1"/>
                    <a:pt x="2002" y="199"/>
                    <a:pt x="1818" y="732"/>
                  </a:cubicBezTo>
                  <a:cubicBezTo>
                    <a:pt x="1284" y="2229"/>
                    <a:pt x="1284" y="5596"/>
                    <a:pt x="642" y="9232"/>
                  </a:cubicBezTo>
                  <a:cubicBezTo>
                    <a:pt x="1" y="12867"/>
                    <a:pt x="856" y="14310"/>
                    <a:pt x="3262" y="15379"/>
                  </a:cubicBezTo>
                  <a:cubicBezTo>
                    <a:pt x="3957" y="15646"/>
                    <a:pt x="4919" y="16074"/>
                    <a:pt x="6095" y="16555"/>
                  </a:cubicBezTo>
                  <a:cubicBezTo>
                    <a:pt x="8405" y="17582"/>
                    <a:pt x="12589" y="19398"/>
                    <a:pt x="13627" y="19398"/>
                  </a:cubicBezTo>
                  <a:cubicBezTo>
                    <a:pt x="13670" y="19398"/>
                    <a:pt x="13707" y="19395"/>
                    <a:pt x="13739" y="19388"/>
                  </a:cubicBezTo>
                  <a:cubicBezTo>
                    <a:pt x="14487" y="19281"/>
                    <a:pt x="14969" y="18800"/>
                    <a:pt x="15877" y="18373"/>
                  </a:cubicBezTo>
                  <a:cubicBezTo>
                    <a:pt x="13000" y="17111"/>
                    <a:pt x="12268" y="13513"/>
                    <a:pt x="12285" y="13296"/>
                  </a:cubicBezTo>
                  <a:lnTo>
                    <a:pt x="12285" y="13296"/>
                  </a:lnTo>
                  <a:cubicBezTo>
                    <a:pt x="12038" y="13340"/>
                    <a:pt x="11719" y="13359"/>
                    <a:pt x="11353" y="13359"/>
                  </a:cubicBezTo>
                  <a:cubicBezTo>
                    <a:pt x="9094" y="13359"/>
                    <a:pt x="5034" y="12630"/>
                    <a:pt x="4758" y="12492"/>
                  </a:cubicBezTo>
                  <a:cubicBezTo>
                    <a:pt x="4651" y="12332"/>
                    <a:pt x="4545" y="12225"/>
                    <a:pt x="4491" y="12011"/>
                  </a:cubicBezTo>
                  <a:cubicBezTo>
                    <a:pt x="4117" y="10568"/>
                    <a:pt x="3422" y="5383"/>
                    <a:pt x="4705" y="3565"/>
                  </a:cubicBezTo>
                  <a:cubicBezTo>
                    <a:pt x="5774" y="3084"/>
                    <a:pt x="6522" y="1908"/>
                    <a:pt x="6095" y="1213"/>
                  </a:cubicBezTo>
                  <a:cubicBezTo>
                    <a:pt x="5849" y="722"/>
                    <a:pt x="4315" y="1"/>
                    <a:pt x="3138" y="1"/>
                  </a:cubicBezTo>
                  <a:close/>
                </a:path>
              </a:pathLst>
            </a:custGeom>
            <a:solidFill>
              <a:srgbClr val="F7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71"/>
            <p:cNvSpPr/>
            <p:nvPr/>
          </p:nvSpPr>
          <p:spPr>
            <a:xfrm>
              <a:off x="6286648" y="1126270"/>
              <a:ext cx="270832" cy="319144"/>
            </a:xfrm>
            <a:custGeom>
              <a:avLst/>
              <a:gdLst/>
              <a:ahLst/>
              <a:cxnLst/>
              <a:rect l="l" t="t" r="r" b="b"/>
              <a:pathLst>
                <a:path w="16145" h="19025" extrusionOk="0">
                  <a:moveTo>
                    <a:pt x="12507" y="8726"/>
                  </a:moveTo>
                  <a:cubicBezTo>
                    <a:pt x="12507" y="8726"/>
                    <a:pt x="12507" y="8729"/>
                    <a:pt x="12507" y="8735"/>
                  </a:cubicBezTo>
                  <a:lnTo>
                    <a:pt x="12507" y="8735"/>
                  </a:lnTo>
                  <a:cubicBezTo>
                    <a:pt x="12508" y="8735"/>
                    <a:pt x="12509" y="8734"/>
                    <a:pt x="12510" y="8734"/>
                  </a:cubicBezTo>
                  <a:cubicBezTo>
                    <a:pt x="12508" y="8729"/>
                    <a:pt x="12507" y="8726"/>
                    <a:pt x="12507" y="8726"/>
                  </a:cubicBezTo>
                  <a:close/>
                  <a:moveTo>
                    <a:pt x="2205" y="1"/>
                  </a:moveTo>
                  <a:cubicBezTo>
                    <a:pt x="1952" y="1"/>
                    <a:pt x="1698" y="7"/>
                    <a:pt x="1444" y="21"/>
                  </a:cubicBezTo>
                  <a:cubicBezTo>
                    <a:pt x="963" y="1411"/>
                    <a:pt x="963" y="2747"/>
                    <a:pt x="642" y="4404"/>
                  </a:cubicBezTo>
                  <a:cubicBezTo>
                    <a:pt x="1" y="8039"/>
                    <a:pt x="910" y="11033"/>
                    <a:pt x="3315" y="12102"/>
                  </a:cubicBezTo>
                  <a:cubicBezTo>
                    <a:pt x="4064" y="12423"/>
                    <a:pt x="5026" y="12850"/>
                    <a:pt x="6148" y="13278"/>
                  </a:cubicBezTo>
                  <a:cubicBezTo>
                    <a:pt x="8554" y="14347"/>
                    <a:pt x="11066" y="14187"/>
                    <a:pt x="11494" y="18944"/>
                  </a:cubicBezTo>
                  <a:cubicBezTo>
                    <a:pt x="11498" y="18999"/>
                    <a:pt x="11518" y="19025"/>
                    <a:pt x="11554" y="19025"/>
                  </a:cubicBezTo>
                  <a:cubicBezTo>
                    <a:pt x="12038" y="19025"/>
                    <a:pt x="15298" y="14261"/>
                    <a:pt x="16145" y="13813"/>
                  </a:cubicBezTo>
                  <a:cubicBezTo>
                    <a:pt x="13261" y="12548"/>
                    <a:pt x="12532" y="8936"/>
                    <a:pt x="12507" y="8735"/>
                  </a:cubicBezTo>
                  <a:lnTo>
                    <a:pt x="12507" y="8735"/>
                  </a:lnTo>
                  <a:cubicBezTo>
                    <a:pt x="12259" y="8780"/>
                    <a:pt x="11938" y="8799"/>
                    <a:pt x="11569" y="8799"/>
                  </a:cubicBezTo>
                  <a:cubicBezTo>
                    <a:pt x="9321" y="8799"/>
                    <a:pt x="5294" y="8070"/>
                    <a:pt x="4972" y="7932"/>
                  </a:cubicBezTo>
                  <a:cubicBezTo>
                    <a:pt x="4865" y="7772"/>
                    <a:pt x="4759" y="7665"/>
                    <a:pt x="4759" y="7451"/>
                  </a:cubicBezTo>
                  <a:cubicBezTo>
                    <a:pt x="4438" y="6222"/>
                    <a:pt x="3903" y="2480"/>
                    <a:pt x="4438" y="181"/>
                  </a:cubicBezTo>
                  <a:cubicBezTo>
                    <a:pt x="3716" y="61"/>
                    <a:pt x="2964" y="1"/>
                    <a:pt x="2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71"/>
            <p:cNvSpPr/>
            <p:nvPr/>
          </p:nvSpPr>
          <p:spPr>
            <a:xfrm>
              <a:off x="6481238" y="1599191"/>
              <a:ext cx="171306" cy="655869"/>
            </a:xfrm>
            <a:custGeom>
              <a:avLst/>
              <a:gdLst/>
              <a:ahLst/>
              <a:cxnLst/>
              <a:rect l="l" t="t" r="r" b="b"/>
              <a:pathLst>
                <a:path w="10212" h="39098" extrusionOk="0">
                  <a:moveTo>
                    <a:pt x="9356" y="0"/>
                  </a:moveTo>
                  <a:lnTo>
                    <a:pt x="429" y="749"/>
                  </a:lnTo>
                  <a:lnTo>
                    <a:pt x="54" y="3422"/>
                  </a:lnTo>
                  <a:cubicBezTo>
                    <a:pt x="54" y="3422"/>
                    <a:pt x="1" y="13632"/>
                    <a:pt x="161" y="19352"/>
                  </a:cubicBezTo>
                  <a:cubicBezTo>
                    <a:pt x="322" y="25072"/>
                    <a:pt x="696" y="38329"/>
                    <a:pt x="696" y="38329"/>
                  </a:cubicBezTo>
                  <a:cubicBezTo>
                    <a:pt x="696" y="38329"/>
                    <a:pt x="1009" y="39097"/>
                    <a:pt x="2134" y="39097"/>
                  </a:cubicBezTo>
                  <a:cubicBezTo>
                    <a:pt x="2550" y="39097"/>
                    <a:pt x="3078" y="38992"/>
                    <a:pt x="3743" y="38703"/>
                  </a:cubicBezTo>
                  <a:cubicBezTo>
                    <a:pt x="4972" y="31861"/>
                    <a:pt x="5400" y="24911"/>
                    <a:pt x="5079" y="18015"/>
                  </a:cubicBezTo>
                  <a:cubicBezTo>
                    <a:pt x="5079" y="18015"/>
                    <a:pt x="5774" y="9569"/>
                    <a:pt x="8073" y="8019"/>
                  </a:cubicBezTo>
                  <a:cubicBezTo>
                    <a:pt x="10211" y="6576"/>
                    <a:pt x="9356" y="1"/>
                    <a:pt x="9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71"/>
            <p:cNvSpPr/>
            <p:nvPr/>
          </p:nvSpPr>
          <p:spPr>
            <a:xfrm>
              <a:off x="6545805" y="1614439"/>
              <a:ext cx="170400" cy="663552"/>
            </a:xfrm>
            <a:custGeom>
              <a:avLst/>
              <a:gdLst/>
              <a:ahLst/>
              <a:cxnLst/>
              <a:rect l="l" t="t" r="r" b="b"/>
              <a:pathLst>
                <a:path w="10158" h="39556" extrusionOk="0">
                  <a:moveTo>
                    <a:pt x="8768" y="0"/>
                  </a:moveTo>
                  <a:lnTo>
                    <a:pt x="1" y="1764"/>
                  </a:lnTo>
                  <a:lnTo>
                    <a:pt x="696" y="4918"/>
                  </a:lnTo>
                  <a:cubicBezTo>
                    <a:pt x="696" y="4918"/>
                    <a:pt x="2032" y="14006"/>
                    <a:pt x="2834" y="19672"/>
                  </a:cubicBezTo>
                  <a:cubicBezTo>
                    <a:pt x="3582" y="25339"/>
                    <a:pt x="4277" y="39077"/>
                    <a:pt x="4277" y="39077"/>
                  </a:cubicBezTo>
                  <a:cubicBezTo>
                    <a:pt x="4277" y="39077"/>
                    <a:pt x="4603" y="39555"/>
                    <a:pt x="5436" y="39555"/>
                  </a:cubicBezTo>
                  <a:cubicBezTo>
                    <a:pt x="5909" y="39555"/>
                    <a:pt x="6545" y="39401"/>
                    <a:pt x="7378" y="38917"/>
                  </a:cubicBezTo>
                  <a:cubicBezTo>
                    <a:pt x="8447" y="25552"/>
                    <a:pt x="7485" y="19352"/>
                    <a:pt x="7485" y="19352"/>
                  </a:cubicBezTo>
                  <a:cubicBezTo>
                    <a:pt x="7485" y="19352"/>
                    <a:pt x="8714" y="9409"/>
                    <a:pt x="9409" y="6896"/>
                  </a:cubicBezTo>
                  <a:cubicBezTo>
                    <a:pt x="10158" y="4384"/>
                    <a:pt x="8768" y="0"/>
                    <a:pt x="8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71"/>
            <p:cNvSpPr/>
            <p:nvPr/>
          </p:nvSpPr>
          <p:spPr>
            <a:xfrm>
              <a:off x="6485734" y="1244081"/>
              <a:ext cx="287859" cy="275815"/>
            </a:xfrm>
            <a:custGeom>
              <a:avLst/>
              <a:gdLst/>
              <a:ahLst/>
              <a:cxnLst/>
              <a:rect l="l" t="t" r="r" b="b"/>
              <a:pathLst>
                <a:path w="17160" h="16442" extrusionOk="0">
                  <a:moveTo>
                    <a:pt x="7858" y="1"/>
                  </a:moveTo>
                  <a:cubicBezTo>
                    <a:pt x="7858" y="1"/>
                    <a:pt x="3475" y="214"/>
                    <a:pt x="3101" y="802"/>
                  </a:cubicBezTo>
                  <a:cubicBezTo>
                    <a:pt x="2406" y="1604"/>
                    <a:pt x="1657" y="2406"/>
                    <a:pt x="856" y="3101"/>
                  </a:cubicBezTo>
                  <a:lnTo>
                    <a:pt x="0" y="7110"/>
                  </a:lnTo>
                  <a:lnTo>
                    <a:pt x="1176" y="13953"/>
                  </a:lnTo>
                  <a:cubicBezTo>
                    <a:pt x="1176" y="13953"/>
                    <a:pt x="5721" y="16442"/>
                    <a:pt x="9418" y="16442"/>
                  </a:cubicBezTo>
                  <a:cubicBezTo>
                    <a:pt x="10222" y="16442"/>
                    <a:pt x="10986" y="16324"/>
                    <a:pt x="11654" y="16038"/>
                  </a:cubicBezTo>
                  <a:cubicBezTo>
                    <a:pt x="11896" y="13761"/>
                    <a:pt x="12840" y="10695"/>
                    <a:pt x="13572" y="10695"/>
                  </a:cubicBezTo>
                  <a:cubicBezTo>
                    <a:pt x="13648" y="10695"/>
                    <a:pt x="13722" y="10728"/>
                    <a:pt x="13792" y="10799"/>
                  </a:cubicBezTo>
                  <a:cubicBezTo>
                    <a:pt x="13899" y="10906"/>
                    <a:pt x="14113" y="11120"/>
                    <a:pt x="14327" y="11333"/>
                  </a:cubicBezTo>
                  <a:lnTo>
                    <a:pt x="17160" y="8233"/>
                  </a:lnTo>
                  <a:cubicBezTo>
                    <a:pt x="16358" y="7057"/>
                    <a:pt x="15449" y="5934"/>
                    <a:pt x="14434" y="4972"/>
                  </a:cubicBezTo>
                  <a:cubicBezTo>
                    <a:pt x="13311" y="4063"/>
                    <a:pt x="12081" y="3422"/>
                    <a:pt x="10692" y="3101"/>
                  </a:cubicBezTo>
                  <a:cubicBezTo>
                    <a:pt x="6950" y="219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F7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71"/>
            <p:cNvSpPr/>
            <p:nvPr/>
          </p:nvSpPr>
          <p:spPr>
            <a:xfrm>
              <a:off x="6468690" y="1262013"/>
              <a:ext cx="258285" cy="428568"/>
            </a:xfrm>
            <a:custGeom>
              <a:avLst/>
              <a:gdLst/>
              <a:ahLst/>
              <a:cxnLst/>
              <a:rect l="l" t="t" r="r" b="b"/>
              <a:pathLst>
                <a:path w="15397" h="25548" extrusionOk="0">
                  <a:moveTo>
                    <a:pt x="8821" y="1"/>
                  </a:moveTo>
                  <a:cubicBezTo>
                    <a:pt x="8233" y="1604"/>
                    <a:pt x="6576" y="3155"/>
                    <a:pt x="3903" y="3475"/>
                  </a:cubicBezTo>
                  <a:cubicBezTo>
                    <a:pt x="3155" y="2674"/>
                    <a:pt x="2139" y="2086"/>
                    <a:pt x="2673" y="215"/>
                  </a:cubicBezTo>
                  <a:lnTo>
                    <a:pt x="2673" y="215"/>
                  </a:lnTo>
                  <a:cubicBezTo>
                    <a:pt x="2192" y="428"/>
                    <a:pt x="1711" y="642"/>
                    <a:pt x="1177" y="803"/>
                  </a:cubicBezTo>
                  <a:cubicBezTo>
                    <a:pt x="1" y="3796"/>
                    <a:pt x="749" y="8875"/>
                    <a:pt x="589" y="11494"/>
                  </a:cubicBezTo>
                  <a:cubicBezTo>
                    <a:pt x="535" y="14327"/>
                    <a:pt x="321" y="18497"/>
                    <a:pt x="1" y="21865"/>
                  </a:cubicBezTo>
                  <a:cubicBezTo>
                    <a:pt x="1" y="24335"/>
                    <a:pt x="4335" y="25547"/>
                    <a:pt x="8681" y="25547"/>
                  </a:cubicBezTo>
                  <a:cubicBezTo>
                    <a:pt x="10917" y="25547"/>
                    <a:pt x="13155" y="25226"/>
                    <a:pt x="14808" y="24591"/>
                  </a:cubicBezTo>
                  <a:cubicBezTo>
                    <a:pt x="15396" y="19138"/>
                    <a:pt x="14220" y="18016"/>
                    <a:pt x="14541" y="14755"/>
                  </a:cubicBezTo>
                  <a:cubicBezTo>
                    <a:pt x="14336" y="13321"/>
                    <a:pt x="14033" y="11053"/>
                    <a:pt x="14713" y="11053"/>
                  </a:cubicBezTo>
                  <a:cubicBezTo>
                    <a:pt x="14743" y="11053"/>
                    <a:pt x="14774" y="11057"/>
                    <a:pt x="14808" y="11066"/>
                  </a:cubicBezTo>
                  <a:cubicBezTo>
                    <a:pt x="11868" y="6950"/>
                    <a:pt x="13044" y="7164"/>
                    <a:pt x="14808" y="3048"/>
                  </a:cubicBezTo>
                  <a:cubicBezTo>
                    <a:pt x="12884" y="1925"/>
                    <a:pt x="8821" y="1"/>
                    <a:pt x="88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71"/>
            <p:cNvSpPr/>
            <p:nvPr/>
          </p:nvSpPr>
          <p:spPr>
            <a:xfrm>
              <a:off x="6585260" y="1444056"/>
              <a:ext cx="243942" cy="288765"/>
            </a:xfrm>
            <a:custGeom>
              <a:avLst/>
              <a:gdLst/>
              <a:ahLst/>
              <a:cxnLst/>
              <a:rect l="l" t="t" r="r" b="b"/>
              <a:pathLst>
                <a:path w="14542" h="17214" extrusionOk="0">
                  <a:moveTo>
                    <a:pt x="5133" y="0"/>
                  </a:moveTo>
                  <a:lnTo>
                    <a:pt x="1" y="7003"/>
                  </a:lnTo>
                  <a:lnTo>
                    <a:pt x="9730" y="17213"/>
                  </a:lnTo>
                  <a:lnTo>
                    <a:pt x="14541" y="994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71"/>
            <p:cNvSpPr/>
            <p:nvPr/>
          </p:nvSpPr>
          <p:spPr>
            <a:xfrm>
              <a:off x="6672255" y="1556146"/>
              <a:ext cx="141698" cy="157199"/>
            </a:xfrm>
            <a:custGeom>
              <a:avLst/>
              <a:gdLst/>
              <a:ahLst/>
              <a:cxnLst/>
              <a:rect l="l" t="t" r="r" b="b"/>
              <a:pathLst>
                <a:path w="8447" h="9371" extrusionOk="0">
                  <a:moveTo>
                    <a:pt x="4972" y="1"/>
                  </a:moveTo>
                  <a:cubicBezTo>
                    <a:pt x="4063" y="2032"/>
                    <a:pt x="3261" y="4331"/>
                    <a:pt x="2673" y="4705"/>
                  </a:cubicBezTo>
                  <a:cubicBezTo>
                    <a:pt x="1711" y="5132"/>
                    <a:pt x="0" y="5239"/>
                    <a:pt x="0" y="6362"/>
                  </a:cubicBezTo>
                  <a:cubicBezTo>
                    <a:pt x="0" y="7430"/>
                    <a:pt x="1405" y="9371"/>
                    <a:pt x="2508" y="9371"/>
                  </a:cubicBezTo>
                  <a:cubicBezTo>
                    <a:pt x="2564" y="9371"/>
                    <a:pt x="2619" y="9366"/>
                    <a:pt x="2673" y="9355"/>
                  </a:cubicBezTo>
                  <a:cubicBezTo>
                    <a:pt x="3742" y="9088"/>
                    <a:pt x="3849" y="7591"/>
                    <a:pt x="4544" y="6255"/>
                  </a:cubicBezTo>
                  <a:cubicBezTo>
                    <a:pt x="6041" y="4331"/>
                    <a:pt x="7324" y="2246"/>
                    <a:pt x="8446" y="54"/>
                  </a:cubicBezTo>
                  <a:lnTo>
                    <a:pt x="4972" y="1"/>
                  </a:lnTo>
                  <a:close/>
                </a:path>
              </a:pathLst>
            </a:custGeom>
            <a:solidFill>
              <a:srgbClr val="F7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71"/>
            <p:cNvSpPr/>
            <p:nvPr/>
          </p:nvSpPr>
          <p:spPr>
            <a:xfrm>
              <a:off x="6560164" y="1304169"/>
              <a:ext cx="277995" cy="347041"/>
            </a:xfrm>
            <a:custGeom>
              <a:avLst/>
              <a:gdLst/>
              <a:ahLst/>
              <a:cxnLst/>
              <a:rect l="l" t="t" r="r" b="b"/>
              <a:pathLst>
                <a:path w="16572" h="20688" extrusionOk="0">
                  <a:moveTo>
                    <a:pt x="7644" y="0"/>
                  </a:moveTo>
                  <a:cubicBezTo>
                    <a:pt x="5880" y="4116"/>
                    <a:pt x="0" y="4865"/>
                    <a:pt x="2940" y="8981"/>
                  </a:cubicBezTo>
                  <a:cubicBezTo>
                    <a:pt x="3095" y="9174"/>
                    <a:pt x="3467" y="9270"/>
                    <a:pt x="3896" y="9270"/>
                  </a:cubicBezTo>
                  <a:cubicBezTo>
                    <a:pt x="4653" y="9270"/>
                    <a:pt x="5588" y="8973"/>
                    <a:pt x="5827" y="8393"/>
                  </a:cubicBezTo>
                  <a:cubicBezTo>
                    <a:pt x="5899" y="7653"/>
                    <a:pt x="6263" y="7407"/>
                    <a:pt x="6727" y="7407"/>
                  </a:cubicBezTo>
                  <a:cubicBezTo>
                    <a:pt x="7637" y="7407"/>
                    <a:pt x="8929" y="8358"/>
                    <a:pt x="9141" y="8393"/>
                  </a:cubicBezTo>
                  <a:cubicBezTo>
                    <a:pt x="9248" y="8393"/>
                    <a:pt x="10371" y="8874"/>
                    <a:pt x="11707" y="10798"/>
                  </a:cubicBezTo>
                  <a:cubicBezTo>
                    <a:pt x="12135" y="11386"/>
                    <a:pt x="12242" y="12188"/>
                    <a:pt x="12028" y="12883"/>
                  </a:cubicBezTo>
                  <a:cubicBezTo>
                    <a:pt x="10745" y="14434"/>
                    <a:pt x="10264" y="16946"/>
                    <a:pt x="9783" y="19138"/>
                  </a:cubicBezTo>
                  <a:cubicBezTo>
                    <a:pt x="10585" y="19405"/>
                    <a:pt x="11226" y="19940"/>
                    <a:pt x="11654" y="20688"/>
                  </a:cubicBezTo>
                  <a:cubicBezTo>
                    <a:pt x="13204" y="18603"/>
                    <a:pt x="16572" y="13632"/>
                    <a:pt x="16037" y="11012"/>
                  </a:cubicBezTo>
                  <a:cubicBezTo>
                    <a:pt x="15716" y="9729"/>
                    <a:pt x="15182" y="8446"/>
                    <a:pt x="14433" y="7324"/>
                  </a:cubicBezTo>
                  <a:cubicBezTo>
                    <a:pt x="14433" y="7324"/>
                    <a:pt x="13044" y="4437"/>
                    <a:pt x="12135" y="3047"/>
                  </a:cubicBezTo>
                  <a:cubicBezTo>
                    <a:pt x="11226" y="1657"/>
                    <a:pt x="9195" y="214"/>
                    <a:pt x="8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71"/>
            <p:cNvSpPr/>
            <p:nvPr/>
          </p:nvSpPr>
          <p:spPr>
            <a:xfrm>
              <a:off x="6493803" y="1157941"/>
              <a:ext cx="135995" cy="145590"/>
            </a:xfrm>
            <a:custGeom>
              <a:avLst/>
              <a:gdLst/>
              <a:ahLst/>
              <a:cxnLst/>
              <a:rect l="l" t="t" r="r" b="b"/>
              <a:pathLst>
                <a:path w="8107" h="8679" extrusionOk="0">
                  <a:moveTo>
                    <a:pt x="2102" y="1"/>
                  </a:moveTo>
                  <a:cubicBezTo>
                    <a:pt x="1416" y="1"/>
                    <a:pt x="855" y="301"/>
                    <a:pt x="588" y="1073"/>
                  </a:cubicBezTo>
                  <a:cubicBezTo>
                    <a:pt x="588" y="1073"/>
                    <a:pt x="0" y="5189"/>
                    <a:pt x="588" y="7060"/>
                  </a:cubicBezTo>
                  <a:cubicBezTo>
                    <a:pt x="951" y="8465"/>
                    <a:pt x="1736" y="8679"/>
                    <a:pt x="2358" y="8679"/>
                  </a:cubicBezTo>
                  <a:cubicBezTo>
                    <a:pt x="2469" y="8679"/>
                    <a:pt x="2576" y="8672"/>
                    <a:pt x="2673" y="8664"/>
                  </a:cubicBezTo>
                  <a:cubicBezTo>
                    <a:pt x="3315" y="8557"/>
                    <a:pt x="6148" y="7808"/>
                    <a:pt x="6629" y="5937"/>
                  </a:cubicBezTo>
                  <a:cubicBezTo>
                    <a:pt x="7377" y="5937"/>
                    <a:pt x="8019" y="5296"/>
                    <a:pt x="8019" y="4548"/>
                  </a:cubicBezTo>
                  <a:cubicBezTo>
                    <a:pt x="8107" y="3932"/>
                    <a:pt x="7869" y="3208"/>
                    <a:pt x="7396" y="3208"/>
                  </a:cubicBezTo>
                  <a:cubicBezTo>
                    <a:pt x="7293" y="3208"/>
                    <a:pt x="7180" y="3242"/>
                    <a:pt x="7057" y="3318"/>
                  </a:cubicBezTo>
                  <a:cubicBezTo>
                    <a:pt x="6938" y="2372"/>
                    <a:pt x="4029" y="1"/>
                    <a:pt x="2102" y="1"/>
                  </a:cubicBezTo>
                  <a:close/>
                </a:path>
              </a:pathLst>
            </a:custGeom>
            <a:solidFill>
              <a:srgbClr val="FFC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71"/>
            <p:cNvSpPr/>
            <p:nvPr/>
          </p:nvSpPr>
          <p:spPr>
            <a:xfrm>
              <a:off x="6481238" y="1100604"/>
              <a:ext cx="173990" cy="143493"/>
            </a:xfrm>
            <a:custGeom>
              <a:avLst/>
              <a:gdLst/>
              <a:ahLst/>
              <a:cxnLst/>
              <a:rect l="l" t="t" r="r" b="b"/>
              <a:pathLst>
                <a:path w="10372" h="8554" extrusionOk="0">
                  <a:moveTo>
                    <a:pt x="3369" y="1"/>
                  </a:moveTo>
                  <a:cubicBezTo>
                    <a:pt x="3262" y="214"/>
                    <a:pt x="3369" y="589"/>
                    <a:pt x="3369" y="749"/>
                  </a:cubicBezTo>
                  <a:cubicBezTo>
                    <a:pt x="3048" y="696"/>
                    <a:pt x="2781" y="535"/>
                    <a:pt x="2567" y="321"/>
                  </a:cubicBezTo>
                  <a:cubicBezTo>
                    <a:pt x="2567" y="321"/>
                    <a:pt x="2300" y="856"/>
                    <a:pt x="2567" y="1123"/>
                  </a:cubicBezTo>
                  <a:cubicBezTo>
                    <a:pt x="2567" y="1123"/>
                    <a:pt x="1819" y="802"/>
                    <a:pt x="1765" y="321"/>
                  </a:cubicBezTo>
                  <a:cubicBezTo>
                    <a:pt x="1452" y="739"/>
                    <a:pt x="1241" y="1360"/>
                    <a:pt x="1330" y="1688"/>
                  </a:cubicBezTo>
                  <a:lnTo>
                    <a:pt x="1330" y="1688"/>
                  </a:lnTo>
                  <a:cubicBezTo>
                    <a:pt x="1278" y="1609"/>
                    <a:pt x="955" y="1614"/>
                    <a:pt x="856" y="1123"/>
                  </a:cubicBezTo>
                  <a:lnTo>
                    <a:pt x="856" y="1123"/>
                  </a:lnTo>
                  <a:cubicBezTo>
                    <a:pt x="1" y="2673"/>
                    <a:pt x="1337" y="4437"/>
                    <a:pt x="1337" y="4437"/>
                  </a:cubicBezTo>
                  <a:cubicBezTo>
                    <a:pt x="2246" y="5293"/>
                    <a:pt x="5935" y="5400"/>
                    <a:pt x="5935" y="5400"/>
                  </a:cubicBezTo>
                  <a:cubicBezTo>
                    <a:pt x="5935" y="6095"/>
                    <a:pt x="6737" y="6255"/>
                    <a:pt x="7004" y="6629"/>
                  </a:cubicBezTo>
                  <a:cubicBezTo>
                    <a:pt x="7218" y="7003"/>
                    <a:pt x="6950" y="8073"/>
                    <a:pt x="6950" y="8073"/>
                  </a:cubicBezTo>
                  <a:cubicBezTo>
                    <a:pt x="6950" y="8073"/>
                    <a:pt x="6968" y="8107"/>
                    <a:pt x="7043" y="8107"/>
                  </a:cubicBezTo>
                  <a:cubicBezTo>
                    <a:pt x="7099" y="8107"/>
                    <a:pt x="7187" y="8088"/>
                    <a:pt x="7325" y="8019"/>
                  </a:cubicBezTo>
                  <a:cubicBezTo>
                    <a:pt x="7487" y="7369"/>
                    <a:pt x="7927" y="6658"/>
                    <a:pt x="8293" y="6658"/>
                  </a:cubicBezTo>
                  <a:cubicBezTo>
                    <a:pt x="8409" y="6658"/>
                    <a:pt x="8518" y="6729"/>
                    <a:pt x="8607" y="6896"/>
                  </a:cubicBezTo>
                  <a:cubicBezTo>
                    <a:pt x="8821" y="7431"/>
                    <a:pt x="8821" y="8019"/>
                    <a:pt x="8607" y="8554"/>
                  </a:cubicBezTo>
                  <a:cubicBezTo>
                    <a:pt x="8875" y="8073"/>
                    <a:pt x="9035" y="7538"/>
                    <a:pt x="9196" y="7057"/>
                  </a:cubicBezTo>
                  <a:cubicBezTo>
                    <a:pt x="9570" y="6202"/>
                    <a:pt x="10372" y="2941"/>
                    <a:pt x="8821" y="2780"/>
                  </a:cubicBezTo>
                  <a:cubicBezTo>
                    <a:pt x="8635" y="913"/>
                    <a:pt x="6205" y="513"/>
                    <a:pt x="5130" y="513"/>
                  </a:cubicBezTo>
                  <a:cubicBezTo>
                    <a:pt x="4974" y="513"/>
                    <a:pt x="4847" y="522"/>
                    <a:pt x="4759" y="535"/>
                  </a:cubicBezTo>
                  <a:cubicBezTo>
                    <a:pt x="4640" y="571"/>
                    <a:pt x="4522" y="588"/>
                    <a:pt x="4406" y="588"/>
                  </a:cubicBezTo>
                  <a:cubicBezTo>
                    <a:pt x="3998" y="588"/>
                    <a:pt x="3619" y="375"/>
                    <a:pt x="3369" y="1"/>
                  </a:cubicBezTo>
                  <a:close/>
                </a:path>
              </a:pathLst>
            </a:custGeom>
            <a:solidFill>
              <a:srgbClr val="9947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71"/>
            <p:cNvSpPr/>
            <p:nvPr/>
          </p:nvSpPr>
          <p:spPr>
            <a:xfrm>
              <a:off x="6500076" y="1320306"/>
              <a:ext cx="68174" cy="268132"/>
            </a:xfrm>
            <a:custGeom>
              <a:avLst/>
              <a:gdLst/>
              <a:ahLst/>
              <a:cxnLst/>
              <a:rect l="l" t="t" r="r" b="b"/>
              <a:pathLst>
                <a:path w="4064" h="15984" extrusionOk="0">
                  <a:moveTo>
                    <a:pt x="2032" y="0"/>
                  </a:moveTo>
                  <a:lnTo>
                    <a:pt x="856" y="1497"/>
                  </a:lnTo>
                  <a:lnTo>
                    <a:pt x="1444" y="2406"/>
                  </a:lnTo>
                  <a:lnTo>
                    <a:pt x="1" y="13097"/>
                  </a:lnTo>
                  <a:lnTo>
                    <a:pt x="2032" y="15984"/>
                  </a:lnTo>
                  <a:lnTo>
                    <a:pt x="4063" y="13151"/>
                  </a:lnTo>
                  <a:lnTo>
                    <a:pt x="2620" y="2513"/>
                  </a:lnTo>
                  <a:lnTo>
                    <a:pt x="3475" y="1497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71"/>
            <p:cNvSpPr/>
            <p:nvPr/>
          </p:nvSpPr>
          <p:spPr>
            <a:xfrm>
              <a:off x="7271274" y="2809775"/>
              <a:ext cx="104928" cy="681535"/>
            </a:xfrm>
            <a:custGeom>
              <a:avLst/>
              <a:gdLst/>
              <a:ahLst/>
              <a:cxnLst/>
              <a:rect l="l" t="t" r="r" b="b"/>
              <a:pathLst>
                <a:path w="6255" h="40628" extrusionOk="0">
                  <a:moveTo>
                    <a:pt x="0" y="1"/>
                  </a:moveTo>
                  <a:lnTo>
                    <a:pt x="0" y="37046"/>
                  </a:lnTo>
                  <a:lnTo>
                    <a:pt x="6255" y="40628"/>
                  </a:lnTo>
                  <a:lnTo>
                    <a:pt x="6255" y="3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71"/>
            <p:cNvSpPr/>
            <p:nvPr/>
          </p:nvSpPr>
          <p:spPr>
            <a:xfrm>
              <a:off x="7376184" y="2809775"/>
              <a:ext cx="104928" cy="681535"/>
            </a:xfrm>
            <a:custGeom>
              <a:avLst/>
              <a:gdLst/>
              <a:ahLst/>
              <a:cxnLst/>
              <a:rect l="l" t="t" r="r" b="b"/>
              <a:pathLst>
                <a:path w="6255" h="40628" extrusionOk="0">
                  <a:moveTo>
                    <a:pt x="6255" y="1"/>
                  </a:moveTo>
                  <a:lnTo>
                    <a:pt x="1" y="3583"/>
                  </a:lnTo>
                  <a:lnTo>
                    <a:pt x="1" y="40628"/>
                  </a:lnTo>
                  <a:lnTo>
                    <a:pt x="6255" y="37046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AE9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71"/>
            <p:cNvSpPr/>
            <p:nvPr/>
          </p:nvSpPr>
          <p:spPr>
            <a:xfrm>
              <a:off x="7271274" y="2748798"/>
              <a:ext cx="209838" cy="121082"/>
            </a:xfrm>
            <a:custGeom>
              <a:avLst/>
              <a:gdLst/>
              <a:ahLst/>
              <a:cxnLst/>
              <a:rect l="l" t="t" r="r" b="b"/>
              <a:pathLst>
                <a:path w="12509" h="7218" extrusionOk="0">
                  <a:moveTo>
                    <a:pt x="6255" y="1"/>
                  </a:moveTo>
                  <a:lnTo>
                    <a:pt x="0" y="3636"/>
                  </a:lnTo>
                  <a:lnTo>
                    <a:pt x="6255" y="7218"/>
                  </a:lnTo>
                  <a:lnTo>
                    <a:pt x="12509" y="3636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755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71"/>
            <p:cNvSpPr/>
            <p:nvPr/>
          </p:nvSpPr>
          <p:spPr>
            <a:xfrm>
              <a:off x="7513387" y="2596364"/>
              <a:ext cx="104928" cy="1034850"/>
            </a:xfrm>
            <a:custGeom>
              <a:avLst/>
              <a:gdLst/>
              <a:ahLst/>
              <a:cxnLst/>
              <a:rect l="l" t="t" r="r" b="b"/>
              <a:pathLst>
                <a:path w="6255" h="61690" extrusionOk="0">
                  <a:moveTo>
                    <a:pt x="0" y="0"/>
                  </a:moveTo>
                  <a:lnTo>
                    <a:pt x="0" y="58108"/>
                  </a:lnTo>
                  <a:lnTo>
                    <a:pt x="6255" y="61689"/>
                  </a:lnTo>
                  <a:lnTo>
                    <a:pt x="6255" y="3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71"/>
            <p:cNvSpPr/>
            <p:nvPr/>
          </p:nvSpPr>
          <p:spPr>
            <a:xfrm>
              <a:off x="7618298" y="2596364"/>
              <a:ext cx="104039" cy="1034850"/>
            </a:xfrm>
            <a:custGeom>
              <a:avLst/>
              <a:gdLst/>
              <a:ahLst/>
              <a:cxnLst/>
              <a:rect l="l" t="t" r="r" b="b"/>
              <a:pathLst>
                <a:path w="6202" h="61690" extrusionOk="0">
                  <a:moveTo>
                    <a:pt x="6202" y="0"/>
                  </a:moveTo>
                  <a:lnTo>
                    <a:pt x="1" y="3582"/>
                  </a:lnTo>
                  <a:lnTo>
                    <a:pt x="1" y="61689"/>
                  </a:lnTo>
                  <a:lnTo>
                    <a:pt x="6202" y="58108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EED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71"/>
            <p:cNvSpPr/>
            <p:nvPr/>
          </p:nvSpPr>
          <p:spPr>
            <a:xfrm>
              <a:off x="7513387" y="2535387"/>
              <a:ext cx="208949" cy="121065"/>
            </a:xfrm>
            <a:custGeom>
              <a:avLst/>
              <a:gdLst/>
              <a:ahLst/>
              <a:cxnLst/>
              <a:rect l="l" t="t" r="r" b="b"/>
              <a:pathLst>
                <a:path w="12456" h="7217" extrusionOk="0">
                  <a:moveTo>
                    <a:pt x="6255" y="0"/>
                  </a:moveTo>
                  <a:lnTo>
                    <a:pt x="0" y="3635"/>
                  </a:lnTo>
                  <a:lnTo>
                    <a:pt x="6255" y="7217"/>
                  </a:lnTo>
                  <a:lnTo>
                    <a:pt x="12456" y="3635"/>
                  </a:lnTo>
                  <a:lnTo>
                    <a:pt x="6255" y="0"/>
                  </a:lnTo>
                  <a:close/>
                </a:path>
              </a:pathLst>
            </a:custGeom>
            <a:solidFill>
              <a:srgbClr val="CC95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71"/>
            <p:cNvSpPr/>
            <p:nvPr/>
          </p:nvSpPr>
          <p:spPr>
            <a:xfrm>
              <a:off x="7754612" y="3158611"/>
              <a:ext cx="104928" cy="610694"/>
            </a:xfrm>
            <a:custGeom>
              <a:avLst/>
              <a:gdLst/>
              <a:ahLst/>
              <a:cxnLst/>
              <a:rect l="l" t="t" r="r" b="b"/>
              <a:pathLst>
                <a:path w="6255" h="36405" extrusionOk="0">
                  <a:moveTo>
                    <a:pt x="0" y="1"/>
                  </a:moveTo>
                  <a:lnTo>
                    <a:pt x="0" y="32823"/>
                  </a:lnTo>
                  <a:lnTo>
                    <a:pt x="6255" y="36405"/>
                  </a:lnTo>
                  <a:lnTo>
                    <a:pt x="6255" y="36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71"/>
            <p:cNvSpPr/>
            <p:nvPr/>
          </p:nvSpPr>
          <p:spPr>
            <a:xfrm>
              <a:off x="7859522" y="3158611"/>
              <a:ext cx="104928" cy="610694"/>
            </a:xfrm>
            <a:custGeom>
              <a:avLst/>
              <a:gdLst/>
              <a:ahLst/>
              <a:cxnLst/>
              <a:rect l="l" t="t" r="r" b="b"/>
              <a:pathLst>
                <a:path w="6255" h="36405" extrusionOk="0">
                  <a:moveTo>
                    <a:pt x="6255" y="1"/>
                  </a:moveTo>
                  <a:lnTo>
                    <a:pt x="1" y="3636"/>
                  </a:lnTo>
                  <a:lnTo>
                    <a:pt x="1" y="36405"/>
                  </a:lnTo>
                  <a:lnTo>
                    <a:pt x="6255" y="32823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71"/>
            <p:cNvSpPr/>
            <p:nvPr/>
          </p:nvSpPr>
          <p:spPr>
            <a:xfrm>
              <a:off x="7754612" y="3098523"/>
              <a:ext cx="209838" cy="121082"/>
            </a:xfrm>
            <a:custGeom>
              <a:avLst/>
              <a:gdLst/>
              <a:ahLst/>
              <a:cxnLst/>
              <a:rect l="l" t="t" r="r" b="b"/>
              <a:pathLst>
                <a:path w="12509" h="7218" extrusionOk="0">
                  <a:moveTo>
                    <a:pt x="6255" y="1"/>
                  </a:moveTo>
                  <a:lnTo>
                    <a:pt x="0" y="3583"/>
                  </a:lnTo>
                  <a:lnTo>
                    <a:pt x="6255" y="7218"/>
                  </a:lnTo>
                  <a:lnTo>
                    <a:pt x="12509" y="3583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897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71"/>
            <p:cNvSpPr/>
            <p:nvPr/>
          </p:nvSpPr>
          <p:spPr>
            <a:xfrm>
              <a:off x="7754612" y="3160406"/>
              <a:ext cx="104928" cy="610694"/>
            </a:xfrm>
            <a:custGeom>
              <a:avLst/>
              <a:gdLst/>
              <a:ahLst/>
              <a:cxnLst/>
              <a:rect l="l" t="t" r="r" b="b"/>
              <a:pathLst>
                <a:path w="6255" h="36405" extrusionOk="0">
                  <a:moveTo>
                    <a:pt x="0" y="0"/>
                  </a:moveTo>
                  <a:lnTo>
                    <a:pt x="0" y="32823"/>
                  </a:lnTo>
                  <a:lnTo>
                    <a:pt x="6255" y="36404"/>
                  </a:lnTo>
                  <a:lnTo>
                    <a:pt x="6255" y="3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71"/>
            <p:cNvSpPr/>
            <p:nvPr/>
          </p:nvSpPr>
          <p:spPr>
            <a:xfrm>
              <a:off x="7859522" y="3160406"/>
              <a:ext cx="104039" cy="610694"/>
            </a:xfrm>
            <a:custGeom>
              <a:avLst/>
              <a:gdLst/>
              <a:ahLst/>
              <a:cxnLst/>
              <a:rect l="l" t="t" r="r" b="b"/>
              <a:pathLst>
                <a:path w="6202" h="36405" extrusionOk="0">
                  <a:moveTo>
                    <a:pt x="6202" y="0"/>
                  </a:moveTo>
                  <a:lnTo>
                    <a:pt x="1" y="3582"/>
                  </a:lnTo>
                  <a:lnTo>
                    <a:pt x="1" y="36404"/>
                  </a:lnTo>
                  <a:lnTo>
                    <a:pt x="6202" y="32823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3D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71"/>
            <p:cNvSpPr/>
            <p:nvPr/>
          </p:nvSpPr>
          <p:spPr>
            <a:xfrm>
              <a:off x="7754612" y="3100318"/>
              <a:ext cx="208949" cy="120193"/>
            </a:xfrm>
            <a:custGeom>
              <a:avLst/>
              <a:gdLst/>
              <a:ahLst/>
              <a:cxnLst/>
              <a:rect l="l" t="t" r="r" b="b"/>
              <a:pathLst>
                <a:path w="12456" h="7165" extrusionOk="0">
                  <a:moveTo>
                    <a:pt x="6255" y="1"/>
                  </a:moveTo>
                  <a:lnTo>
                    <a:pt x="0" y="3582"/>
                  </a:lnTo>
                  <a:lnTo>
                    <a:pt x="6255" y="7164"/>
                  </a:lnTo>
                  <a:lnTo>
                    <a:pt x="12456" y="3582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C7A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71"/>
            <p:cNvSpPr/>
            <p:nvPr/>
          </p:nvSpPr>
          <p:spPr>
            <a:xfrm>
              <a:off x="7996725" y="3448265"/>
              <a:ext cx="104928" cy="462722"/>
            </a:xfrm>
            <a:custGeom>
              <a:avLst/>
              <a:gdLst/>
              <a:ahLst/>
              <a:cxnLst/>
              <a:rect l="l" t="t" r="r" b="b"/>
              <a:pathLst>
                <a:path w="6255" h="27584" extrusionOk="0">
                  <a:moveTo>
                    <a:pt x="0" y="0"/>
                  </a:moveTo>
                  <a:lnTo>
                    <a:pt x="0" y="24002"/>
                  </a:lnTo>
                  <a:lnTo>
                    <a:pt x="6255" y="27584"/>
                  </a:lnTo>
                  <a:lnTo>
                    <a:pt x="6255" y="3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71"/>
            <p:cNvSpPr/>
            <p:nvPr/>
          </p:nvSpPr>
          <p:spPr>
            <a:xfrm>
              <a:off x="8101636" y="3448265"/>
              <a:ext cx="104039" cy="462722"/>
            </a:xfrm>
            <a:custGeom>
              <a:avLst/>
              <a:gdLst/>
              <a:ahLst/>
              <a:cxnLst/>
              <a:rect l="l" t="t" r="r" b="b"/>
              <a:pathLst>
                <a:path w="6202" h="27584" extrusionOk="0">
                  <a:moveTo>
                    <a:pt x="6202" y="0"/>
                  </a:moveTo>
                  <a:lnTo>
                    <a:pt x="1" y="3582"/>
                  </a:lnTo>
                  <a:lnTo>
                    <a:pt x="1" y="27584"/>
                  </a:lnTo>
                  <a:lnTo>
                    <a:pt x="6202" y="24002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C9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71"/>
            <p:cNvSpPr/>
            <p:nvPr/>
          </p:nvSpPr>
          <p:spPr>
            <a:xfrm>
              <a:off x="7996725" y="3387272"/>
              <a:ext cx="208949" cy="121082"/>
            </a:xfrm>
            <a:custGeom>
              <a:avLst/>
              <a:gdLst/>
              <a:ahLst/>
              <a:cxnLst/>
              <a:rect l="l" t="t" r="r" b="b"/>
              <a:pathLst>
                <a:path w="12456" h="7218" extrusionOk="0">
                  <a:moveTo>
                    <a:pt x="6255" y="1"/>
                  </a:moveTo>
                  <a:lnTo>
                    <a:pt x="0" y="3636"/>
                  </a:lnTo>
                  <a:lnTo>
                    <a:pt x="6255" y="7218"/>
                  </a:lnTo>
                  <a:lnTo>
                    <a:pt x="12456" y="3636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A8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71"/>
            <p:cNvSpPr/>
            <p:nvPr/>
          </p:nvSpPr>
          <p:spPr>
            <a:xfrm>
              <a:off x="7180705" y="2487846"/>
              <a:ext cx="29608" cy="31403"/>
            </a:xfrm>
            <a:custGeom>
              <a:avLst/>
              <a:gdLst/>
              <a:ahLst/>
              <a:cxnLst/>
              <a:rect l="l" t="t" r="r" b="b"/>
              <a:pathLst>
                <a:path w="1765" h="1872" extrusionOk="0">
                  <a:moveTo>
                    <a:pt x="0" y="1"/>
                  </a:moveTo>
                  <a:lnTo>
                    <a:pt x="54" y="1872"/>
                  </a:lnTo>
                  <a:lnTo>
                    <a:pt x="1764" y="10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71"/>
            <p:cNvSpPr/>
            <p:nvPr/>
          </p:nvSpPr>
          <p:spPr>
            <a:xfrm>
              <a:off x="6215807" y="3897517"/>
              <a:ext cx="29608" cy="37677"/>
            </a:xfrm>
            <a:custGeom>
              <a:avLst/>
              <a:gdLst/>
              <a:ahLst/>
              <a:cxnLst/>
              <a:rect l="l" t="t" r="r" b="b"/>
              <a:pathLst>
                <a:path w="1765" h="2246" extrusionOk="0">
                  <a:moveTo>
                    <a:pt x="1551" y="1"/>
                  </a:moveTo>
                  <a:lnTo>
                    <a:pt x="1" y="1123"/>
                  </a:lnTo>
                  <a:lnTo>
                    <a:pt x="1765" y="22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77C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71"/>
            <p:cNvSpPr/>
            <p:nvPr/>
          </p:nvSpPr>
          <p:spPr>
            <a:xfrm>
              <a:off x="6210439" y="2485884"/>
              <a:ext cx="973856" cy="1430891"/>
            </a:xfrm>
            <a:custGeom>
              <a:avLst/>
              <a:gdLst/>
              <a:ahLst/>
              <a:cxnLst/>
              <a:rect l="l" t="t" r="r" b="b"/>
              <a:pathLst>
                <a:path w="58054" h="85299" extrusionOk="0">
                  <a:moveTo>
                    <a:pt x="57458" y="0"/>
                  </a:moveTo>
                  <a:cubicBezTo>
                    <a:pt x="57291" y="0"/>
                    <a:pt x="57095" y="55"/>
                    <a:pt x="56878" y="171"/>
                  </a:cubicBezTo>
                  <a:lnTo>
                    <a:pt x="1176" y="32352"/>
                  </a:lnTo>
                  <a:cubicBezTo>
                    <a:pt x="481" y="32780"/>
                    <a:pt x="54" y="33421"/>
                    <a:pt x="0" y="34223"/>
                  </a:cubicBezTo>
                  <a:lnTo>
                    <a:pt x="0" y="84633"/>
                  </a:lnTo>
                  <a:cubicBezTo>
                    <a:pt x="0" y="85061"/>
                    <a:pt x="214" y="85298"/>
                    <a:pt x="562" y="85298"/>
                  </a:cubicBezTo>
                  <a:cubicBezTo>
                    <a:pt x="737" y="85298"/>
                    <a:pt x="945" y="85239"/>
                    <a:pt x="1176" y="85114"/>
                  </a:cubicBezTo>
                  <a:lnTo>
                    <a:pt x="56878" y="52987"/>
                  </a:lnTo>
                  <a:cubicBezTo>
                    <a:pt x="57573" y="52559"/>
                    <a:pt x="58000" y="51864"/>
                    <a:pt x="58054" y="51116"/>
                  </a:cubicBezTo>
                  <a:lnTo>
                    <a:pt x="58054" y="706"/>
                  </a:lnTo>
                  <a:cubicBezTo>
                    <a:pt x="58054" y="265"/>
                    <a:pt x="57826" y="0"/>
                    <a:pt x="57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71"/>
            <p:cNvSpPr/>
            <p:nvPr/>
          </p:nvSpPr>
          <p:spPr>
            <a:xfrm>
              <a:off x="6210439" y="3042042"/>
              <a:ext cx="522810" cy="874934"/>
            </a:xfrm>
            <a:custGeom>
              <a:avLst/>
              <a:gdLst/>
              <a:ahLst/>
              <a:cxnLst/>
              <a:rect l="l" t="t" r="r" b="b"/>
              <a:pathLst>
                <a:path w="31166" h="52157" extrusionOk="0">
                  <a:moveTo>
                    <a:pt x="374" y="0"/>
                  </a:moveTo>
                  <a:cubicBezTo>
                    <a:pt x="161" y="321"/>
                    <a:pt x="0" y="695"/>
                    <a:pt x="0" y="1069"/>
                  </a:cubicBezTo>
                  <a:lnTo>
                    <a:pt x="0" y="51479"/>
                  </a:lnTo>
                  <a:cubicBezTo>
                    <a:pt x="0" y="51931"/>
                    <a:pt x="226" y="52156"/>
                    <a:pt x="560" y="52156"/>
                  </a:cubicBezTo>
                  <a:cubicBezTo>
                    <a:pt x="740" y="52156"/>
                    <a:pt x="952" y="52091"/>
                    <a:pt x="1176" y="51960"/>
                  </a:cubicBezTo>
                  <a:lnTo>
                    <a:pt x="31165" y="3464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71"/>
            <p:cNvSpPr/>
            <p:nvPr/>
          </p:nvSpPr>
          <p:spPr>
            <a:xfrm>
              <a:off x="6216713" y="2485884"/>
              <a:ext cx="967582" cy="1137261"/>
            </a:xfrm>
            <a:custGeom>
              <a:avLst/>
              <a:gdLst/>
              <a:ahLst/>
              <a:cxnLst/>
              <a:rect l="l" t="t" r="r" b="b"/>
              <a:pathLst>
                <a:path w="57680" h="67795" extrusionOk="0">
                  <a:moveTo>
                    <a:pt x="57084" y="0"/>
                  </a:moveTo>
                  <a:cubicBezTo>
                    <a:pt x="56917" y="0"/>
                    <a:pt x="56721" y="55"/>
                    <a:pt x="56504" y="171"/>
                  </a:cubicBezTo>
                  <a:lnTo>
                    <a:pt x="802" y="32352"/>
                  </a:lnTo>
                  <a:cubicBezTo>
                    <a:pt x="481" y="32566"/>
                    <a:pt x="161" y="32833"/>
                    <a:pt x="0" y="33154"/>
                  </a:cubicBezTo>
                  <a:lnTo>
                    <a:pt x="30791" y="67794"/>
                  </a:lnTo>
                  <a:lnTo>
                    <a:pt x="56504" y="52987"/>
                  </a:lnTo>
                  <a:cubicBezTo>
                    <a:pt x="57145" y="52559"/>
                    <a:pt x="57626" y="51864"/>
                    <a:pt x="57680" y="51116"/>
                  </a:cubicBezTo>
                  <a:lnTo>
                    <a:pt x="57680" y="706"/>
                  </a:lnTo>
                  <a:cubicBezTo>
                    <a:pt x="57680" y="265"/>
                    <a:pt x="57452" y="0"/>
                    <a:pt x="57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71"/>
            <p:cNvSpPr/>
            <p:nvPr/>
          </p:nvSpPr>
          <p:spPr>
            <a:xfrm>
              <a:off x="6240030" y="2504487"/>
              <a:ext cx="973856" cy="1431109"/>
            </a:xfrm>
            <a:custGeom>
              <a:avLst/>
              <a:gdLst/>
              <a:ahLst/>
              <a:cxnLst/>
              <a:rect l="l" t="t" r="r" b="b"/>
              <a:pathLst>
                <a:path w="58054" h="85312" extrusionOk="0">
                  <a:moveTo>
                    <a:pt x="57507" y="1"/>
                  </a:moveTo>
                  <a:cubicBezTo>
                    <a:pt x="57341" y="1"/>
                    <a:pt x="57145" y="60"/>
                    <a:pt x="56931" y="185"/>
                  </a:cubicBezTo>
                  <a:lnTo>
                    <a:pt x="1176" y="32366"/>
                  </a:lnTo>
                  <a:cubicBezTo>
                    <a:pt x="535" y="32740"/>
                    <a:pt x="107" y="33435"/>
                    <a:pt x="0" y="34237"/>
                  </a:cubicBezTo>
                  <a:lnTo>
                    <a:pt x="0" y="84647"/>
                  </a:lnTo>
                  <a:cubicBezTo>
                    <a:pt x="0" y="85074"/>
                    <a:pt x="238" y="85312"/>
                    <a:pt x="586" y="85312"/>
                  </a:cubicBezTo>
                  <a:cubicBezTo>
                    <a:pt x="760" y="85312"/>
                    <a:pt x="962" y="85252"/>
                    <a:pt x="1176" y="85128"/>
                  </a:cubicBezTo>
                  <a:lnTo>
                    <a:pt x="56931" y="53000"/>
                  </a:lnTo>
                  <a:cubicBezTo>
                    <a:pt x="57573" y="52573"/>
                    <a:pt x="58000" y="51878"/>
                    <a:pt x="58054" y="51129"/>
                  </a:cubicBezTo>
                  <a:lnTo>
                    <a:pt x="58054" y="666"/>
                  </a:lnTo>
                  <a:cubicBezTo>
                    <a:pt x="58054" y="238"/>
                    <a:pt x="57840" y="1"/>
                    <a:pt x="57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71"/>
            <p:cNvSpPr/>
            <p:nvPr/>
          </p:nvSpPr>
          <p:spPr>
            <a:xfrm>
              <a:off x="6273211" y="2582910"/>
              <a:ext cx="908400" cy="1274279"/>
            </a:xfrm>
            <a:custGeom>
              <a:avLst/>
              <a:gdLst/>
              <a:ahLst/>
              <a:cxnLst/>
              <a:rect l="l" t="t" r="r" b="b"/>
              <a:pathLst>
                <a:path w="54152" h="75963" extrusionOk="0">
                  <a:moveTo>
                    <a:pt x="54152" y="0"/>
                  </a:moveTo>
                  <a:lnTo>
                    <a:pt x="0" y="31273"/>
                  </a:lnTo>
                  <a:lnTo>
                    <a:pt x="0" y="75962"/>
                  </a:lnTo>
                  <a:lnTo>
                    <a:pt x="54152" y="44690"/>
                  </a:lnTo>
                  <a:lnTo>
                    <a:pt x="54152" y="0"/>
                  </a:lnTo>
                  <a:close/>
                </a:path>
              </a:pathLst>
            </a:custGeom>
            <a:solidFill>
              <a:srgbClr val="6A2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71"/>
            <p:cNvSpPr/>
            <p:nvPr/>
          </p:nvSpPr>
          <p:spPr>
            <a:xfrm>
              <a:off x="6273211" y="2582910"/>
              <a:ext cx="908400" cy="1274279"/>
            </a:xfrm>
            <a:custGeom>
              <a:avLst/>
              <a:gdLst/>
              <a:ahLst/>
              <a:cxnLst/>
              <a:rect l="l" t="t" r="r" b="b"/>
              <a:pathLst>
                <a:path w="54152" h="75963" extrusionOk="0">
                  <a:moveTo>
                    <a:pt x="54152" y="0"/>
                  </a:moveTo>
                  <a:lnTo>
                    <a:pt x="53136" y="588"/>
                  </a:lnTo>
                  <a:lnTo>
                    <a:pt x="53136" y="44102"/>
                  </a:lnTo>
                  <a:lnTo>
                    <a:pt x="0" y="74786"/>
                  </a:lnTo>
                  <a:lnTo>
                    <a:pt x="0" y="75962"/>
                  </a:lnTo>
                  <a:lnTo>
                    <a:pt x="54152" y="44690"/>
                  </a:lnTo>
                  <a:lnTo>
                    <a:pt x="541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71"/>
            <p:cNvSpPr/>
            <p:nvPr/>
          </p:nvSpPr>
          <p:spPr>
            <a:xfrm>
              <a:off x="7181594" y="2582910"/>
              <a:ext cx="17" cy="749692"/>
            </a:xfrm>
            <a:custGeom>
              <a:avLst/>
              <a:gdLst/>
              <a:ahLst/>
              <a:cxnLst/>
              <a:rect l="l" t="t" r="r" b="b"/>
              <a:pathLst>
                <a:path w="1" h="44691" extrusionOk="0">
                  <a:moveTo>
                    <a:pt x="1" y="0"/>
                  </a:moveTo>
                  <a:lnTo>
                    <a:pt x="1" y="44690"/>
                  </a:lnTo>
                </a:path>
              </a:pathLst>
            </a:custGeom>
            <a:solidFill>
              <a:srgbClr val="FCE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71"/>
            <p:cNvSpPr/>
            <p:nvPr/>
          </p:nvSpPr>
          <p:spPr>
            <a:xfrm>
              <a:off x="6711710" y="2794460"/>
              <a:ext cx="31403" cy="37190"/>
            </a:xfrm>
            <a:custGeom>
              <a:avLst/>
              <a:gdLst/>
              <a:ahLst/>
              <a:cxnLst/>
              <a:rect l="l" t="t" r="r" b="b"/>
              <a:pathLst>
                <a:path w="1872" h="2217" extrusionOk="0">
                  <a:moveTo>
                    <a:pt x="1413" y="1"/>
                  </a:moveTo>
                  <a:cubicBezTo>
                    <a:pt x="1267" y="1"/>
                    <a:pt x="1094" y="54"/>
                    <a:pt x="909" y="166"/>
                  </a:cubicBezTo>
                  <a:cubicBezTo>
                    <a:pt x="375" y="486"/>
                    <a:pt x="54" y="1021"/>
                    <a:pt x="0" y="1662"/>
                  </a:cubicBezTo>
                  <a:cubicBezTo>
                    <a:pt x="0" y="2026"/>
                    <a:pt x="199" y="2217"/>
                    <a:pt x="477" y="2217"/>
                  </a:cubicBezTo>
                  <a:cubicBezTo>
                    <a:pt x="608" y="2217"/>
                    <a:pt x="756" y="2175"/>
                    <a:pt x="909" y="2090"/>
                  </a:cubicBezTo>
                  <a:cubicBezTo>
                    <a:pt x="1444" y="1716"/>
                    <a:pt x="1818" y="1181"/>
                    <a:pt x="1871" y="540"/>
                  </a:cubicBezTo>
                  <a:cubicBezTo>
                    <a:pt x="1871" y="190"/>
                    <a:pt x="1689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71"/>
            <p:cNvSpPr/>
            <p:nvPr/>
          </p:nvSpPr>
          <p:spPr>
            <a:xfrm>
              <a:off x="7868497" y="3769289"/>
              <a:ext cx="28702" cy="33198"/>
            </a:xfrm>
            <a:custGeom>
              <a:avLst/>
              <a:gdLst/>
              <a:ahLst/>
              <a:cxnLst/>
              <a:rect l="l" t="t" r="r" b="b"/>
              <a:pathLst>
                <a:path w="1711" h="1979" extrusionOk="0">
                  <a:moveTo>
                    <a:pt x="1711" y="1"/>
                  </a:moveTo>
                  <a:lnTo>
                    <a:pt x="0" y="963"/>
                  </a:lnTo>
                  <a:lnTo>
                    <a:pt x="1711" y="1978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60BC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71"/>
            <p:cNvSpPr/>
            <p:nvPr/>
          </p:nvSpPr>
          <p:spPr>
            <a:xfrm>
              <a:off x="6258852" y="3939672"/>
              <a:ext cx="45762" cy="33198"/>
            </a:xfrm>
            <a:custGeom>
              <a:avLst/>
              <a:gdLst/>
              <a:ahLst/>
              <a:cxnLst/>
              <a:rect l="l" t="t" r="r" b="b"/>
              <a:pathLst>
                <a:path w="2728" h="1979" extrusionOk="0">
                  <a:moveTo>
                    <a:pt x="1" y="0"/>
                  </a:moveTo>
                  <a:lnTo>
                    <a:pt x="1" y="1978"/>
                  </a:lnTo>
                  <a:lnTo>
                    <a:pt x="2727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71"/>
            <p:cNvSpPr/>
            <p:nvPr/>
          </p:nvSpPr>
          <p:spPr>
            <a:xfrm>
              <a:off x="6256168" y="3416024"/>
              <a:ext cx="1643732" cy="943678"/>
            </a:xfrm>
            <a:custGeom>
              <a:avLst/>
              <a:gdLst/>
              <a:ahLst/>
              <a:cxnLst/>
              <a:rect l="l" t="t" r="r" b="b"/>
              <a:pathLst>
                <a:path w="97987" h="56255" extrusionOk="0">
                  <a:moveTo>
                    <a:pt x="57636" y="1"/>
                  </a:moveTo>
                  <a:cubicBezTo>
                    <a:pt x="57215" y="1"/>
                    <a:pt x="56808" y="110"/>
                    <a:pt x="56450" y="318"/>
                  </a:cubicBezTo>
                  <a:lnTo>
                    <a:pt x="695" y="32499"/>
                  </a:lnTo>
                  <a:cubicBezTo>
                    <a:pt x="54" y="32873"/>
                    <a:pt x="0" y="33408"/>
                    <a:pt x="535" y="33782"/>
                  </a:cubicBezTo>
                  <a:lnTo>
                    <a:pt x="39398" y="56020"/>
                  </a:lnTo>
                  <a:cubicBezTo>
                    <a:pt x="39732" y="56174"/>
                    <a:pt x="40091" y="56254"/>
                    <a:pt x="40445" y="56254"/>
                  </a:cubicBezTo>
                  <a:cubicBezTo>
                    <a:pt x="40827" y="56254"/>
                    <a:pt x="41203" y="56161"/>
                    <a:pt x="41536" y="55967"/>
                  </a:cubicBezTo>
                  <a:lnTo>
                    <a:pt x="97291" y="23786"/>
                  </a:lnTo>
                  <a:cubicBezTo>
                    <a:pt x="97933" y="23412"/>
                    <a:pt x="97986" y="22824"/>
                    <a:pt x="97452" y="22503"/>
                  </a:cubicBezTo>
                  <a:lnTo>
                    <a:pt x="58642" y="211"/>
                  </a:lnTo>
                  <a:cubicBezTo>
                    <a:pt x="58311" y="69"/>
                    <a:pt x="57969" y="1"/>
                    <a:pt x="57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71"/>
            <p:cNvSpPr/>
            <p:nvPr/>
          </p:nvSpPr>
          <p:spPr>
            <a:xfrm>
              <a:off x="6783440" y="3416024"/>
              <a:ext cx="1116460" cy="943325"/>
            </a:xfrm>
            <a:custGeom>
              <a:avLst/>
              <a:gdLst/>
              <a:ahLst/>
              <a:cxnLst/>
              <a:rect l="l" t="t" r="r" b="b"/>
              <a:pathLst>
                <a:path w="66555" h="56234" extrusionOk="0">
                  <a:moveTo>
                    <a:pt x="26204" y="1"/>
                  </a:moveTo>
                  <a:cubicBezTo>
                    <a:pt x="25783" y="1"/>
                    <a:pt x="25376" y="110"/>
                    <a:pt x="25018" y="318"/>
                  </a:cubicBezTo>
                  <a:lnTo>
                    <a:pt x="1" y="14752"/>
                  </a:lnTo>
                  <a:lnTo>
                    <a:pt x="8875" y="56234"/>
                  </a:lnTo>
                  <a:cubicBezTo>
                    <a:pt x="9302" y="56234"/>
                    <a:pt x="9730" y="56127"/>
                    <a:pt x="10104" y="55967"/>
                  </a:cubicBezTo>
                  <a:lnTo>
                    <a:pt x="65806" y="23786"/>
                  </a:lnTo>
                  <a:cubicBezTo>
                    <a:pt x="66501" y="23412"/>
                    <a:pt x="66554" y="22824"/>
                    <a:pt x="66020" y="22503"/>
                  </a:cubicBezTo>
                  <a:lnTo>
                    <a:pt x="27210" y="211"/>
                  </a:lnTo>
                  <a:cubicBezTo>
                    <a:pt x="26879" y="69"/>
                    <a:pt x="26537" y="1"/>
                    <a:pt x="2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71"/>
            <p:cNvSpPr/>
            <p:nvPr/>
          </p:nvSpPr>
          <p:spPr>
            <a:xfrm>
              <a:off x="6256168" y="3663472"/>
              <a:ext cx="676150" cy="696112"/>
            </a:xfrm>
            <a:custGeom>
              <a:avLst/>
              <a:gdLst/>
              <a:ahLst/>
              <a:cxnLst/>
              <a:rect l="l" t="t" r="r" b="b"/>
              <a:pathLst>
                <a:path w="40307" h="41497" extrusionOk="0">
                  <a:moveTo>
                    <a:pt x="31433" y="1"/>
                  </a:moveTo>
                  <a:lnTo>
                    <a:pt x="695" y="17748"/>
                  </a:lnTo>
                  <a:cubicBezTo>
                    <a:pt x="54" y="18122"/>
                    <a:pt x="0" y="18657"/>
                    <a:pt x="535" y="19031"/>
                  </a:cubicBezTo>
                  <a:lnTo>
                    <a:pt x="39344" y="41269"/>
                  </a:lnTo>
                  <a:cubicBezTo>
                    <a:pt x="39608" y="41401"/>
                    <a:pt x="39872" y="41497"/>
                    <a:pt x="40136" y="41497"/>
                  </a:cubicBezTo>
                  <a:cubicBezTo>
                    <a:pt x="40193" y="41497"/>
                    <a:pt x="40250" y="41492"/>
                    <a:pt x="40307" y="41483"/>
                  </a:cubicBezTo>
                  <a:lnTo>
                    <a:pt x="314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71"/>
            <p:cNvSpPr/>
            <p:nvPr/>
          </p:nvSpPr>
          <p:spPr>
            <a:xfrm>
              <a:off x="6256168" y="3382843"/>
              <a:ext cx="1643732" cy="943275"/>
            </a:xfrm>
            <a:custGeom>
              <a:avLst/>
              <a:gdLst/>
              <a:ahLst/>
              <a:cxnLst/>
              <a:rect l="l" t="t" r="r" b="b"/>
              <a:pathLst>
                <a:path w="97987" h="56231" extrusionOk="0">
                  <a:moveTo>
                    <a:pt x="57658" y="1"/>
                  </a:moveTo>
                  <a:cubicBezTo>
                    <a:pt x="57232" y="1"/>
                    <a:pt x="56808" y="110"/>
                    <a:pt x="56450" y="318"/>
                  </a:cubicBezTo>
                  <a:lnTo>
                    <a:pt x="695" y="32446"/>
                  </a:lnTo>
                  <a:cubicBezTo>
                    <a:pt x="54" y="32820"/>
                    <a:pt x="0" y="33408"/>
                    <a:pt x="535" y="33729"/>
                  </a:cubicBezTo>
                  <a:lnTo>
                    <a:pt x="39398" y="56020"/>
                  </a:lnTo>
                  <a:cubicBezTo>
                    <a:pt x="39705" y="56162"/>
                    <a:pt x="40034" y="56231"/>
                    <a:pt x="40360" y="56231"/>
                  </a:cubicBezTo>
                  <a:cubicBezTo>
                    <a:pt x="40771" y="56231"/>
                    <a:pt x="41179" y="56122"/>
                    <a:pt x="41536" y="55913"/>
                  </a:cubicBezTo>
                  <a:lnTo>
                    <a:pt x="97291" y="23732"/>
                  </a:lnTo>
                  <a:cubicBezTo>
                    <a:pt x="97933" y="23358"/>
                    <a:pt x="97986" y="22824"/>
                    <a:pt x="97452" y="22503"/>
                  </a:cubicBezTo>
                  <a:lnTo>
                    <a:pt x="58642" y="212"/>
                  </a:lnTo>
                  <a:cubicBezTo>
                    <a:pt x="58335" y="70"/>
                    <a:pt x="57996" y="1"/>
                    <a:pt x="576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71"/>
            <p:cNvSpPr/>
            <p:nvPr/>
          </p:nvSpPr>
          <p:spPr>
            <a:xfrm>
              <a:off x="7146618" y="3893927"/>
              <a:ext cx="313877" cy="179862"/>
            </a:xfrm>
            <a:custGeom>
              <a:avLst/>
              <a:gdLst/>
              <a:ahLst/>
              <a:cxnLst/>
              <a:rect l="l" t="t" r="r" b="b"/>
              <a:pathLst>
                <a:path w="18711" h="10722" extrusionOk="0">
                  <a:moveTo>
                    <a:pt x="17160" y="1"/>
                  </a:moveTo>
                  <a:lnTo>
                    <a:pt x="1" y="9944"/>
                  </a:lnTo>
                  <a:lnTo>
                    <a:pt x="1177" y="10585"/>
                  </a:lnTo>
                  <a:cubicBezTo>
                    <a:pt x="1364" y="10679"/>
                    <a:pt x="1562" y="10722"/>
                    <a:pt x="1761" y="10722"/>
                  </a:cubicBezTo>
                  <a:cubicBezTo>
                    <a:pt x="2016" y="10722"/>
                    <a:pt x="2273" y="10652"/>
                    <a:pt x="2513" y="10532"/>
                  </a:cubicBezTo>
                  <a:lnTo>
                    <a:pt x="18229" y="1444"/>
                  </a:lnTo>
                  <a:cubicBezTo>
                    <a:pt x="18657" y="1230"/>
                    <a:pt x="18710" y="910"/>
                    <a:pt x="18336" y="696"/>
                  </a:cubicBezTo>
                  <a:lnTo>
                    <a:pt x="17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71"/>
            <p:cNvSpPr/>
            <p:nvPr/>
          </p:nvSpPr>
          <p:spPr>
            <a:xfrm>
              <a:off x="7029143" y="3827682"/>
              <a:ext cx="397282" cy="228576"/>
            </a:xfrm>
            <a:custGeom>
              <a:avLst/>
              <a:gdLst/>
              <a:ahLst/>
              <a:cxnLst/>
              <a:rect l="l" t="t" r="r" b="b"/>
              <a:pathLst>
                <a:path w="23683" h="13626" extrusionOk="0">
                  <a:moveTo>
                    <a:pt x="16904" y="0"/>
                  </a:moveTo>
                  <a:cubicBezTo>
                    <a:pt x="16665" y="0"/>
                    <a:pt x="16424" y="67"/>
                    <a:pt x="16198" y="208"/>
                  </a:cubicBezTo>
                  <a:lnTo>
                    <a:pt x="482" y="9296"/>
                  </a:lnTo>
                  <a:cubicBezTo>
                    <a:pt x="54" y="9509"/>
                    <a:pt x="1" y="9830"/>
                    <a:pt x="375" y="10044"/>
                  </a:cubicBezTo>
                  <a:lnTo>
                    <a:pt x="6523" y="13626"/>
                  </a:lnTo>
                  <a:lnTo>
                    <a:pt x="23682" y="3683"/>
                  </a:lnTo>
                  <a:lnTo>
                    <a:pt x="17535" y="155"/>
                  </a:lnTo>
                  <a:cubicBezTo>
                    <a:pt x="17333" y="54"/>
                    <a:pt x="17119" y="0"/>
                    <a:pt x="16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71"/>
            <p:cNvSpPr/>
            <p:nvPr/>
          </p:nvSpPr>
          <p:spPr>
            <a:xfrm>
              <a:off x="7161867" y="3453633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1"/>
                  </a:moveTo>
                  <a:lnTo>
                    <a:pt x="0" y="2567"/>
                  </a:lnTo>
                  <a:lnTo>
                    <a:pt x="3208" y="4438"/>
                  </a:lnTo>
                  <a:lnTo>
                    <a:pt x="7698" y="1818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71"/>
            <p:cNvSpPr/>
            <p:nvPr/>
          </p:nvSpPr>
          <p:spPr>
            <a:xfrm>
              <a:off x="7181594" y="3493994"/>
              <a:ext cx="179358" cy="104039"/>
            </a:xfrm>
            <a:custGeom>
              <a:avLst/>
              <a:gdLst/>
              <a:ahLst/>
              <a:cxnLst/>
              <a:rect l="l" t="t" r="r" b="b"/>
              <a:pathLst>
                <a:path w="10692" h="6202" extrusionOk="0">
                  <a:moveTo>
                    <a:pt x="7484" y="0"/>
                  </a:moveTo>
                  <a:lnTo>
                    <a:pt x="1" y="4330"/>
                  </a:lnTo>
                  <a:lnTo>
                    <a:pt x="3208" y="6201"/>
                  </a:lnTo>
                  <a:lnTo>
                    <a:pt x="10692" y="1871"/>
                  </a:lnTo>
                  <a:lnTo>
                    <a:pt x="74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71"/>
            <p:cNvSpPr/>
            <p:nvPr/>
          </p:nvSpPr>
          <p:spPr>
            <a:xfrm>
              <a:off x="7083846" y="3577383"/>
              <a:ext cx="132741" cy="77148"/>
            </a:xfrm>
            <a:custGeom>
              <a:avLst/>
              <a:gdLst/>
              <a:ahLst/>
              <a:cxnLst/>
              <a:rect l="l" t="t" r="r" b="b"/>
              <a:pathLst>
                <a:path w="7913" h="4599" extrusionOk="0">
                  <a:moveTo>
                    <a:pt x="4758" y="1"/>
                  </a:moveTo>
                  <a:lnTo>
                    <a:pt x="1" y="2727"/>
                  </a:lnTo>
                  <a:lnTo>
                    <a:pt x="3208" y="4598"/>
                  </a:lnTo>
                  <a:lnTo>
                    <a:pt x="7912" y="1872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71"/>
            <p:cNvSpPr/>
            <p:nvPr/>
          </p:nvSpPr>
          <p:spPr>
            <a:xfrm>
              <a:off x="6986099" y="3633881"/>
              <a:ext cx="132741" cy="77131"/>
            </a:xfrm>
            <a:custGeom>
              <a:avLst/>
              <a:gdLst/>
              <a:ahLst/>
              <a:cxnLst/>
              <a:rect l="l" t="t" r="r" b="b"/>
              <a:pathLst>
                <a:path w="7913" h="4598" extrusionOk="0">
                  <a:moveTo>
                    <a:pt x="4705" y="1"/>
                  </a:moveTo>
                  <a:lnTo>
                    <a:pt x="1" y="2727"/>
                  </a:lnTo>
                  <a:lnTo>
                    <a:pt x="3208" y="4598"/>
                  </a:lnTo>
                  <a:lnTo>
                    <a:pt x="7913" y="1872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71"/>
            <p:cNvSpPr/>
            <p:nvPr/>
          </p:nvSpPr>
          <p:spPr>
            <a:xfrm>
              <a:off x="6887462" y="3691268"/>
              <a:ext cx="132741" cy="76242"/>
            </a:xfrm>
            <a:custGeom>
              <a:avLst/>
              <a:gdLst/>
              <a:ahLst/>
              <a:cxnLst/>
              <a:rect l="l" t="t" r="r" b="b"/>
              <a:pathLst>
                <a:path w="7913" h="4545" extrusionOk="0">
                  <a:moveTo>
                    <a:pt x="4705" y="1"/>
                  </a:moveTo>
                  <a:lnTo>
                    <a:pt x="1" y="2727"/>
                  </a:lnTo>
                  <a:lnTo>
                    <a:pt x="3208" y="4545"/>
                  </a:lnTo>
                  <a:lnTo>
                    <a:pt x="7912" y="1818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71"/>
            <p:cNvSpPr/>
            <p:nvPr/>
          </p:nvSpPr>
          <p:spPr>
            <a:xfrm>
              <a:off x="6788825" y="3747766"/>
              <a:ext cx="132741" cy="77131"/>
            </a:xfrm>
            <a:custGeom>
              <a:avLst/>
              <a:gdLst/>
              <a:ahLst/>
              <a:cxnLst/>
              <a:rect l="l" t="t" r="r" b="b"/>
              <a:pathLst>
                <a:path w="7913" h="4598" extrusionOk="0">
                  <a:moveTo>
                    <a:pt x="4705" y="1"/>
                  </a:moveTo>
                  <a:lnTo>
                    <a:pt x="1" y="2727"/>
                  </a:lnTo>
                  <a:lnTo>
                    <a:pt x="3208" y="4598"/>
                  </a:lnTo>
                  <a:lnTo>
                    <a:pt x="7912" y="1872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71"/>
            <p:cNvSpPr/>
            <p:nvPr/>
          </p:nvSpPr>
          <p:spPr>
            <a:xfrm>
              <a:off x="6691077" y="3805154"/>
              <a:ext cx="132741" cy="76242"/>
            </a:xfrm>
            <a:custGeom>
              <a:avLst/>
              <a:gdLst/>
              <a:ahLst/>
              <a:cxnLst/>
              <a:rect l="l" t="t" r="r" b="b"/>
              <a:pathLst>
                <a:path w="7913" h="4545" extrusionOk="0">
                  <a:moveTo>
                    <a:pt x="4705" y="1"/>
                  </a:moveTo>
                  <a:lnTo>
                    <a:pt x="1" y="2674"/>
                  </a:lnTo>
                  <a:lnTo>
                    <a:pt x="3155" y="4545"/>
                  </a:lnTo>
                  <a:lnTo>
                    <a:pt x="7912" y="1818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71"/>
            <p:cNvSpPr/>
            <p:nvPr/>
          </p:nvSpPr>
          <p:spPr>
            <a:xfrm>
              <a:off x="6592440" y="3861652"/>
              <a:ext cx="132741" cy="76242"/>
            </a:xfrm>
            <a:custGeom>
              <a:avLst/>
              <a:gdLst/>
              <a:ahLst/>
              <a:cxnLst/>
              <a:rect l="l" t="t" r="r" b="b"/>
              <a:pathLst>
                <a:path w="7913" h="4545" extrusionOk="0">
                  <a:moveTo>
                    <a:pt x="4705" y="1"/>
                  </a:moveTo>
                  <a:lnTo>
                    <a:pt x="1" y="2727"/>
                  </a:lnTo>
                  <a:lnTo>
                    <a:pt x="3208" y="4544"/>
                  </a:lnTo>
                  <a:lnTo>
                    <a:pt x="7912" y="1818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71"/>
            <p:cNvSpPr/>
            <p:nvPr/>
          </p:nvSpPr>
          <p:spPr>
            <a:xfrm>
              <a:off x="6452553" y="3918150"/>
              <a:ext cx="173974" cy="100449"/>
            </a:xfrm>
            <a:custGeom>
              <a:avLst/>
              <a:gdLst/>
              <a:ahLst/>
              <a:cxnLst/>
              <a:rect l="l" t="t" r="r" b="b"/>
              <a:pathLst>
                <a:path w="10371" h="5988" extrusionOk="0">
                  <a:moveTo>
                    <a:pt x="7164" y="0"/>
                  </a:moveTo>
                  <a:lnTo>
                    <a:pt x="0" y="4170"/>
                  </a:lnTo>
                  <a:lnTo>
                    <a:pt x="3208" y="5987"/>
                  </a:lnTo>
                  <a:lnTo>
                    <a:pt x="10371" y="1871"/>
                  </a:lnTo>
                  <a:lnTo>
                    <a:pt x="71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71"/>
            <p:cNvSpPr/>
            <p:nvPr/>
          </p:nvSpPr>
          <p:spPr>
            <a:xfrm>
              <a:off x="7201322" y="3534338"/>
              <a:ext cx="229583" cy="132741"/>
            </a:xfrm>
            <a:custGeom>
              <a:avLst/>
              <a:gdLst/>
              <a:ahLst/>
              <a:cxnLst/>
              <a:rect l="l" t="t" r="r" b="b"/>
              <a:pathLst>
                <a:path w="13686" h="7913" extrusionOk="0">
                  <a:moveTo>
                    <a:pt x="10478" y="1"/>
                  </a:moveTo>
                  <a:lnTo>
                    <a:pt x="1" y="6095"/>
                  </a:lnTo>
                  <a:lnTo>
                    <a:pt x="3208" y="7912"/>
                  </a:lnTo>
                  <a:lnTo>
                    <a:pt x="13685" y="1872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71"/>
            <p:cNvSpPr/>
            <p:nvPr/>
          </p:nvSpPr>
          <p:spPr>
            <a:xfrm>
              <a:off x="7103574" y="3647334"/>
              <a:ext cx="132741" cy="76242"/>
            </a:xfrm>
            <a:custGeom>
              <a:avLst/>
              <a:gdLst/>
              <a:ahLst/>
              <a:cxnLst/>
              <a:rect l="l" t="t" r="r" b="b"/>
              <a:pathLst>
                <a:path w="7913" h="4545" extrusionOk="0">
                  <a:moveTo>
                    <a:pt x="4705" y="0"/>
                  </a:moveTo>
                  <a:lnTo>
                    <a:pt x="1" y="2727"/>
                  </a:lnTo>
                  <a:lnTo>
                    <a:pt x="3208" y="4544"/>
                  </a:lnTo>
                  <a:lnTo>
                    <a:pt x="7912" y="181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71"/>
            <p:cNvSpPr/>
            <p:nvPr/>
          </p:nvSpPr>
          <p:spPr>
            <a:xfrm>
              <a:off x="7004937" y="3703833"/>
              <a:ext cx="132741" cy="77131"/>
            </a:xfrm>
            <a:custGeom>
              <a:avLst/>
              <a:gdLst/>
              <a:ahLst/>
              <a:cxnLst/>
              <a:rect l="l" t="t" r="r" b="b"/>
              <a:pathLst>
                <a:path w="7913" h="4598" extrusionOk="0">
                  <a:moveTo>
                    <a:pt x="4705" y="0"/>
                  </a:moveTo>
                  <a:lnTo>
                    <a:pt x="1" y="2726"/>
                  </a:lnTo>
                  <a:lnTo>
                    <a:pt x="3208" y="4597"/>
                  </a:lnTo>
                  <a:lnTo>
                    <a:pt x="7912" y="187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71"/>
            <p:cNvSpPr/>
            <p:nvPr/>
          </p:nvSpPr>
          <p:spPr>
            <a:xfrm>
              <a:off x="6906300" y="3760314"/>
              <a:ext cx="132724" cy="77148"/>
            </a:xfrm>
            <a:custGeom>
              <a:avLst/>
              <a:gdLst/>
              <a:ahLst/>
              <a:cxnLst/>
              <a:rect l="l" t="t" r="r" b="b"/>
              <a:pathLst>
                <a:path w="7912" h="4599" extrusionOk="0">
                  <a:moveTo>
                    <a:pt x="4705" y="1"/>
                  </a:moveTo>
                  <a:lnTo>
                    <a:pt x="0" y="2727"/>
                  </a:lnTo>
                  <a:lnTo>
                    <a:pt x="3208" y="4598"/>
                  </a:lnTo>
                  <a:lnTo>
                    <a:pt x="7912" y="1872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71"/>
            <p:cNvSpPr/>
            <p:nvPr/>
          </p:nvSpPr>
          <p:spPr>
            <a:xfrm>
              <a:off x="6808552" y="3817718"/>
              <a:ext cx="132741" cy="76226"/>
            </a:xfrm>
            <a:custGeom>
              <a:avLst/>
              <a:gdLst/>
              <a:ahLst/>
              <a:cxnLst/>
              <a:rect l="l" t="t" r="r" b="b"/>
              <a:pathLst>
                <a:path w="7913" h="4544" extrusionOk="0">
                  <a:moveTo>
                    <a:pt x="4705" y="0"/>
                  </a:moveTo>
                  <a:lnTo>
                    <a:pt x="1" y="2726"/>
                  </a:lnTo>
                  <a:lnTo>
                    <a:pt x="3208" y="4544"/>
                  </a:lnTo>
                  <a:lnTo>
                    <a:pt x="7912" y="181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71"/>
            <p:cNvSpPr/>
            <p:nvPr/>
          </p:nvSpPr>
          <p:spPr>
            <a:xfrm>
              <a:off x="6709915" y="3874199"/>
              <a:ext cx="132724" cy="77148"/>
            </a:xfrm>
            <a:custGeom>
              <a:avLst/>
              <a:gdLst/>
              <a:ahLst/>
              <a:cxnLst/>
              <a:rect l="l" t="t" r="r" b="b"/>
              <a:pathLst>
                <a:path w="7912" h="4599" extrusionOk="0">
                  <a:moveTo>
                    <a:pt x="4705" y="1"/>
                  </a:moveTo>
                  <a:lnTo>
                    <a:pt x="0" y="2727"/>
                  </a:lnTo>
                  <a:lnTo>
                    <a:pt x="3208" y="4598"/>
                  </a:lnTo>
                  <a:lnTo>
                    <a:pt x="7912" y="1872"/>
                  </a:lnTo>
                  <a:lnTo>
                    <a:pt x="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71"/>
            <p:cNvSpPr/>
            <p:nvPr/>
          </p:nvSpPr>
          <p:spPr>
            <a:xfrm>
              <a:off x="6522488" y="3931603"/>
              <a:ext cx="221514" cy="127339"/>
            </a:xfrm>
            <a:custGeom>
              <a:avLst/>
              <a:gdLst/>
              <a:ahLst/>
              <a:cxnLst/>
              <a:rect l="l" t="t" r="r" b="b"/>
              <a:pathLst>
                <a:path w="13205" h="7591" extrusionOk="0">
                  <a:moveTo>
                    <a:pt x="9997" y="0"/>
                  </a:moveTo>
                  <a:lnTo>
                    <a:pt x="1" y="5773"/>
                  </a:lnTo>
                  <a:lnTo>
                    <a:pt x="3155" y="7591"/>
                  </a:lnTo>
                  <a:lnTo>
                    <a:pt x="13205" y="1818"/>
                  </a:lnTo>
                  <a:lnTo>
                    <a:pt x="9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71"/>
            <p:cNvSpPr/>
            <p:nvPr/>
          </p:nvSpPr>
          <p:spPr>
            <a:xfrm>
              <a:off x="6878504" y="3687678"/>
              <a:ext cx="427746" cy="246626"/>
            </a:xfrm>
            <a:custGeom>
              <a:avLst/>
              <a:gdLst/>
              <a:ahLst/>
              <a:cxnLst/>
              <a:rect l="l" t="t" r="r" b="b"/>
              <a:pathLst>
                <a:path w="25499" h="14702" extrusionOk="0">
                  <a:moveTo>
                    <a:pt x="22292" y="1"/>
                  </a:moveTo>
                  <a:lnTo>
                    <a:pt x="0" y="12884"/>
                  </a:lnTo>
                  <a:lnTo>
                    <a:pt x="3208" y="14702"/>
                  </a:lnTo>
                  <a:lnTo>
                    <a:pt x="25499" y="1872"/>
                  </a:lnTo>
                  <a:lnTo>
                    <a:pt x="22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71"/>
            <p:cNvSpPr/>
            <p:nvPr/>
          </p:nvSpPr>
          <p:spPr>
            <a:xfrm>
              <a:off x="7064119" y="3510132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1"/>
                  </a:moveTo>
                  <a:lnTo>
                    <a:pt x="1" y="2566"/>
                  </a:lnTo>
                  <a:lnTo>
                    <a:pt x="3208" y="4437"/>
                  </a:lnTo>
                  <a:lnTo>
                    <a:pt x="7698" y="1818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71"/>
            <p:cNvSpPr/>
            <p:nvPr/>
          </p:nvSpPr>
          <p:spPr>
            <a:xfrm>
              <a:off x="7372595" y="3574699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0"/>
                  </a:moveTo>
                  <a:lnTo>
                    <a:pt x="1" y="2620"/>
                  </a:lnTo>
                  <a:lnTo>
                    <a:pt x="3208" y="4437"/>
                  </a:lnTo>
                  <a:lnTo>
                    <a:pt x="7698" y="1871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71"/>
            <p:cNvSpPr/>
            <p:nvPr/>
          </p:nvSpPr>
          <p:spPr>
            <a:xfrm>
              <a:off x="7274847" y="3631197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0"/>
                  </a:moveTo>
                  <a:lnTo>
                    <a:pt x="1" y="2620"/>
                  </a:lnTo>
                  <a:lnTo>
                    <a:pt x="3208" y="4437"/>
                  </a:lnTo>
                  <a:lnTo>
                    <a:pt x="7699" y="1871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71"/>
            <p:cNvSpPr/>
            <p:nvPr/>
          </p:nvSpPr>
          <p:spPr>
            <a:xfrm>
              <a:off x="6967277" y="3565724"/>
              <a:ext cx="128245" cy="74447"/>
            </a:xfrm>
            <a:custGeom>
              <a:avLst/>
              <a:gdLst/>
              <a:ahLst/>
              <a:cxnLst/>
              <a:rect l="l" t="t" r="r" b="b"/>
              <a:pathLst>
                <a:path w="7645" h="4438" extrusionOk="0">
                  <a:moveTo>
                    <a:pt x="4437" y="1"/>
                  </a:moveTo>
                  <a:lnTo>
                    <a:pt x="0" y="2620"/>
                  </a:lnTo>
                  <a:lnTo>
                    <a:pt x="3208" y="4438"/>
                  </a:lnTo>
                  <a:lnTo>
                    <a:pt x="7645" y="1872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71"/>
            <p:cNvSpPr/>
            <p:nvPr/>
          </p:nvSpPr>
          <p:spPr>
            <a:xfrm>
              <a:off x="6869529" y="3622222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1"/>
                  </a:moveTo>
                  <a:lnTo>
                    <a:pt x="1" y="2620"/>
                  </a:lnTo>
                  <a:lnTo>
                    <a:pt x="3208" y="4438"/>
                  </a:lnTo>
                  <a:lnTo>
                    <a:pt x="7698" y="1872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71"/>
            <p:cNvSpPr/>
            <p:nvPr/>
          </p:nvSpPr>
          <p:spPr>
            <a:xfrm>
              <a:off x="6771781" y="3678720"/>
              <a:ext cx="129151" cy="74447"/>
            </a:xfrm>
            <a:custGeom>
              <a:avLst/>
              <a:gdLst/>
              <a:ahLst/>
              <a:cxnLst/>
              <a:rect l="l" t="t" r="r" b="b"/>
              <a:pathLst>
                <a:path w="7699" h="4438" extrusionOk="0">
                  <a:moveTo>
                    <a:pt x="4491" y="0"/>
                  </a:moveTo>
                  <a:lnTo>
                    <a:pt x="1" y="2566"/>
                  </a:lnTo>
                  <a:lnTo>
                    <a:pt x="3208" y="4437"/>
                  </a:lnTo>
                  <a:lnTo>
                    <a:pt x="7699" y="1871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71"/>
            <p:cNvSpPr/>
            <p:nvPr/>
          </p:nvSpPr>
          <p:spPr>
            <a:xfrm>
              <a:off x="6674050" y="3735219"/>
              <a:ext cx="129134" cy="74447"/>
            </a:xfrm>
            <a:custGeom>
              <a:avLst/>
              <a:gdLst/>
              <a:ahLst/>
              <a:cxnLst/>
              <a:rect l="l" t="t" r="r" b="b"/>
              <a:pathLst>
                <a:path w="7698" h="4438" extrusionOk="0">
                  <a:moveTo>
                    <a:pt x="4490" y="0"/>
                  </a:moveTo>
                  <a:lnTo>
                    <a:pt x="0" y="2566"/>
                  </a:lnTo>
                  <a:lnTo>
                    <a:pt x="3208" y="4437"/>
                  </a:lnTo>
                  <a:lnTo>
                    <a:pt x="7698" y="1818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71"/>
            <p:cNvSpPr/>
            <p:nvPr/>
          </p:nvSpPr>
          <p:spPr>
            <a:xfrm>
              <a:off x="6577191" y="3790811"/>
              <a:ext cx="128262" cy="74447"/>
            </a:xfrm>
            <a:custGeom>
              <a:avLst/>
              <a:gdLst/>
              <a:ahLst/>
              <a:cxnLst/>
              <a:rect l="l" t="t" r="r" b="b"/>
              <a:pathLst>
                <a:path w="7646" h="4438" extrusionOk="0">
                  <a:moveTo>
                    <a:pt x="4438" y="0"/>
                  </a:moveTo>
                  <a:lnTo>
                    <a:pt x="1" y="2620"/>
                  </a:lnTo>
                  <a:lnTo>
                    <a:pt x="3208" y="4437"/>
                  </a:lnTo>
                  <a:lnTo>
                    <a:pt x="7645" y="1871"/>
                  </a:lnTo>
                  <a:lnTo>
                    <a:pt x="4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71"/>
            <p:cNvSpPr/>
            <p:nvPr/>
          </p:nvSpPr>
          <p:spPr>
            <a:xfrm>
              <a:off x="6479460" y="3847309"/>
              <a:ext cx="129134" cy="74447"/>
            </a:xfrm>
            <a:custGeom>
              <a:avLst/>
              <a:gdLst/>
              <a:ahLst/>
              <a:cxnLst/>
              <a:rect l="l" t="t" r="r" b="b"/>
              <a:pathLst>
                <a:path w="7698" h="4438" extrusionOk="0">
                  <a:moveTo>
                    <a:pt x="4490" y="0"/>
                  </a:moveTo>
                  <a:lnTo>
                    <a:pt x="0" y="2620"/>
                  </a:lnTo>
                  <a:lnTo>
                    <a:pt x="3207" y="4437"/>
                  </a:lnTo>
                  <a:lnTo>
                    <a:pt x="7698" y="1871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71"/>
            <p:cNvSpPr/>
            <p:nvPr/>
          </p:nvSpPr>
          <p:spPr>
            <a:xfrm>
              <a:off x="6381712" y="3903807"/>
              <a:ext cx="129151" cy="74431"/>
            </a:xfrm>
            <a:custGeom>
              <a:avLst/>
              <a:gdLst/>
              <a:ahLst/>
              <a:cxnLst/>
              <a:rect l="l" t="t" r="r" b="b"/>
              <a:pathLst>
                <a:path w="7699" h="4437" extrusionOk="0">
                  <a:moveTo>
                    <a:pt x="4491" y="0"/>
                  </a:moveTo>
                  <a:lnTo>
                    <a:pt x="0" y="2566"/>
                  </a:lnTo>
                  <a:lnTo>
                    <a:pt x="3208" y="4437"/>
                  </a:lnTo>
                  <a:lnTo>
                    <a:pt x="7698" y="1871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71"/>
            <p:cNvSpPr/>
            <p:nvPr/>
          </p:nvSpPr>
          <p:spPr>
            <a:xfrm>
              <a:off x="6779867" y="3914560"/>
              <a:ext cx="132724" cy="77131"/>
            </a:xfrm>
            <a:custGeom>
              <a:avLst/>
              <a:gdLst/>
              <a:ahLst/>
              <a:cxnLst/>
              <a:rect l="l" t="t" r="r" b="b"/>
              <a:pathLst>
                <a:path w="7912" h="4598" extrusionOk="0">
                  <a:moveTo>
                    <a:pt x="4704" y="0"/>
                  </a:moveTo>
                  <a:lnTo>
                    <a:pt x="0" y="2727"/>
                  </a:lnTo>
                  <a:lnTo>
                    <a:pt x="3207" y="4598"/>
                  </a:lnTo>
                  <a:lnTo>
                    <a:pt x="7912" y="18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71"/>
            <p:cNvSpPr/>
            <p:nvPr/>
          </p:nvSpPr>
          <p:spPr>
            <a:xfrm>
              <a:off x="6686598" y="3971058"/>
              <a:ext cx="128245" cy="74447"/>
            </a:xfrm>
            <a:custGeom>
              <a:avLst/>
              <a:gdLst/>
              <a:ahLst/>
              <a:cxnLst/>
              <a:rect l="l" t="t" r="r" b="b"/>
              <a:pathLst>
                <a:path w="7645" h="4438" extrusionOk="0">
                  <a:moveTo>
                    <a:pt x="4491" y="0"/>
                  </a:moveTo>
                  <a:lnTo>
                    <a:pt x="1" y="2620"/>
                  </a:lnTo>
                  <a:lnTo>
                    <a:pt x="3208" y="4437"/>
                  </a:lnTo>
                  <a:lnTo>
                    <a:pt x="7645" y="1871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71"/>
            <p:cNvSpPr/>
            <p:nvPr/>
          </p:nvSpPr>
          <p:spPr>
            <a:xfrm>
              <a:off x="6592440" y="4024856"/>
              <a:ext cx="129151" cy="75337"/>
            </a:xfrm>
            <a:custGeom>
              <a:avLst/>
              <a:gdLst/>
              <a:ahLst/>
              <a:cxnLst/>
              <a:rect l="l" t="t" r="r" b="b"/>
              <a:pathLst>
                <a:path w="7699" h="4491" extrusionOk="0">
                  <a:moveTo>
                    <a:pt x="4491" y="1"/>
                  </a:moveTo>
                  <a:lnTo>
                    <a:pt x="1" y="2620"/>
                  </a:lnTo>
                  <a:lnTo>
                    <a:pt x="3208" y="4491"/>
                  </a:lnTo>
                  <a:lnTo>
                    <a:pt x="7698" y="1872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71"/>
            <p:cNvSpPr/>
            <p:nvPr/>
          </p:nvSpPr>
          <p:spPr>
            <a:xfrm>
              <a:off x="6837254" y="4284919"/>
              <a:ext cx="56498" cy="51130"/>
            </a:xfrm>
            <a:custGeom>
              <a:avLst/>
              <a:gdLst/>
              <a:ahLst/>
              <a:cxnLst/>
              <a:rect l="l" t="t" r="r" b="b"/>
              <a:pathLst>
                <a:path w="3368" h="3048" extrusionOk="0">
                  <a:moveTo>
                    <a:pt x="0" y="0"/>
                  </a:moveTo>
                  <a:lnTo>
                    <a:pt x="0" y="1123"/>
                  </a:lnTo>
                  <a:lnTo>
                    <a:pt x="3368" y="3047"/>
                  </a:lnTo>
                  <a:lnTo>
                    <a:pt x="3368" y="1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71"/>
            <p:cNvSpPr/>
            <p:nvPr/>
          </p:nvSpPr>
          <p:spPr>
            <a:xfrm>
              <a:off x="6282169" y="3965674"/>
              <a:ext cx="55609" cy="51130"/>
            </a:xfrm>
            <a:custGeom>
              <a:avLst/>
              <a:gdLst/>
              <a:ahLst/>
              <a:cxnLst/>
              <a:rect l="l" t="t" r="r" b="b"/>
              <a:pathLst>
                <a:path w="3315" h="3048" extrusionOk="0">
                  <a:moveTo>
                    <a:pt x="1" y="1"/>
                  </a:moveTo>
                  <a:lnTo>
                    <a:pt x="1" y="1123"/>
                  </a:lnTo>
                  <a:lnTo>
                    <a:pt x="3315" y="3048"/>
                  </a:lnTo>
                  <a:lnTo>
                    <a:pt x="3315" y="1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71"/>
            <p:cNvSpPr/>
            <p:nvPr/>
          </p:nvSpPr>
          <p:spPr>
            <a:xfrm>
              <a:off x="6347625" y="4003333"/>
              <a:ext cx="55626" cy="51130"/>
            </a:xfrm>
            <a:custGeom>
              <a:avLst/>
              <a:gdLst/>
              <a:ahLst/>
              <a:cxnLst/>
              <a:rect l="l" t="t" r="r" b="b"/>
              <a:pathLst>
                <a:path w="3316" h="3048" extrusionOk="0">
                  <a:moveTo>
                    <a:pt x="1" y="1"/>
                  </a:moveTo>
                  <a:lnTo>
                    <a:pt x="1" y="1123"/>
                  </a:lnTo>
                  <a:lnTo>
                    <a:pt x="3315" y="3048"/>
                  </a:lnTo>
                  <a:lnTo>
                    <a:pt x="3315" y="1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71"/>
            <p:cNvSpPr/>
            <p:nvPr/>
          </p:nvSpPr>
          <p:spPr>
            <a:xfrm>
              <a:off x="6545805" y="2933525"/>
              <a:ext cx="277106" cy="361401"/>
            </a:xfrm>
            <a:custGeom>
              <a:avLst/>
              <a:gdLst/>
              <a:ahLst/>
              <a:cxnLst/>
              <a:rect l="l" t="t" r="r" b="b"/>
              <a:pathLst>
                <a:path w="16519" h="21544" extrusionOk="0">
                  <a:moveTo>
                    <a:pt x="9570" y="1"/>
                  </a:moveTo>
                  <a:lnTo>
                    <a:pt x="8875" y="4331"/>
                  </a:lnTo>
                  <a:cubicBezTo>
                    <a:pt x="4010" y="8394"/>
                    <a:pt x="268" y="15450"/>
                    <a:pt x="1" y="21544"/>
                  </a:cubicBezTo>
                  <a:lnTo>
                    <a:pt x="3208" y="19673"/>
                  </a:lnTo>
                  <a:cubicBezTo>
                    <a:pt x="3476" y="15931"/>
                    <a:pt x="5453" y="11761"/>
                    <a:pt x="8233" y="8875"/>
                  </a:cubicBezTo>
                  <a:lnTo>
                    <a:pt x="8233" y="8875"/>
                  </a:lnTo>
                  <a:lnTo>
                    <a:pt x="7859" y="11387"/>
                  </a:lnTo>
                  <a:lnTo>
                    <a:pt x="16519" y="2888"/>
                  </a:lnTo>
                  <a:lnTo>
                    <a:pt x="9570" y="1"/>
                  </a:lnTo>
                  <a:close/>
                </a:path>
              </a:pathLst>
            </a:custGeom>
            <a:solidFill>
              <a:srgbClr val="FF3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71"/>
            <p:cNvSpPr/>
            <p:nvPr/>
          </p:nvSpPr>
          <p:spPr>
            <a:xfrm>
              <a:off x="6813937" y="2952363"/>
              <a:ext cx="153357" cy="356922"/>
            </a:xfrm>
            <a:custGeom>
              <a:avLst/>
              <a:gdLst/>
              <a:ahLst/>
              <a:cxnLst/>
              <a:rect l="l" t="t" r="r" b="b"/>
              <a:pathLst>
                <a:path w="9142" h="21277" extrusionOk="0">
                  <a:moveTo>
                    <a:pt x="1658" y="1"/>
                  </a:moveTo>
                  <a:lnTo>
                    <a:pt x="0" y="4170"/>
                  </a:lnTo>
                  <a:cubicBezTo>
                    <a:pt x="2139" y="4651"/>
                    <a:pt x="3582" y="6683"/>
                    <a:pt x="3582" y="9890"/>
                  </a:cubicBezTo>
                  <a:cubicBezTo>
                    <a:pt x="3582" y="10157"/>
                    <a:pt x="3582" y="10425"/>
                    <a:pt x="3528" y="10692"/>
                  </a:cubicBezTo>
                  <a:lnTo>
                    <a:pt x="1551" y="10264"/>
                  </a:lnTo>
                  <a:lnTo>
                    <a:pt x="856" y="21276"/>
                  </a:lnTo>
                  <a:lnTo>
                    <a:pt x="4544" y="17107"/>
                  </a:lnTo>
                  <a:lnTo>
                    <a:pt x="4598" y="17107"/>
                  </a:lnTo>
                  <a:lnTo>
                    <a:pt x="4651" y="17000"/>
                  </a:lnTo>
                  <a:lnTo>
                    <a:pt x="9141" y="11921"/>
                  </a:lnTo>
                  <a:lnTo>
                    <a:pt x="6469" y="11333"/>
                  </a:lnTo>
                  <a:cubicBezTo>
                    <a:pt x="6682" y="10264"/>
                    <a:pt x="6789" y="9142"/>
                    <a:pt x="6789" y="8019"/>
                  </a:cubicBezTo>
                  <a:cubicBezTo>
                    <a:pt x="6789" y="3422"/>
                    <a:pt x="4758" y="535"/>
                    <a:pt x="1658" y="1"/>
                  </a:cubicBezTo>
                  <a:close/>
                </a:path>
              </a:pathLst>
            </a:custGeom>
            <a:solidFill>
              <a:srgbClr val="FF3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71"/>
            <p:cNvSpPr/>
            <p:nvPr/>
          </p:nvSpPr>
          <p:spPr>
            <a:xfrm>
              <a:off x="6540437" y="3290429"/>
              <a:ext cx="292338" cy="190128"/>
            </a:xfrm>
            <a:custGeom>
              <a:avLst/>
              <a:gdLst/>
              <a:ahLst/>
              <a:cxnLst/>
              <a:rect l="l" t="t" r="r" b="b"/>
              <a:pathLst>
                <a:path w="17427" h="11334" extrusionOk="0">
                  <a:moveTo>
                    <a:pt x="1604" y="1"/>
                  </a:moveTo>
                  <a:lnTo>
                    <a:pt x="0" y="11333"/>
                  </a:lnTo>
                  <a:lnTo>
                    <a:pt x="0" y="11333"/>
                  </a:lnTo>
                  <a:lnTo>
                    <a:pt x="3261" y="8126"/>
                  </a:lnTo>
                  <a:cubicBezTo>
                    <a:pt x="4212" y="8784"/>
                    <a:pt x="5363" y="9131"/>
                    <a:pt x="6648" y="9131"/>
                  </a:cubicBezTo>
                  <a:cubicBezTo>
                    <a:pt x="8181" y="9131"/>
                    <a:pt x="9905" y="8638"/>
                    <a:pt x="11707" y="7592"/>
                  </a:cubicBezTo>
                  <a:cubicBezTo>
                    <a:pt x="13899" y="6255"/>
                    <a:pt x="15823" y="4544"/>
                    <a:pt x="17427" y="2567"/>
                  </a:cubicBezTo>
                  <a:lnTo>
                    <a:pt x="15556" y="535"/>
                  </a:lnTo>
                  <a:cubicBezTo>
                    <a:pt x="14487" y="1872"/>
                    <a:pt x="13150" y="2994"/>
                    <a:pt x="11707" y="3850"/>
                  </a:cubicBezTo>
                  <a:cubicBezTo>
                    <a:pt x="10385" y="4621"/>
                    <a:pt x="9138" y="4963"/>
                    <a:pt x="8037" y="4963"/>
                  </a:cubicBezTo>
                  <a:cubicBezTo>
                    <a:pt x="7535" y="4963"/>
                    <a:pt x="7064" y="4892"/>
                    <a:pt x="6629" y="4758"/>
                  </a:cubicBezTo>
                  <a:lnTo>
                    <a:pt x="8660" y="2780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FF3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98" name="Google Shape;2998;p171"/>
          <p:cNvCxnSpPr/>
          <p:nvPr/>
        </p:nvCxnSpPr>
        <p:spPr>
          <a:xfrm>
            <a:off x="858500" y="3371125"/>
            <a:ext cx="3071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99" name="Google Shape;2999;p171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0" name="Google Shape;3000;p171"/>
          <p:cNvSpPr txBox="1"/>
          <p:nvPr/>
        </p:nvSpPr>
        <p:spPr>
          <a:xfrm>
            <a:off x="1117550" y="3578575"/>
            <a:ext cx="2553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Testing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Refactoring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Conclusioni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172"/>
          <p:cNvSpPr txBox="1">
            <a:spLocks noGrp="1"/>
          </p:cNvSpPr>
          <p:nvPr>
            <p:ph type="title"/>
          </p:nvPr>
        </p:nvSpPr>
        <p:spPr>
          <a:xfrm>
            <a:off x="720000" y="533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3006" name="Google Shape;3006;p172"/>
          <p:cNvPicPr preferRelativeResize="0"/>
          <p:nvPr/>
        </p:nvPicPr>
        <p:blipFill rotWithShape="1">
          <a:blip r:embed="rId3">
            <a:alphaModFix/>
          </a:blip>
          <a:srcRect r="46207"/>
          <a:stretch/>
        </p:blipFill>
        <p:spPr>
          <a:xfrm>
            <a:off x="6187725" y="1936275"/>
            <a:ext cx="2787950" cy="26642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rgbClr val="000000">
                <a:alpha val="50000"/>
              </a:srgbClr>
            </a:outerShdw>
          </a:effectLst>
        </p:spPr>
      </p:pic>
      <p:pic>
        <p:nvPicPr>
          <p:cNvPr id="3007" name="Google Shape;300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625" y="1494250"/>
            <a:ext cx="1589775" cy="2080075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rgbClr val="000000">
                <a:alpha val="50000"/>
              </a:srgbClr>
            </a:outerShdw>
          </a:effectLst>
        </p:spPr>
      </p:pic>
      <p:sp>
        <p:nvSpPr>
          <p:cNvPr id="3008" name="Google Shape;3008;p172"/>
          <p:cNvSpPr txBox="1"/>
          <p:nvPr/>
        </p:nvSpPr>
        <p:spPr>
          <a:xfrm>
            <a:off x="357225" y="1427575"/>
            <a:ext cx="377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La nostra applicazione è stata sottoposta a test che coprono il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35,8%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del codice.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Abbiamo effettuato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test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principalmente sui metodi delle classi relative al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database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e alle sue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entità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, che costituiscono una parte cruciale del codice.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Per quanto riguarda l’interfaccia e i suoi componenti, abbiamo verificato il corretto funzionamento tramite test diretti sull'applicazione.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09" name="Google Shape;3009;p172"/>
          <p:cNvSpPr txBox="1"/>
          <p:nvPr/>
        </p:nvSpPr>
        <p:spPr>
          <a:xfrm>
            <a:off x="6262450" y="1457250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6D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Copertura dei test sul codice</a:t>
            </a:r>
            <a:endParaRPr>
              <a:solidFill>
                <a:srgbClr val="3C3C6D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10" name="Google Shape;3010;p172"/>
          <p:cNvSpPr txBox="1"/>
          <p:nvPr/>
        </p:nvSpPr>
        <p:spPr>
          <a:xfrm>
            <a:off x="4122163" y="1027375"/>
            <a:ext cx="20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6D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Organizzazione dei test</a:t>
            </a:r>
            <a:endParaRPr>
              <a:solidFill>
                <a:srgbClr val="3C3C6D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3011" name="Google Shape;3011;p172"/>
          <p:cNvPicPr preferRelativeResize="0"/>
          <p:nvPr/>
        </p:nvPicPr>
        <p:blipFill rotWithShape="1">
          <a:blip r:embed="rId5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173"/>
          <p:cNvSpPr txBox="1">
            <a:spLocks noGrp="1"/>
          </p:cNvSpPr>
          <p:nvPr>
            <p:ph type="title"/>
          </p:nvPr>
        </p:nvSpPr>
        <p:spPr>
          <a:xfrm>
            <a:off x="720000" y="527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3017" name="Google Shape;3017;p173"/>
          <p:cNvSpPr txBox="1"/>
          <p:nvPr/>
        </p:nvSpPr>
        <p:spPr>
          <a:xfrm>
            <a:off x="720000" y="1410975"/>
            <a:ext cx="470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Le principali attività svolte nel refactoring, sono state: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Ristrutturazione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del Database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Ottimizzazione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del codice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Riorganizzazione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delle classi nei packages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Riscrittura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della documentazione del codice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Perfezionamento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dell’interfaccia grafica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Inoltre, abbiamo introdotto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classi ausiliarie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 per aumentare l'astrazione e semplificare la struttura del codice.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3018" name="Google Shape;3018;p173"/>
          <p:cNvGrpSpPr/>
          <p:nvPr/>
        </p:nvGrpSpPr>
        <p:grpSpPr>
          <a:xfrm>
            <a:off x="5429297" y="589239"/>
            <a:ext cx="3566741" cy="3676958"/>
            <a:chOff x="1241625" y="238125"/>
            <a:chExt cx="5051325" cy="5239325"/>
          </a:xfrm>
        </p:grpSpPr>
        <p:sp>
          <p:nvSpPr>
            <p:cNvPr id="3019" name="Google Shape;3019;p173"/>
            <p:cNvSpPr/>
            <p:nvPr/>
          </p:nvSpPr>
          <p:spPr>
            <a:xfrm>
              <a:off x="1558850" y="3190525"/>
              <a:ext cx="3438550" cy="1813000"/>
            </a:xfrm>
            <a:custGeom>
              <a:avLst/>
              <a:gdLst/>
              <a:ahLst/>
              <a:cxnLst/>
              <a:rect l="l" t="t" r="r" b="b"/>
              <a:pathLst>
                <a:path w="137542" h="72520" extrusionOk="0">
                  <a:moveTo>
                    <a:pt x="68594" y="0"/>
                  </a:moveTo>
                  <a:cubicBezTo>
                    <a:pt x="52577" y="0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69" y="61905"/>
                  </a:cubicBezTo>
                  <a:cubicBezTo>
                    <a:pt x="36937" y="68982"/>
                    <a:pt x="52976" y="72520"/>
                    <a:pt x="68993" y="72520"/>
                  </a:cubicBezTo>
                  <a:cubicBezTo>
                    <a:pt x="85010" y="72520"/>
                    <a:pt x="101004" y="68982"/>
                    <a:pt x="113183" y="61905"/>
                  </a:cubicBezTo>
                  <a:cubicBezTo>
                    <a:pt x="137541" y="47752"/>
                    <a:pt x="137408" y="24769"/>
                    <a:pt x="112917" y="10616"/>
                  </a:cubicBezTo>
                  <a:cubicBezTo>
                    <a:pt x="100649" y="3539"/>
                    <a:pt x="84610" y="0"/>
                    <a:pt x="68594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73"/>
            <p:cNvSpPr/>
            <p:nvPr/>
          </p:nvSpPr>
          <p:spPr>
            <a:xfrm>
              <a:off x="3502175" y="4536550"/>
              <a:ext cx="1785825" cy="940900"/>
            </a:xfrm>
            <a:custGeom>
              <a:avLst/>
              <a:gdLst/>
              <a:ahLst/>
              <a:cxnLst/>
              <a:rect l="l" t="t" r="r" b="b"/>
              <a:pathLst>
                <a:path w="71433" h="37636" extrusionOk="0">
                  <a:moveTo>
                    <a:pt x="35617" y="0"/>
                  </a:moveTo>
                  <a:cubicBezTo>
                    <a:pt x="27287" y="0"/>
                    <a:pt x="18968" y="1830"/>
                    <a:pt x="12645" y="5491"/>
                  </a:cubicBezTo>
                  <a:cubicBezTo>
                    <a:pt x="0" y="12856"/>
                    <a:pt x="45" y="24791"/>
                    <a:pt x="12823" y="32111"/>
                  </a:cubicBezTo>
                  <a:cubicBezTo>
                    <a:pt x="19190" y="35794"/>
                    <a:pt x="27520" y="37635"/>
                    <a:pt x="35839" y="37635"/>
                  </a:cubicBezTo>
                  <a:cubicBezTo>
                    <a:pt x="44158" y="37635"/>
                    <a:pt x="52466" y="35794"/>
                    <a:pt x="58788" y="32111"/>
                  </a:cubicBezTo>
                  <a:cubicBezTo>
                    <a:pt x="71433" y="24791"/>
                    <a:pt x="71388" y="12856"/>
                    <a:pt x="58655" y="5491"/>
                  </a:cubicBezTo>
                  <a:cubicBezTo>
                    <a:pt x="52288" y="1830"/>
                    <a:pt x="43947" y="0"/>
                    <a:pt x="3561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73"/>
            <p:cNvSpPr/>
            <p:nvPr/>
          </p:nvSpPr>
          <p:spPr>
            <a:xfrm>
              <a:off x="1241625" y="2978400"/>
              <a:ext cx="1785825" cy="940900"/>
            </a:xfrm>
            <a:custGeom>
              <a:avLst/>
              <a:gdLst/>
              <a:ahLst/>
              <a:cxnLst/>
              <a:rect l="l" t="t" r="r" b="b"/>
              <a:pathLst>
                <a:path w="71433" h="37636" extrusionOk="0">
                  <a:moveTo>
                    <a:pt x="35611" y="0"/>
                  </a:moveTo>
                  <a:cubicBezTo>
                    <a:pt x="27287" y="0"/>
                    <a:pt x="18968" y="1841"/>
                    <a:pt x="12645" y="5524"/>
                  </a:cubicBezTo>
                  <a:cubicBezTo>
                    <a:pt x="1" y="12845"/>
                    <a:pt x="45" y="24780"/>
                    <a:pt x="12778" y="32145"/>
                  </a:cubicBezTo>
                  <a:cubicBezTo>
                    <a:pt x="19145" y="35805"/>
                    <a:pt x="27475" y="37635"/>
                    <a:pt x="35800" y="37635"/>
                  </a:cubicBezTo>
                  <a:cubicBezTo>
                    <a:pt x="44124" y="37635"/>
                    <a:pt x="52443" y="35805"/>
                    <a:pt x="58788" y="32145"/>
                  </a:cubicBezTo>
                  <a:cubicBezTo>
                    <a:pt x="71433" y="24780"/>
                    <a:pt x="71389" y="12845"/>
                    <a:pt x="58611" y="5524"/>
                  </a:cubicBezTo>
                  <a:cubicBezTo>
                    <a:pt x="52266" y="1841"/>
                    <a:pt x="43936" y="0"/>
                    <a:pt x="35611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73"/>
            <p:cNvSpPr/>
            <p:nvPr/>
          </p:nvSpPr>
          <p:spPr>
            <a:xfrm>
              <a:off x="4611375" y="238125"/>
              <a:ext cx="1602825" cy="902900"/>
            </a:xfrm>
            <a:custGeom>
              <a:avLst/>
              <a:gdLst/>
              <a:ahLst/>
              <a:cxnLst/>
              <a:rect l="l" t="t" r="r" b="b"/>
              <a:pathLst>
                <a:path w="64113" h="36116" extrusionOk="0">
                  <a:moveTo>
                    <a:pt x="2618" y="0"/>
                  </a:moveTo>
                  <a:lnTo>
                    <a:pt x="2396" y="44"/>
                  </a:lnTo>
                  <a:cubicBezTo>
                    <a:pt x="2307" y="89"/>
                    <a:pt x="2219" y="133"/>
                    <a:pt x="2130" y="177"/>
                  </a:cubicBezTo>
                  <a:lnTo>
                    <a:pt x="0" y="1420"/>
                  </a:lnTo>
                  <a:cubicBezTo>
                    <a:pt x="178" y="1331"/>
                    <a:pt x="311" y="1287"/>
                    <a:pt x="488" y="1242"/>
                  </a:cubicBezTo>
                  <a:cubicBezTo>
                    <a:pt x="577" y="1220"/>
                    <a:pt x="666" y="1209"/>
                    <a:pt x="760" y="1209"/>
                  </a:cubicBezTo>
                  <a:cubicBezTo>
                    <a:pt x="854" y="1209"/>
                    <a:pt x="954" y="1220"/>
                    <a:pt x="1065" y="1242"/>
                  </a:cubicBezTo>
                  <a:cubicBezTo>
                    <a:pt x="1243" y="1242"/>
                    <a:pt x="1464" y="1287"/>
                    <a:pt x="1642" y="1375"/>
                  </a:cubicBezTo>
                  <a:cubicBezTo>
                    <a:pt x="1864" y="1464"/>
                    <a:pt x="2086" y="1553"/>
                    <a:pt x="2307" y="1686"/>
                  </a:cubicBezTo>
                  <a:lnTo>
                    <a:pt x="61982" y="36116"/>
                  </a:lnTo>
                  <a:lnTo>
                    <a:pt x="64112" y="34873"/>
                  </a:lnTo>
                  <a:lnTo>
                    <a:pt x="4437" y="444"/>
                  </a:lnTo>
                  <a:lnTo>
                    <a:pt x="4348" y="399"/>
                  </a:lnTo>
                  <a:lnTo>
                    <a:pt x="4215" y="311"/>
                  </a:lnTo>
                  <a:lnTo>
                    <a:pt x="4082" y="266"/>
                  </a:lnTo>
                  <a:lnTo>
                    <a:pt x="3949" y="222"/>
                  </a:lnTo>
                  <a:lnTo>
                    <a:pt x="3816" y="133"/>
                  </a:lnTo>
                  <a:lnTo>
                    <a:pt x="3727" y="133"/>
                  </a:lnTo>
                  <a:lnTo>
                    <a:pt x="3594" y="89"/>
                  </a:lnTo>
                  <a:lnTo>
                    <a:pt x="3328" y="8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73"/>
            <p:cNvSpPr/>
            <p:nvPr/>
          </p:nvSpPr>
          <p:spPr>
            <a:xfrm>
              <a:off x="6160925" y="1113275"/>
              <a:ext cx="132025" cy="1234550"/>
            </a:xfrm>
            <a:custGeom>
              <a:avLst/>
              <a:gdLst/>
              <a:ahLst/>
              <a:cxnLst/>
              <a:rect l="l" t="t" r="r" b="b"/>
              <a:pathLst>
                <a:path w="5281" h="49382" extrusionOk="0">
                  <a:moveTo>
                    <a:pt x="2263" y="0"/>
                  </a:moveTo>
                  <a:lnTo>
                    <a:pt x="0" y="1110"/>
                  </a:lnTo>
                  <a:cubicBezTo>
                    <a:pt x="222" y="1243"/>
                    <a:pt x="400" y="1376"/>
                    <a:pt x="622" y="1553"/>
                  </a:cubicBezTo>
                  <a:cubicBezTo>
                    <a:pt x="843" y="1731"/>
                    <a:pt x="1021" y="1908"/>
                    <a:pt x="1198" y="2086"/>
                  </a:cubicBezTo>
                  <a:cubicBezTo>
                    <a:pt x="1598" y="2529"/>
                    <a:pt x="1953" y="2973"/>
                    <a:pt x="2219" y="3461"/>
                  </a:cubicBezTo>
                  <a:lnTo>
                    <a:pt x="2219" y="3505"/>
                  </a:lnTo>
                  <a:cubicBezTo>
                    <a:pt x="2352" y="3727"/>
                    <a:pt x="2485" y="3993"/>
                    <a:pt x="2618" y="4260"/>
                  </a:cubicBezTo>
                  <a:cubicBezTo>
                    <a:pt x="2707" y="4526"/>
                    <a:pt x="2796" y="4792"/>
                    <a:pt x="2884" y="5058"/>
                  </a:cubicBezTo>
                  <a:cubicBezTo>
                    <a:pt x="2973" y="5280"/>
                    <a:pt x="3017" y="5546"/>
                    <a:pt x="3062" y="5813"/>
                  </a:cubicBezTo>
                  <a:cubicBezTo>
                    <a:pt x="3106" y="6079"/>
                    <a:pt x="3151" y="6345"/>
                    <a:pt x="3151" y="6611"/>
                  </a:cubicBezTo>
                  <a:lnTo>
                    <a:pt x="3017" y="47341"/>
                  </a:lnTo>
                  <a:cubicBezTo>
                    <a:pt x="3017" y="47607"/>
                    <a:pt x="3017" y="47829"/>
                    <a:pt x="2973" y="48051"/>
                  </a:cubicBezTo>
                  <a:cubicBezTo>
                    <a:pt x="2929" y="48228"/>
                    <a:pt x="2840" y="48450"/>
                    <a:pt x="2796" y="48628"/>
                  </a:cubicBezTo>
                  <a:cubicBezTo>
                    <a:pt x="2707" y="48716"/>
                    <a:pt x="2618" y="48849"/>
                    <a:pt x="2529" y="48983"/>
                  </a:cubicBezTo>
                  <a:cubicBezTo>
                    <a:pt x="2529" y="49027"/>
                    <a:pt x="2485" y="49071"/>
                    <a:pt x="2441" y="49071"/>
                  </a:cubicBezTo>
                  <a:cubicBezTo>
                    <a:pt x="2352" y="49204"/>
                    <a:pt x="2219" y="49293"/>
                    <a:pt x="2086" y="49382"/>
                  </a:cubicBezTo>
                  <a:lnTo>
                    <a:pt x="4215" y="48140"/>
                  </a:lnTo>
                  <a:cubicBezTo>
                    <a:pt x="4348" y="48051"/>
                    <a:pt x="4482" y="47962"/>
                    <a:pt x="4570" y="47829"/>
                  </a:cubicBezTo>
                  <a:lnTo>
                    <a:pt x="4659" y="47740"/>
                  </a:lnTo>
                  <a:cubicBezTo>
                    <a:pt x="4703" y="47696"/>
                    <a:pt x="4748" y="47652"/>
                    <a:pt x="4792" y="47607"/>
                  </a:cubicBezTo>
                  <a:cubicBezTo>
                    <a:pt x="4836" y="47563"/>
                    <a:pt x="4881" y="47430"/>
                    <a:pt x="4925" y="47385"/>
                  </a:cubicBezTo>
                  <a:lnTo>
                    <a:pt x="4970" y="47208"/>
                  </a:lnTo>
                  <a:cubicBezTo>
                    <a:pt x="5014" y="47164"/>
                    <a:pt x="5014" y="47119"/>
                    <a:pt x="5014" y="47030"/>
                  </a:cubicBezTo>
                  <a:cubicBezTo>
                    <a:pt x="5014" y="46986"/>
                    <a:pt x="5014" y="46942"/>
                    <a:pt x="5058" y="46897"/>
                  </a:cubicBezTo>
                  <a:cubicBezTo>
                    <a:pt x="5103" y="46809"/>
                    <a:pt x="5058" y="46809"/>
                    <a:pt x="5058" y="46809"/>
                  </a:cubicBezTo>
                  <a:cubicBezTo>
                    <a:pt x="5058" y="46809"/>
                    <a:pt x="5058" y="46764"/>
                    <a:pt x="5058" y="46720"/>
                  </a:cubicBezTo>
                  <a:lnTo>
                    <a:pt x="5058" y="46587"/>
                  </a:lnTo>
                  <a:lnTo>
                    <a:pt x="5058" y="46454"/>
                  </a:lnTo>
                  <a:cubicBezTo>
                    <a:pt x="5058" y="46365"/>
                    <a:pt x="5058" y="46321"/>
                    <a:pt x="5058" y="46276"/>
                  </a:cubicBezTo>
                  <a:cubicBezTo>
                    <a:pt x="5058" y="46232"/>
                    <a:pt x="5058" y="46187"/>
                    <a:pt x="5058" y="46143"/>
                  </a:cubicBezTo>
                  <a:lnTo>
                    <a:pt x="5191" y="5369"/>
                  </a:lnTo>
                  <a:cubicBezTo>
                    <a:pt x="5236" y="5369"/>
                    <a:pt x="5280" y="5325"/>
                    <a:pt x="5280" y="5280"/>
                  </a:cubicBezTo>
                  <a:cubicBezTo>
                    <a:pt x="5280" y="5236"/>
                    <a:pt x="5280" y="5191"/>
                    <a:pt x="5280" y="5103"/>
                  </a:cubicBezTo>
                  <a:lnTo>
                    <a:pt x="5280" y="4970"/>
                  </a:lnTo>
                  <a:lnTo>
                    <a:pt x="5280" y="4792"/>
                  </a:lnTo>
                  <a:lnTo>
                    <a:pt x="5280" y="4659"/>
                  </a:lnTo>
                  <a:cubicBezTo>
                    <a:pt x="5280" y="4570"/>
                    <a:pt x="5280" y="4526"/>
                    <a:pt x="5280" y="4482"/>
                  </a:cubicBezTo>
                  <a:lnTo>
                    <a:pt x="5236" y="4304"/>
                  </a:lnTo>
                  <a:cubicBezTo>
                    <a:pt x="5236" y="4260"/>
                    <a:pt x="5236" y="4215"/>
                    <a:pt x="5191" y="4171"/>
                  </a:cubicBezTo>
                  <a:cubicBezTo>
                    <a:pt x="5191" y="4082"/>
                    <a:pt x="5191" y="4038"/>
                    <a:pt x="5147" y="3993"/>
                  </a:cubicBezTo>
                  <a:cubicBezTo>
                    <a:pt x="5147" y="3949"/>
                    <a:pt x="5147" y="3905"/>
                    <a:pt x="5103" y="3860"/>
                  </a:cubicBezTo>
                  <a:cubicBezTo>
                    <a:pt x="5103" y="3772"/>
                    <a:pt x="5103" y="3727"/>
                    <a:pt x="5058" y="3683"/>
                  </a:cubicBezTo>
                  <a:cubicBezTo>
                    <a:pt x="5014" y="3639"/>
                    <a:pt x="5014" y="3550"/>
                    <a:pt x="5014" y="3505"/>
                  </a:cubicBezTo>
                  <a:cubicBezTo>
                    <a:pt x="4970" y="3461"/>
                    <a:pt x="4970" y="3417"/>
                    <a:pt x="4925" y="3372"/>
                  </a:cubicBezTo>
                  <a:cubicBezTo>
                    <a:pt x="4925" y="3328"/>
                    <a:pt x="4881" y="3239"/>
                    <a:pt x="4881" y="3195"/>
                  </a:cubicBezTo>
                  <a:lnTo>
                    <a:pt x="4836" y="3062"/>
                  </a:lnTo>
                  <a:cubicBezTo>
                    <a:pt x="4836" y="3017"/>
                    <a:pt x="4792" y="2973"/>
                    <a:pt x="4748" y="2929"/>
                  </a:cubicBezTo>
                  <a:cubicBezTo>
                    <a:pt x="4748" y="2884"/>
                    <a:pt x="4703" y="2796"/>
                    <a:pt x="4659" y="2751"/>
                  </a:cubicBezTo>
                  <a:lnTo>
                    <a:pt x="4570" y="2574"/>
                  </a:lnTo>
                  <a:lnTo>
                    <a:pt x="4482" y="2352"/>
                  </a:lnTo>
                  <a:cubicBezTo>
                    <a:pt x="4482" y="2352"/>
                    <a:pt x="4482" y="2352"/>
                    <a:pt x="4482" y="2307"/>
                  </a:cubicBezTo>
                  <a:cubicBezTo>
                    <a:pt x="4482" y="2307"/>
                    <a:pt x="4482" y="2307"/>
                    <a:pt x="4482" y="2263"/>
                  </a:cubicBezTo>
                  <a:cubicBezTo>
                    <a:pt x="4393" y="2174"/>
                    <a:pt x="4304" y="2041"/>
                    <a:pt x="4215" y="1908"/>
                  </a:cubicBezTo>
                  <a:cubicBezTo>
                    <a:pt x="4127" y="1775"/>
                    <a:pt x="4082" y="1731"/>
                    <a:pt x="4038" y="1598"/>
                  </a:cubicBezTo>
                  <a:lnTo>
                    <a:pt x="3905" y="1420"/>
                  </a:lnTo>
                  <a:lnTo>
                    <a:pt x="3772" y="1287"/>
                  </a:lnTo>
                  <a:lnTo>
                    <a:pt x="3639" y="1110"/>
                  </a:lnTo>
                  <a:lnTo>
                    <a:pt x="3505" y="976"/>
                  </a:lnTo>
                  <a:lnTo>
                    <a:pt x="3417" y="888"/>
                  </a:lnTo>
                  <a:lnTo>
                    <a:pt x="3284" y="755"/>
                  </a:lnTo>
                  <a:lnTo>
                    <a:pt x="3151" y="621"/>
                  </a:lnTo>
                  <a:lnTo>
                    <a:pt x="2973" y="488"/>
                  </a:lnTo>
                  <a:lnTo>
                    <a:pt x="2929" y="444"/>
                  </a:lnTo>
                  <a:lnTo>
                    <a:pt x="2840" y="400"/>
                  </a:lnTo>
                  <a:lnTo>
                    <a:pt x="2707" y="267"/>
                  </a:lnTo>
                  <a:lnTo>
                    <a:pt x="2574" y="178"/>
                  </a:lnTo>
                  <a:lnTo>
                    <a:pt x="2441" y="8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73"/>
            <p:cNvSpPr/>
            <p:nvPr/>
          </p:nvSpPr>
          <p:spPr>
            <a:xfrm>
              <a:off x="4585850" y="269425"/>
              <a:ext cx="1654950" cy="2085525"/>
            </a:xfrm>
            <a:custGeom>
              <a:avLst/>
              <a:gdLst/>
              <a:ahLst/>
              <a:cxnLst/>
              <a:rect l="l" t="t" r="r" b="b"/>
              <a:pathLst>
                <a:path w="66198" h="83421" extrusionOk="0">
                  <a:moveTo>
                    <a:pt x="1897" y="0"/>
                  </a:moveTo>
                  <a:cubicBezTo>
                    <a:pt x="830" y="0"/>
                    <a:pt x="90" y="846"/>
                    <a:pt x="90" y="2297"/>
                  </a:cubicBezTo>
                  <a:lnTo>
                    <a:pt x="1" y="43027"/>
                  </a:lnTo>
                  <a:cubicBezTo>
                    <a:pt x="134" y="45290"/>
                    <a:pt x="1288" y="47331"/>
                    <a:pt x="3195" y="48573"/>
                  </a:cubicBezTo>
                  <a:lnTo>
                    <a:pt x="62870" y="82958"/>
                  </a:lnTo>
                  <a:cubicBezTo>
                    <a:pt x="63394" y="83273"/>
                    <a:pt x="63887" y="83421"/>
                    <a:pt x="64322" y="83421"/>
                  </a:cubicBezTo>
                  <a:cubicBezTo>
                    <a:pt x="65360" y="83421"/>
                    <a:pt x="66065" y="82578"/>
                    <a:pt x="66065" y="81139"/>
                  </a:cubicBezTo>
                  <a:lnTo>
                    <a:pt x="66198" y="40410"/>
                  </a:lnTo>
                  <a:cubicBezTo>
                    <a:pt x="66065" y="38147"/>
                    <a:pt x="64867" y="36061"/>
                    <a:pt x="63003" y="34864"/>
                  </a:cubicBezTo>
                  <a:lnTo>
                    <a:pt x="3328" y="434"/>
                  </a:lnTo>
                  <a:cubicBezTo>
                    <a:pt x="2816" y="139"/>
                    <a:pt x="2330" y="0"/>
                    <a:pt x="189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73"/>
            <p:cNvSpPr/>
            <p:nvPr/>
          </p:nvSpPr>
          <p:spPr>
            <a:xfrm>
              <a:off x="4699000" y="1214200"/>
              <a:ext cx="1372100" cy="386025"/>
            </a:xfrm>
            <a:custGeom>
              <a:avLst/>
              <a:gdLst/>
              <a:ahLst/>
              <a:cxnLst/>
              <a:rect l="l" t="t" r="r" b="b"/>
              <a:pathLst>
                <a:path w="54884" h="15441" fill="none" extrusionOk="0">
                  <a:moveTo>
                    <a:pt x="0" y="2308"/>
                  </a:moveTo>
                  <a:lnTo>
                    <a:pt x="4570" y="1"/>
                  </a:lnTo>
                  <a:lnTo>
                    <a:pt x="7543" y="4837"/>
                  </a:lnTo>
                  <a:lnTo>
                    <a:pt x="10871" y="8209"/>
                  </a:lnTo>
                  <a:lnTo>
                    <a:pt x="14198" y="6212"/>
                  </a:lnTo>
                  <a:lnTo>
                    <a:pt x="21297" y="3905"/>
                  </a:lnTo>
                  <a:lnTo>
                    <a:pt x="24492" y="8475"/>
                  </a:lnTo>
                  <a:lnTo>
                    <a:pt x="27730" y="11137"/>
                  </a:lnTo>
                  <a:lnTo>
                    <a:pt x="30614" y="15441"/>
                  </a:lnTo>
                  <a:lnTo>
                    <a:pt x="34563" y="7100"/>
                  </a:lnTo>
                  <a:lnTo>
                    <a:pt x="39399" y="9407"/>
                  </a:lnTo>
                  <a:lnTo>
                    <a:pt x="41928" y="7366"/>
                  </a:lnTo>
                  <a:lnTo>
                    <a:pt x="47119" y="8741"/>
                  </a:lnTo>
                  <a:lnTo>
                    <a:pt x="54884" y="8031"/>
                  </a:lnTo>
                </a:path>
              </a:pathLst>
            </a:custGeom>
            <a:noFill/>
            <a:ln w="27725" cap="flat" cmpd="sng">
              <a:solidFill>
                <a:srgbClr val="67659C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73"/>
            <p:cNvSpPr/>
            <p:nvPr/>
          </p:nvSpPr>
          <p:spPr>
            <a:xfrm>
              <a:off x="6012300" y="1351275"/>
              <a:ext cx="107600" cy="137925"/>
            </a:xfrm>
            <a:custGeom>
              <a:avLst/>
              <a:gdLst/>
              <a:ahLst/>
              <a:cxnLst/>
              <a:rect l="l" t="t" r="r" b="b"/>
              <a:pathLst>
                <a:path w="4304" h="5517" extrusionOk="0">
                  <a:moveTo>
                    <a:pt x="1205" y="0"/>
                  </a:moveTo>
                  <a:cubicBezTo>
                    <a:pt x="492" y="0"/>
                    <a:pt x="0" y="552"/>
                    <a:pt x="0" y="1528"/>
                  </a:cubicBezTo>
                  <a:cubicBezTo>
                    <a:pt x="89" y="3036"/>
                    <a:pt x="887" y="4412"/>
                    <a:pt x="2130" y="5211"/>
                  </a:cubicBezTo>
                  <a:cubicBezTo>
                    <a:pt x="2482" y="5419"/>
                    <a:pt x="2814" y="5517"/>
                    <a:pt x="3109" y="5517"/>
                  </a:cubicBezTo>
                  <a:cubicBezTo>
                    <a:pt x="3817" y="5517"/>
                    <a:pt x="4304" y="4953"/>
                    <a:pt x="4304" y="4013"/>
                  </a:cubicBezTo>
                  <a:cubicBezTo>
                    <a:pt x="4215" y="2504"/>
                    <a:pt x="3416" y="1129"/>
                    <a:pt x="2174" y="286"/>
                  </a:cubicBezTo>
                  <a:cubicBezTo>
                    <a:pt x="1826" y="92"/>
                    <a:pt x="1497" y="0"/>
                    <a:pt x="1205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73"/>
            <p:cNvSpPr/>
            <p:nvPr/>
          </p:nvSpPr>
          <p:spPr>
            <a:xfrm>
              <a:off x="6042250" y="1389300"/>
              <a:ext cx="47700" cy="62225"/>
            </a:xfrm>
            <a:custGeom>
              <a:avLst/>
              <a:gdLst/>
              <a:ahLst/>
              <a:cxnLst/>
              <a:rect l="l" t="t" r="r" b="b"/>
              <a:pathLst>
                <a:path w="1908" h="2489" extrusionOk="0">
                  <a:moveTo>
                    <a:pt x="507" y="1"/>
                  </a:moveTo>
                  <a:cubicBezTo>
                    <a:pt x="194" y="1"/>
                    <a:pt x="0" y="240"/>
                    <a:pt x="0" y="672"/>
                  </a:cubicBezTo>
                  <a:cubicBezTo>
                    <a:pt x="0" y="1338"/>
                    <a:pt x="399" y="1959"/>
                    <a:pt x="932" y="2358"/>
                  </a:cubicBezTo>
                  <a:cubicBezTo>
                    <a:pt x="1096" y="2447"/>
                    <a:pt x="1246" y="2489"/>
                    <a:pt x="1376" y="2489"/>
                  </a:cubicBezTo>
                  <a:cubicBezTo>
                    <a:pt x="1704" y="2489"/>
                    <a:pt x="1908" y="2226"/>
                    <a:pt x="1908" y="1782"/>
                  </a:cubicBezTo>
                  <a:cubicBezTo>
                    <a:pt x="1863" y="1116"/>
                    <a:pt x="1509" y="495"/>
                    <a:pt x="976" y="140"/>
                  </a:cubicBezTo>
                  <a:cubicBezTo>
                    <a:pt x="801" y="46"/>
                    <a:pt x="643" y="1"/>
                    <a:pt x="507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73"/>
            <p:cNvSpPr/>
            <p:nvPr/>
          </p:nvSpPr>
          <p:spPr>
            <a:xfrm>
              <a:off x="5739425" y="1670075"/>
              <a:ext cx="85425" cy="72150"/>
            </a:xfrm>
            <a:custGeom>
              <a:avLst/>
              <a:gdLst/>
              <a:ahLst/>
              <a:cxnLst/>
              <a:rect l="l" t="t" r="r" b="b"/>
              <a:pathLst>
                <a:path w="3417" h="2886" extrusionOk="0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2796" y="2841"/>
                  </a:lnTo>
                  <a:cubicBezTo>
                    <a:pt x="2857" y="2871"/>
                    <a:pt x="2922" y="2885"/>
                    <a:pt x="2988" y="2885"/>
                  </a:cubicBezTo>
                  <a:cubicBezTo>
                    <a:pt x="3206" y="2885"/>
                    <a:pt x="3417" y="2725"/>
                    <a:pt x="3417" y="2486"/>
                  </a:cubicBezTo>
                  <a:lnTo>
                    <a:pt x="3417" y="1909"/>
                  </a:lnTo>
                  <a:cubicBezTo>
                    <a:pt x="3417" y="1731"/>
                    <a:pt x="3328" y="1598"/>
                    <a:pt x="3195" y="1554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73"/>
            <p:cNvSpPr/>
            <p:nvPr/>
          </p:nvSpPr>
          <p:spPr>
            <a:xfrm>
              <a:off x="5739425" y="1737750"/>
              <a:ext cx="288425" cy="188600"/>
            </a:xfrm>
            <a:custGeom>
              <a:avLst/>
              <a:gdLst/>
              <a:ahLst/>
              <a:cxnLst/>
              <a:rect l="l" t="t" r="r" b="b"/>
              <a:pathLst>
                <a:path w="11537" h="7544" extrusionOk="0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10915" y="7499"/>
                  </a:lnTo>
                  <a:cubicBezTo>
                    <a:pt x="10976" y="7529"/>
                    <a:pt x="11042" y="7543"/>
                    <a:pt x="11107" y="7543"/>
                  </a:cubicBezTo>
                  <a:cubicBezTo>
                    <a:pt x="11325" y="7543"/>
                    <a:pt x="11536" y="7383"/>
                    <a:pt x="11536" y="7144"/>
                  </a:cubicBezTo>
                  <a:lnTo>
                    <a:pt x="11536" y="6567"/>
                  </a:lnTo>
                  <a:cubicBezTo>
                    <a:pt x="11536" y="6390"/>
                    <a:pt x="11447" y="6256"/>
                    <a:pt x="11314" y="6212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73"/>
            <p:cNvSpPr/>
            <p:nvPr/>
          </p:nvSpPr>
          <p:spPr>
            <a:xfrm>
              <a:off x="5739425" y="1873075"/>
              <a:ext cx="178600" cy="125350"/>
            </a:xfrm>
            <a:custGeom>
              <a:avLst/>
              <a:gdLst/>
              <a:ahLst/>
              <a:cxnLst/>
              <a:rect l="l" t="t" r="r" b="b"/>
              <a:pathLst>
                <a:path w="7144" h="5014" extrusionOk="0">
                  <a:moveTo>
                    <a:pt x="430" y="0"/>
                  </a:moveTo>
                  <a:cubicBezTo>
                    <a:pt x="211" y="0"/>
                    <a:pt x="1" y="160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1"/>
                  </a:cubicBezTo>
                  <a:lnTo>
                    <a:pt x="6523" y="4970"/>
                  </a:lnTo>
                  <a:cubicBezTo>
                    <a:pt x="6583" y="5000"/>
                    <a:pt x="6647" y="5014"/>
                    <a:pt x="6711" y="5014"/>
                  </a:cubicBezTo>
                  <a:cubicBezTo>
                    <a:pt x="6931" y="5014"/>
                    <a:pt x="7144" y="4845"/>
                    <a:pt x="7144" y="4570"/>
                  </a:cubicBezTo>
                  <a:lnTo>
                    <a:pt x="7144" y="4038"/>
                  </a:lnTo>
                  <a:cubicBezTo>
                    <a:pt x="7144" y="3860"/>
                    <a:pt x="7055" y="3727"/>
                    <a:pt x="6922" y="3639"/>
                  </a:cubicBezTo>
                  <a:lnTo>
                    <a:pt x="622" y="45"/>
                  </a:lnTo>
                  <a:cubicBezTo>
                    <a:pt x="561" y="14"/>
                    <a:pt x="495" y="0"/>
                    <a:pt x="430" y="0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73"/>
            <p:cNvSpPr/>
            <p:nvPr/>
          </p:nvSpPr>
          <p:spPr>
            <a:xfrm>
              <a:off x="5739425" y="1805400"/>
              <a:ext cx="247375" cy="164675"/>
            </a:xfrm>
            <a:custGeom>
              <a:avLst/>
              <a:gdLst/>
              <a:ahLst/>
              <a:cxnLst/>
              <a:rect l="l" t="t" r="r" b="b"/>
              <a:pathLst>
                <a:path w="9895" h="6587" extrusionOk="0">
                  <a:moveTo>
                    <a:pt x="430" y="1"/>
                  </a:moveTo>
                  <a:cubicBezTo>
                    <a:pt x="211" y="1"/>
                    <a:pt x="1" y="161"/>
                    <a:pt x="1" y="400"/>
                  </a:cubicBezTo>
                  <a:lnTo>
                    <a:pt x="1" y="977"/>
                  </a:lnTo>
                  <a:cubicBezTo>
                    <a:pt x="1" y="1110"/>
                    <a:pt x="89" y="1243"/>
                    <a:pt x="222" y="1332"/>
                  </a:cubicBezTo>
                  <a:lnTo>
                    <a:pt x="9273" y="6523"/>
                  </a:lnTo>
                  <a:cubicBezTo>
                    <a:pt x="9339" y="6567"/>
                    <a:pt x="9410" y="6586"/>
                    <a:pt x="9479" y="6586"/>
                  </a:cubicBezTo>
                  <a:cubicBezTo>
                    <a:pt x="9693" y="6586"/>
                    <a:pt x="9895" y="6402"/>
                    <a:pt x="9895" y="6168"/>
                  </a:cubicBezTo>
                  <a:lnTo>
                    <a:pt x="9895" y="5636"/>
                  </a:lnTo>
                  <a:cubicBezTo>
                    <a:pt x="9895" y="5458"/>
                    <a:pt x="9806" y="5325"/>
                    <a:pt x="9673" y="5236"/>
                  </a:cubicBezTo>
                  <a:lnTo>
                    <a:pt x="622" y="45"/>
                  </a:lnTo>
                  <a:cubicBezTo>
                    <a:pt x="561" y="15"/>
                    <a:pt x="495" y="1"/>
                    <a:pt x="43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73"/>
            <p:cNvSpPr/>
            <p:nvPr/>
          </p:nvSpPr>
          <p:spPr>
            <a:xfrm>
              <a:off x="4895325" y="855925"/>
              <a:ext cx="39950" cy="138675"/>
            </a:xfrm>
            <a:custGeom>
              <a:avLst/>
              <a:gdLst/>
              <a:ahLst/>
              <a:cxnLst/>
              <a:rect l="l" t="t" r="r" b="b"/>
              <a:pathLst>
                <a:path w="1598" h="5547" extrusionOk="0">
                  <a:moveTo>
                    <a:pt x="1598" y="1"/>
                  </a:moveTo>
                  <a:lnTo>
                    <a:pt x="45" y="933"/>
                  </a:lnTo>
                  <a:lnTo>
                    <a:pt x="1" y="5547"/>
                  </a:lnTo>
                  <a:lnTo>
                    <a:pt x="1598" y="461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73"/>
            <p:cNvSpPr/>
            <p:nvPr/>
          </p:nvSpPr>
          <p:spPr>
            <a:xfrm>
              <a:off x="4801050" y="800475"/>
              <a:ext cx="134225" cy="78775"/>
            </a:xfrm>
            <a:custGeom>
              <a:avLst/>
              <a:gdLst/>
              <a:ahLst/>
              <a:cxnLst/>
              <a:rect l="l" t="t" r="r" b="b"/>
              <a:pathLst>
                <a:path w="5369" h="3151" extrusionOk="0">
                  <a:moveTo>
                    <a:pt x="1553" y="1"/>
                  </a:moveTo>
                  <a:lnTo>
                    <a:pt x="0" y="932"/>
                  </a:lnTo>
                  <a:lnTo>
                    <a:pt x="3816" y="3151"/>
                  </a:lnTo>
                  <a:lnTo>
                    <a:pt x="5369" y="2219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73"/>
            <p:cNvSpPr/>
            <p:nvPr/>
          </p:nvSpPr>
          <p:spPr>
            <a:xfrm>
              <a:off x="4801050" y="823775"/>
              <a:ext cx="95400" cy="170825"/>
            </a:xfrm>
            <a:custGeom>
              <a:avLst/>
              <a:gdLst/>
              <a:ahLst/>
              <a:cxnLst/>
              <a:rect l="l" t="t" r="r" b="b"/>
              <a:pathLst>
                <a:path w="3816" h="6833" extrusionOk="0">
                  <a:moveTo>
                    <a:pt x="0" y="0"/>
                  </a:moveTo>
                  <a:lnTo>
                    <a:pt x="0" y="4615"/>
                  </a:lnTo>
                  <a:lnTo>
                    <a:pt x="3772" y="6833"/>
                  </a:lnTo>
                  <a:lnTo>
                    <a:pt x="3816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73"/>
            <p:cNvSpPr/>
            <p:nvPr/>
          </p:nvSpPr>
          <p:spPr>
            <a:xfrm>
              <a:off x="5046175" y="839300"/>
              <a:ext cx="39950" cy="241825"/>
            </a:xfrm>
            <a:custGeom>
              <a:avLst/>
              <a:gdLst/>
              <a:ahLst/>
              <a:cxnLst/>
              <a:rect l="l" t="t" r="r" b="b"/>
              <a:pathLst>
                <a:path w="1598" h="9673" extrusionOk="0">
                  <a:moveTo>
                    <a:pt x="1598" y="0"/>
                  </a:moveTo>
                  <a:lnTo>
                    <a:pt x="45" y="932"/>
                  </a:lnTo>
                  <a:lnTo>
                    <a:pt x="1" y="9673"/>
                  </a:lnTo>
                  <a:lnTo>
                    <a:pt x="1598" y="8741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73"/>
            <p:cNvSpPr/>
            <p:nvPr/>
          </p:nvSpPr>
          <p:spPr>
            <a:xfrm>
              <a:off x="4951900" y="784950"/>
              <a:ext cx="134225" cy="77675"/>
            </a:xfrm>
            <a:custGeom>
              <a:avLst/>
              <a:gdLst/>
              <a:ahLst/>
              <a:cxnLst/>
              <a:rect l="l" t="t" r="r" b="b"/>
              <a:pathLst>
                <a:path w="5369" h="3107" extrusionOk="0">
                  <a:moveTo>
                    <a:pt x="1553" y="0"/>
                  </a:moveTo>
                  <a:lnTo>
                    <a:pt x="0" y="888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73"/>
            <p:cNvSpPr/>
            <p:nvPr/>
          </p:nvSpPr>
          <p:spPr>
            <a:xfrm>
              <a:off x="4950775" y="807125"/>
              <a:ext cx="96525" cy="274000"/>
            </a:xfrm>
            <a:custGeom>
              <a:avLst/>
              <a:gdLst/>
              <a:ahLst/>
              <a:cxnLst/>
              <a:rect l="l" t="t" r="r" b="b"/>
              <a:pathLst>
                <a:path w="3861" h="10960" extrusionOk="0">
                  <a:moveTo>
                    <a:pt x="45" y="1"/>
                  </a:moveTo>
                  <a:lnTo>
                    <a:pt x="1" y="8741"/>
                  </a:lnTo>
                  <a:lnTo>
                    <a:pt x="3817" y="10960"/>
                  </a:lnTo>
                  <a:lnTo>
                    <a:pt x="3861" y="2219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73"/>
            <p:cNvSpPr/>
            <p:nvPr/>
          </p:nvSpPr>
          <p:spPr>
            <a:xfrm>
              <a:off x="5197025" y="838200"/>
              <a:ext cx="39950" cy="329450"/>
            </a:xfrm>
            <a:custGeom>
              <a:avLst/>
              <a:gdLst/>
              <a:ahLst/>
              <a:cxnLst/>
              <a:rect l="l" t="t" r="r" b="b"/>
              <a:pathLst>
                <a:path w="1598" h="13178" extrusionOk="0">
                  <a:moveTo>
                    <a:pt x="1598" y="0"/>
                  </a:moveTo>
                  <a:lnTo>
                    <a:pt x="45" y="932"/>
                  </a:lnTo>
                  <a:lnTo>
                    <a:pt x="1" y="13177"/>
                  </a:lnTo>
                  <a:lnTo>
                    <a:pt x="1554" y="12290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73"/>
            <p:cNvSpPr/>
            <p:nvPr/>
          </p:nvSpPr>
          <p:spPr>
            <a:xfrm>
              <a:off x="5102750" y="783850"/>
              <a:ext cx="134225" cy="77650"/>
            </a:xfrm>
            <a:custGeom>
              <a:avLst/>
              <a:gdLst/>
              <a:ahLst/>
              <a:cxnLst/>
              <a:rect l="l" t="t" r="r" b="b"/>
              <a:pathLst>
                <a:path w="5369" h="3106" extrusionOk="0">
                  <a:moveTo>
                    <a:pt x="1553" y="0"/>
                  </a:moveTo>
                  <a:lnTo>
                    <a:pt x="0" y="887"/>
                  </a:lnTo>
                  <a:lnTo>
                    <a:pt x="3816" y="3106"/>
                  </a:lnTo>
                  <a:lnTo>
                    <a:pt x="5369" y="217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73"/>
            <p:cNvSpPr/>
            <p:nvPr/>
          </p:nvSpPr>
          <p:spPr>
            <a:xfrm>
              <a:off x="5101625" y="806025"/>
              <a:ext cx="96525" cy="361625"/>
            </a:xfrm>
            <a:custGeom>
              <a:avLst/>
              <a:gdLst/>
              <a:ahLst/>
              <a:cxnLst/>
              <a:rect l="l" t="t" r="r" b="b"/>
              <a:pathLst>
                <a:path w="3861" h="14465" extrusionOk="0">
                  <a:moveTo>
                    <a:pt x="45" y="0"/>
                  </a:moveTo>
                  <a:lnTo>
                    <a:pt x="1" y="12290"/>
                  </a:lnTo>
                  <a:lnTo>
                    <a:pt x="3817" y="14464"/>
                  </a:lnTo>
                  <a:lnTo>
                    <a:pt x="3861" y="22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73"/>
            <p:cNvSpPr/>
            <p:nvPr/>
          </p:nvSpPr>
          <p:spPr>
            <a:xfrm>
              <a:off x="5347875" y="845950"/>
              <a:ext cx="39950" cy="409325"/>
            </a:xfrm>
            <a:custGeom>
              <a:avLst/>
              <a:gdLst/>
              <a:ahLst/>
              <a:cxnLst/>
              <a:rect l="l" t="t" r="r" b="b"/>
              <a:pathLst>
                <a:path w="1598" h="16373" extrusionOk="0">
                  <a:moveTo>
                    <a:pt x="1598" y="1"/>
                  </a:moveTo>
                  <a:lnTo>
                    <a:pt x="45" y="932"/>
                  </a:lnTo>
                  <a:lnTo>
                    <a:pt x="1" y="16372"/>
                  </a:lnTo>
                  <a:lnTo>
                    <a:pt x="1554" y="15441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73"/>
            <p:cNvSpPr/>
            <p:nvPr/>
          </p:nvSpPr>
          <p:spPr>
            <a:xfrm>
              <a:off x="5253600" y="791600"/>
              <a:ext cx="134225" cy="77675"/>
            </a:xfrm>
            <a:custGeom>
              <a:avLst/>
              <a:gdLst/>
              <a:ahLst/>
              <a:cxnLst/>
              <a:rect l="l" t="t" r="r" b="b"/>
              <a:pathLst>
                <a:path w="5369" h="3107" extrusionOk="0">
                  <a:moveTo>
                    <a:pt x="1553" y="1"/>
                  </a:moveTo>
                  <a:lnTo>
                    <a:pt x="0" y="932"/>
                  </a:lnTo>
                  <a:lnTo>
                    <a:pt x="3816" y="3106"/>
                  </a:lnTo>
                  <a:lnTo>
                    <a:pt x="5369" y="2175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73"/>
            <p:cNvSpPr/>
            <p:nvPr/>
          </p:nvSpPr>
          <p:spPr>
            <a:xfrm>
              <a:off x="5252500" y="814900"/>
              <a:ext cx="96525" cy="440375"/>
            </a:xfrm>
            <a:custGeom>
              <a:avLst/>
              <a:gdLst/>
              <a:ahLst/>
              <a:cxnLst/>
              <a:rect l="l" t="t" r="r" b="b"/>
              <a:pathLst>
                <a:path w="3861" h="17615" extrusionOk="0">
                  <a:moveTo>
                    <a:pt x="44" y="0"/>
                  </a:moveTo>
                  <a:lnTo>
                    <a:pt x="0" y="15396"/>
                  </a:lnTo>
                  <a:lnTo>
                    <a:pt x="3816" y="17614"/>
                  </a:lnTo>
                  <a:lnTo>
                    <a:pt x="3860" y="217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73"/>
            <p:cNvSpPr/>
            <p:nvPr/>
          </p:nvSpPr>
          <p:spPr>
            <a:xfrm>
              <a:off x="3678525" y="2995575"/>
              <a:ext cx="320600" cy="244550"/>
            </a:xfrm>
            <a:custGeom>
              <a:avLst/>
              <a:gdLst/>
              <a:ahLst/>
              <a:cxnLst/>
              <a:rect l="l" t="t" r="r" b="b"/>
              <a:pathLst>
                <a:path w="12824" h="9782" extrusionOk="0">
                  <a:moveTo>
                    <a:pt x="11492" y="1"/>
                  </a:moveTo>
                  <a:lnTo>
                    <a:pt x="7223" y="501"/>
                  </a:lnTo>
                  <a:lnTo>
                    <a:pt x="7223" y="501"/>
                  </a:lnTo>
                  <a:cubicBezTo>
                    <a:pt x="7204" y="408"/>
                    <a:pt x="7189" y="356"/>
                    <a:pt x="7189" y="356"/>
                  </a:cubicBezTo>
                  <a:lnTo>
                    <a:pt x="7189" y="356"/>
                  </a:lnTo>
                  <a:lnTo>
                    <a:pt x="6567" y="578"/>
                  </a:lnTo>
                  <a:lnTo>
                    <a:pt x="7223" y="501"/>
                  </a:lnTo>
                  <a:lnTo>
                    <a:pt x="7223" y="501"/>
                  </a:lnTo>
                  <a:cubicBezTo>
                    <a:pt x="7319" y="973"/>
                    <a:pt x="7503" y="2490"/>
                    <a:pt x="6168" y="3417"/>
                  </a:cubicBezTo>
                  <a:cubicBezTo>
                    <a:pt x="5059" y="4171"/>
                    <a:pt x="3817" y="4793"/>
                    <a:pt x="2486" y="5236"/>
                  </a:cubicBezTo>
                  <a:cubicBezTo>
                    <a:pt x="1199" y="5724"/>
                    <a:pt x="1" y="7455"/>
                    <a:pt x="622" y="8608"/>
                  </a:cubicBezTo>
                  <a:cubicBezTo>
                    <a:pt x="1012" y="9418"/>
                    <a:pt x="2415" y="9782"/>
                    <a:pt x="3832" y="9782"/>
                  </a:cubicBezTo>
                  <a:cubicBezTo>
                    <a:pt x="4511" y="9782"/>
                    <a:pt x="5194" y="9698"/>
                    <a:pt x="5769" y="9540"/>
                  </a:cubicBezTo>
                  <a:cubicBezTo>
                    <a:pt x="7588" y="9008"/>
                    <a:pt x="7854" y="7410"/>
                    <a:pt x="9540" y="6833"/>
                  </a:cubicBezTo>
                  <a:cubicBezTo>
                    <a:pt x="10649" y="6479"/>
                    <a:pt x="11581" y="5857"/>
                    <a:pt x="12335" y="5059"/>
                  </a:cubicBezTo>
                  <a:cubicBezTo>
                    <a:pt x="12823" y="4526"/>
                    <a:pt x="11492" y="1"/>
                    <a:pt x="11492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73"/>
            <p:cNvSpPr/>
            <p:nvPr/>
          </p:nvSpPr>
          <p:spPr>
            <a:xfrm>
              <a:off x="3658575" y="1768800"/>
              <a:ext cx="505825" cy="1299000"/>
            </a:xfrm>
            <a:custGeom>
              <a:avLst/>
              <a:gdLst/>
              <a:ahLst/>
              <a:cxnLst/>
              <a:rect l="l" t="t" r="r" b="b"/>
              <a:pathLst>
                <a:path w="20233" h="51960" extrusionOk="0">
                  <a:moveTo>
                    <a:pt x="6434" y="1"/>
                  </a:moveTo>
                  <a:cubicBezTo>
                    <a:pt x="6434" y="1"/>
                    <a:pt x="4925" y="9939"/>
                    <a:pt x="4038" y="13400"/>
                  </a:cubicBezTo>
                  <a:cubicBezTo>
                    <a:pt x="3106" y="16905"/>
                    <a:pt x="0" y="29772"/>
                    <a:pt x="533" y="32523"/>
                  </a:cubicBezTo>
                  <a:cubicBezTo>
                    <a:pt x="1065" y="35273"/>
                    <a:pt x="4748" y="42106"/>
                    <a:pt x="5679" y="45389"/>
                  </a:cubicBezTo>
                  <a:cubicBezTo>
                    <a:pt x="6611" y="48717"/>
                    <a:pt x="7321" y="51468"/>
                    <a:pt x="8075" y="51823"/>
                  </a:cubicBezTo>
                  <a:cubicBezTo>
                    <a:pt x="8231" y="51910"/>
                    <a:pt x="8468" y="51959"/>
                    <a:pt x="8758" y="51959"/>
                  </a:cubicBezTo>
                  <a:cubicBezTo>
                    <a:pt x="9791" y="51959"/>
                    <a:pt x="11502" y="51336"/>
                    <a:pt x="12645" y="49604"/>
                  </a:cubicBezTo>
                  <a:cubicBezTo>
                    <a:pt x="13331" y="48596"/>
                    <a:pt x="13439" y="48321"/>
                    <a:pt x="13353" y="48321"/>
                  </a:cubicBezTo>
                  <a:cubicBezTo>
                    <a:pt x="13250" y="48321"/>
                    <a:pt x="12867" y="48717"/>
                    <a:pt x="12867" y="48717"/>
                  </a:cubicBezTo>
                  <a:cubicBezTo>
                    <a:pt x="12867" y="48717"/>
                    <a:pt x="12290" y="43171"/>
                    <a:pt x="11758" y="41352"/>
                  </a:cubicBezTo>
                  <a:cubicBezTo>
                    <a:pt x="11181" y="39488"/>
                    <a:pt x="8785" y="33454"/>
                    <a:pt x="8963" y="31413"/>
                  </a:cubicBezTo>
                  <a:cubicBezTo>
                    <a:pt x="9140" y="29372"/>
                    <a:pt x="13000" y="19079"/>
                    <a:pt x="15751" y="14332"/>
                  </a:cubicBezTo>
                  <a:cubicBezTo>
                    <a:pt x="17526" y="11226"/>
                    <a:pt x="19034" y="7943"/>
                    <a:pt x="20232" y="4571"/>
                  </a:cubicBezTo>
                  <a:lnTo>
                    <a:pt x="643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endParaRPr/>
            </a:p>
          </p:txBody>
        </p:sp>
        <p:sp>
          <p:nvSpPr>
            <p:cNvPr id="3046" name="Google Shape;3046;p173"/>
            <p:cNvSpPr/>
            <p:nvPr/>
          </p:nvSpPr>
          <p:spPr>
            <a:xfrm>
              <a:off x="3885950" y="3133125"/>
              <a:ext cx="320600" cy="235675"/>
            </a:xfrm>
            <a:custGeom>
              <a:avLst/>
              <a:gdLst/>
              <a:ahLst/>
              <a:cxnLst/>
              <a:rect l="l" t="t" r="r" b="b"/>
              <a:pathLst>
                <a:path w="12824" h="9427" extrusionOk="0">
                  <a:moveTo>
                    <a:pt x="7144" y="0"/>
                  </a:moveTo>
                  <a:lnTo>
                    <a:pt x="6567" y="222"/>
                  </a:lnTo>
                  <a:lnTo>
                    <a:pt x="7116" y="404"/>
                  </a:lnTo>
                  <a:lnTo>
                    <a:pt x="7116" y="404"/>
                  </a:lnTo>
                  <a:cubicBezTo>
                    <a:pt x="7135" y="271"/>
                    <a:pt x="7144" y="137"/>
                    <a:pt x="7144" y="0"/>
                  </a:cubicBezTo>
                  <a:close/>
                  <a:moveTo>
                    <a:pt x="7116" y="404"/>
                  </a:moveTo>
                  <a:cubicBezTo>
                    <a:pt x="6991" y="1308"/>
                    <a:pt x="6454" y="2109"/>
                    <a:pt x="5680" y="2574"/>
                  </a:cubicBezTo>
                  <a:cubicBezTo>
                    <a:pt x="4083" y="3683"/>
                    <a:pt x="3772" y="4393"/>
                    <a:pt x="2485" y="4881"/>
                  </a:cubicBezTo>
                  <a:cubicBezTo>
                    <a:pt x="1199" y="5369"/>
                    <a:pt x="1" y="7099"/>
                    <a:pt x="577" y="8253"/>
                  </a:cubicBezTo>
                  <a:cubicBezTo>
                    <a:pt x="997" y="9063"/>
                    <a:pt x="2390" y="9426"/>
                    <a:pt x="3811" y="9426"/>
                  </a:cubicBezTo>
                  <a:cubicBezTo>
                    <a:pt x="4492" y="9426"/>
                    <a:pt x="5179" y="9343"/>
                    <a:pt x="5769" y="9185"/>
                  </a:cubicBezTo>
                  <a:cubicBezTo>
                    <a:pt x="7543" y="8652"/>
                    <a:pt x="7854" y="7055"/>
                    <a:pt x="9540" y="6478"/>
                  </a:cubicBezTo>
                  <a:cubicBezTo>
                    <a:pt x="10605" y="6123"/>
                    <a:pt x="11581" y="5502"/>
                    <a:pt x="12335" y="4703"/>
                  </a:cubicBezTo>
                  <a:cubicBezTo>
                    <a:pt x="12823" y="4171"/>
                    <a:pt x="12601" y="2219"/>
                    <a:pt x="12601" y="2219"/>
                  </a:cubicBezTo>
                  <a:lnTo>
                    <a:pt x="7116" y="404"/>
                  </a:ln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73"/>
            <p:cNvSpPr/>
            <p:nvPr/>
          </p:nvSpPr>
          <p:spPr>
            <a:xfrm>
              <a:off x="3897050" y="1837575"/>
              <a:ext cx="433725" cy="1381700"/>
            </a:xfrm>
            <a:custGeom>
              <a:avLst/>
              <a:gdLst/>
              <a:ahLst/>
              <a:cxnLst/>
              <a:rect l="l" t="t" r="r" b="b"/>
              <a:pathLst>
                <a:path w="17349" h="55268" extrusionOk="0">
                  <a:moveTo>
                    <a:pt x="0" y="1"/>
                  </a:moveTo>
                  <a:cubicBezTo>
                    <a:pt x="0" y="1"/>
                    <a:pt x="533" y="8076"/>
                    <a:pt x="1642" y="10294"/>
                  </a:cubicBezTo>
                  <a:cubicBezTo>
                    <a:pt x="2751" y="12512"/>
                    <a:pt x="2929" y="14154"/>
                    <a:pt x="3505" y="17260"/>
                  </a:cubicBezTo>
                  <a:cubicBezTo>
                    <a:pt x="4038" y="20366"/>
                    <a:pt x="5901" y="41529"/>
                    <a:pt x="5724" y="45389"/>
                  </a:cubicBezTo>
                  <a:cubicBezTo>
                    <a:pt x="5546" y="49249"/>
                    <a:pt x="5546" y="53686"/>
                    <a:pt x="5724" y="54218"/>
                  </a:cubicBezTo>
                  <a:cubicBezTo>
                    <a:pt x="5833" y="54574"/>
                    <a:pt x="7209" y="55268"/>
                    <a:pt x="8935" y="55268"/>
                  </a:cubicBezTo>
                  <a:cubicBezTo>
                    <a:pt x="10006" y="55268"/>
                    <a:pt x="11213" y="55000"/>
                    <a:pt x="12335" y="54218"/>
                  </a:cubicBezTo>
                  <a:cubicBezTo>
                    <a:pt x="12335" y="54218"/>
                    <a:pt x="12867" y="49648"/>
                    <a:pt x="13266" y="44280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73"/>
            <p:cNvSpPr/>
            <p:nvPr/>
          </p:nvSpPr>
          <p:spPr>
            <a:xfrm>
              <a:off x="3897050" y="1837575"/>
              <a:ext cx="433725" cy="1365450"/>
            </a:xfrm>
            <a:custGeom>
              <a:avLst/>
              <a:gdLst/>
              <a:ahLst/>
              <a:cxnLst/>
              <a:rect l="l" t="t" r="r" b="b"/>
              <a:pathLst>
                <a:path w="17349" h="54618" extrusionOk="0">
                  <a:moveTo>
                    <a:pt x="0" y="1"/>
                  </a:moveTo>
                  <a:cubicBezTo>
                    <a:pt x="0" y="1"/>
                    <a:pt x="89" y="1554"/>
                    <a:pt x="311" y="3506"/>
                  </a:cubicBezTo>
                  <a:cubicBezTo>
                    <a:pt x="2662" y="4748"/>
                    <a:pt x="5103" y="5768"/>
                    <a:pt x="7632" y="6523"/>
                  </a:cubicBezTo>
                  <a:cubicBezTo>
                    <a:pt x="13444" y="8209"/>
                    <a:pt x="14021" y="10427"/>
                    <a:pt x="14021" y="15618"/>
                  </a:cubicBezTo>
                  <a:cubicBezTo>
                    <a:pt x="14021" y="20854"/>
                    <a:pt x="11802" y="26089"/>
                    <a:pt x="12113" y="31324"/>
                  </a:cubicBezTo>
                  <a:cubicBezTo>
                    <a:pt x="12335" y="35273"/>
                    <a:pt x="12512" y="47652"/>
                    <a:pt x="11714" y="54618"/>
                  </a:cubicBezTo>
                  <a:cubicBezTo>
                    <a:pt x="11935" y="54485"/>
                    <a:pt x="12113" y="54351"/>
                    <a:pt x="12335" y="54218"/>
                  </a:cubicBezTo>
                  <a:cubicBezTo>
                    <a:pt x="12335" y="54218"/>
                    <a:pt x="12867" y="49648"/>
                    <a:pt x="13222" y="44324"/>
                  </a:cubicBezTo>
                  <a:cubicBezTo>
                    <a:pt x="13621" y="38956"/>
                    <a:pt x="13444" y="31990"/>
                    <a:pt x="14021" y="25202"/>
                  </a:cubicBezTo>
                  <a:cubicBezTo>
                    <a:pt x="14553" y="18413"/>
                    <a:pt x="17348" y="6257"/>
                    <a:pt x="17348" y="1642"/>
                  </a:cubicBezTo>
                  <a:lnTo>
                    <a:pt x="17348" y="1642"/>
                  </a:lnTo>
                  <a:cubicBezTo>
                    <a:pt x="17299" y="1642"/>
                    <a:pt x="14561" y="2493"/>
                    <a:pt x="10682" y="2493"/>
                  </a:cubicBezTo>
                  <a:cubicBezTo>
                    <a:pt x="7586" y="2493"/>
                    <a:pt x="3763" y="1951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73"/>
            <p:cNvSpPr/>
            <p:nvPr/>
          </p:nvSpPr>
          <p:spPr>
            <a:xfrm>
              <a:off x="3471125" y="970875"/>
              <a:ext cx="600100" cy="415275"/>
            </a:xfrm>
            <a:custGeom>
              <a:avLst/>
              <a:gdLst/>
              <a:ahLst/>
              <a:cxnLst/>
              <a:rect l="l" t="t" r="r" b="b"/>
              <a:pathLst>
                <a:path w="24004" h="16611" extrusionOk="0">
                  <a:moveTo>
                    <a:pt x="19149" y="0"/>
                  </a:moveTo>
                  <a:cubicBezTo>
                    <a:pt x="18990" y="0"/>
                    <a:pt x="18833" y="6"/>
                    <a:pt x="18679" y="17"/>
                  </a:cubicBezTo>
                  <a:cubicBezTo>
                    <a:pt x="17126" y="150"/>
                    <a:pt x="9495" y="6451"/>
                    <a:pt x="9495" y="6451"/>
                  </a:cubicBezTo>
                  <a:cubicBezTo>
                    <a:pt x="9495" y="6451"/>
                    <a:pt x="2795" y="10089"/>
                    <a:pt x="1376" y="12396"/>
                  </a:cubicBezTo>
                  <a:cubicBezTo>
                    <a:pt x="0" y="14747"/>
                    <a:pt x="1331" y="16611"/>
                    <a:pt x="3550" y="16611"/>
                  </a:cubicBezTo>
                  <a:cubicBezTo>
                    <a:pt x="5724" y="16611"/>
                    <a:pt x="19833" y="9290"/>
                    <a:pt x="21252" y="8536"/>
                  </a:cubicBezTo>
                  <a:cubicBezTo>
                    <a:pt x="23116" y="7427"/>
                    <a:pt x="24003" y="5208"/>
                    <a:pt x="23471" y="3123"/>
                  </a:cubicBezTo>
                  <a:cubicBezTo>
                    <a:pt x="22901" y="722"/>
                    <a:pt x="20912" y="0"/>
                    <a:pt x="19149" y="0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73"/>
            <p:cNvSpPr/>
            <p:nvPr/>
          </p:nvSpPr>
          <p:spPr>
            <a:xfrm>
              <a:off x="4041250" y="855925"/>
              <a:ext cx="199675" cy="197525"/>
            </a:xfrm>
            <a:custGeom>
              <a:avLst/>
              <a:gdLst/>
              <a:ahLst/>
              <a:cxnLst/>
              <a:rect l="l" t="t" r="r" b="b"/>
              <a:pathLst>
                <a:path w="7987" h="7901" extrusionOk="0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73"/>
            <p:cNvSpPr/>
            <p:nvPr/>
          </p:nvSpPr>
          <p:spPr>
            <a:xfrm>
              <a:off x="3783900" y="943775"/>
              <a:ext cx="655575" cy="1022350"/>
            </a:xfrm>
            <a:custGeom>
              <a:avLst/>
              <a:gdLst/>
              <a:ahLst/>
              <a:cxnLst/>
              <a:rect l="l" t="t" r="r" b="b"/>
              <a:pathLst>
                <a:path w="26223" h="40894" extrusionOk="0">
                  <a:moveTo>
                    <a:pt x="13062" y="0"/>
                  </a:moveTo>
                  <a:cubicBezTo>
                    <a:pt x="8657" y="0"/>
                    <a:pt x="6967" y="791"/>
                    <a:pt x="6967" y="791"/>
                  </a:cubicBezTo>
                  <a:cubicBezTo>
                    <a:pt x="6967" y="791"/>
                    <a:pt x="4260" y="1855"/>
                    <a:pt x="4038" y="2610"/>
                  </a:cubicBezTo>
                  <a:cubicBezTo>
                    <a:pt x="2840" y="6204"/>
                    <a:pt x="2308" y="11616"/>
                    <a:pt x="2441" y="13790"/>
                  </a:cubicBezTo>
                  <a:cubicBezTo>
                    <a:pt x="2619" y="15965"/>
                    <a:pt x="3195" y="24528"/>
                    <a:pt x="1288" y="31360"/>
                  </a:cubicBezTo>
                  <a:cubicBezTo>
                    <a:pt x="1" y="35974"/>
                    <a:pt x="6434" y="39391"/>
                    <a:pt x="10516" y="40411"/>
                  </a:cubicBezTo>
                  <a:cubicBezTo>
                    <a:pt x="11833" y="40726"/>
                    <a:pt x="13422" y="40893"/>
                    <a:pt x="14995" y="40893"/>
                  </a:cubicBezTo>
                  <a:cubicBezTo>
                    <a:pt x="18297" y="40893"/>
                    <a:pt x="21526" y="40156"/>
                    <a:pt x="22007" y="38503"/>
                  </a:cubicBezTo>
                  <a:cubicBezTo>
                    <a:pt x="22717" y="36063"/>
                    <a:pt x="22584" y="21777"/>
                    <a:pt x="24359" y="18449"/>
                  </a:cubicBezTo>
                  <a:cubicBezTo>
                    <a:pt x="26134" y="15077"/>
                    <a:pt x="26222" y="9930"/>
                    <a:pt x="25557" y="8023"/>
                  </a:cubicBezTo>
                  <a:cubicBezTo>
                    <a:pt x="24847" y="6159"/>
                    <a:pt x="17349" y="214"/>
                    <a:pt x="17349" y="214"/>
                  </a:cubicBezTo>
                  <a:cubicBezTo>
                    <a:pt x="15699" y="60"/>
                    <a:pt x="14277" y="0"/>
                    <a:pt x="1306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73"/>
            <p:cNvSpPr/>
            <p:nvPr/>
          </p:nvSpPr>
          <p:spPr>
            <a:xfrm>
              <a:off x="3963600" y="970100"/>
              <a:ext cx="331675" cy="430475"/>
            </a:xfrm>
            <a:custGeom>
              <a:avLst/>
              <a:gdLst/>
              <a:ahLst/>
              <a:cxnLst/>
              <a:rect l="l" t="t" r="r" b="b"/>
              <a:pathLst>
                <a:path w="13267" h="17219" extrusionOk="0">
                  <a:moveTo>
                    <a:pt x="6825" y="1"/>
                  </a:moveTo>
                  <a:cubicBezTo>
                    <a:pt x="2758" y="1"/>
                    <a:pt x="741" y="778"/>
                    <a:pt x="178" y="1024"/>
                  </a:cubicBezTo>
                  <a:cubicBezTo>
                    <a:pt x="0" y="2577"/>
                    <a:pt x="45" y="4130"/>
                    <a:pt x="267" y="5683"/>
                  </a:cubicBezTo>
                  <a:cubicBezTo>
                    <a:pt x="755" y="8744"/>
                    <a:pt x="1997" y="17219"/>
                    <a:pt x="1997" y="17219"/>
                  </a:cubicBezTo>
                  <a:cubicBezTo>
                    <a:pt x="1997" y="17219"/>
                    <a:pt x="5990" y="10253"/>
                    <a:pt x="8652" y="7413"/>
                  </a:cubicBezTo>
                  <a:cubicBezTo>
                    <a:pt x="10516" y="5372"/>
                    <a:pt x="12335" y="3509"/>
                    <a:pt x="13266" y="2533"/>
                  </a:cubicBezTo>
                  <a:cubicBezTo>
                    <a:pt x="11714" y="1246"/>
                    <a:pt x="10427" y="181"/>
                    <a:pt x="10427" y="181"/>
                  </a:cubicBezTo>
                  <a:cubicBezTo>
                    <a:pt x="9081" y="53"/>
                    <a:pt x="7884" y="1"/>
                    <a:pt x="6825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73"/>
            <p:cNvSpPr/>
            <p:nvPr/>
          </p:nvSpPr>
          <p:spPr>
            <a:xfrm>
              <a:off x="4041250" y="855925"/>
              <a:ext cx="199675" cy="197525"/>
            </a:xfrm>
            <a:custGeom>
              <a:avLst/>
              <a:gdLst/>
              <a:ahLst/>
              <a:cxnLst/>
              <a:rect l="l" t="t" r="r" b="b"/>
              <a:pathLst>
                <a:path w="7987" h="7901" extrusionOk="0">
                  <a:moveTo>
                    <a:pt x="7986" y="1"/>
                  </a:moveTo>
                  <a:lnTo>
                    <a:pt x="621" y="3373"/>
                  </a:lnTo>
                  <a:cubicBezTo>
                    <a:pt x="621" y="3417"/>
                    <a:pt x="621" y="3506"/>
                    <a:pt x="621" y="3595"/>
                  </a:cubicBezTo>
                  <a:cubicBezTo>
                    <a:pt x="488" y="4172"/>
                    <a:pt x="133" y="5636"/>
                    <a:pt x="45" y="6212"/>
                  </a:cubicBezTo>
                  <a:cubicBezTo>
                    <a:pt x="0" y="6834"/>
                    <a:pt x="621" y="7854"/>
                    <a:pt x="2174" y="7898"/>
                  </a:cubicBezTo>
                  <a:cubicBezTo>
                    <a:pt x="2233" y="7900"/>
                    <a:pt x="2293" y="7901"/>
                    <a:pt x="2354" y="7901"/>
                  </a:cubicBezTo>
                  <a:cubicBezTo>
                    <a:pt x="3931" y="7901"/>
                    <a:pt x="6515" y="7340"/>
                    <a:pt x="7454" y="5547"/>
                  </a:cubicBezTo>
                  <a:cubicBezTo>
                    <a:pt x="7498" y="3684"/>
                    <a:pt x="7676" y="1864"/>
                    <a:pt x="798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73"/>
            <p:cNvSpPr/>
            <p:nvPr/>
          </p:nvSpPr>
          <p:spPr>
            <a:xfrm>
              <a:off x="3920350" y="492625"/>
              <a:ext cx="461450" cy="501550"/>
            </a:xfrm>
            <a:custGeom>
              <a:avLst/>
              <a:gdLst/>
              <a:ahLst/>
              <a:cxnLst/>
              <a:rect l="l" t="t" r="r" b="b"/>
              <a:pathLst>
                <a:path w="18458" h="20062" extrusionOk="0">
                  <a:moveTo>
                    <a:pt x="7704" y="0"/>
                  </a:moveTo>
                  <a:cubicBezTo>
                    <a:pt x="3801" y="0"/>
                    <a:pt x="767" y="2988"/>
                    <a:pt x="399" y="7478"/>
                  </a:cubicBezTo>
                  <a:cubicBezTo>
                    <a:pt x="0" y="12403"/>
                    <a:pt x="1509" y="17905"/>
                    <a:pt x="2840" y="19059"/>
                  </a:cubicBezTo>
                  <a:cubicBezTo>
                    <a:pt x="3622" y="19737"/>
                    <a:pt x="4711" y="20062"/>
                    <a:pt x="5845" y="20062"/>
                  </a:cubicBezTo>
                  <a:cubicBezTo>
                    <a:pt x="6640" y="20062"/>
                    <a:pt x="7458" y="19902"/>
                    <a:pt x="8208" y="19591"/>
                  </a:cubicBezTo>
                  <a:cubicBezTo>
                    <a:pt x="9672" y="18970"/>
                    <a:pt x="10959" y="17994"/>
                    <a:pt x="11979" y="16751"/>
                  </a:cubicBezTo>
                  <a:lnTo>
                    <a:pt x="11979" y="16707"/>
                  </a:lnTo>
                  <a:cubicBezTo>
                    <a:pt x="12113" y="16530"/>
                    <a:pt x="12246" y="16352"/>
                    <a:pt x="12379" y="16175"/>
                  </a:cubicBezTo>
                  <a:cubicBezTo>
                    <a:pt x="12734" y="15687"/>
                    <a:pt x="13266" y="14932"/>
                    <a:pt x="14020" y="13956"/>
                  </a:cubicBezTo>
                  <a:cubicBezTo>
                    <a:pt x="15751" y="11605"/>
                    <a:pt x="18457" y="7833"/>
                    <a:pt x="15973" y="3973"/>
                  </a:cubicBezTo>
                  <a:cubicBezTo>
                    <a:pt x="13444" y="69"/>
                    <a:pt x="8741" y="69"/>
                    <a:pt x="8741" y="69"/>
                  </a:cubicBezTo>
                  <a:cubicBezTo>
                    <a:pt x="8389" y="23"/>
                    <a:pt x="8043" y="0"/>
                    <a:pt x="7704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73"/>
            <p:cNvSpPr/>
            <p:nvPr/>
          </p:nvSpPr>
          <p:spPr>
            <a:xfrm>
              <a:off x="3974700" y="1091075"/>
              <a:ext cx="206325" cy="309500"/>
            </a:xfrm>
            <a:custGeom>
              <a:avLst/>
              <a:gdLst/>
              <a:ahLst/>
              <a:cxnLst/>
              <a:rect l="l" t="t" r="r" b="b"/>
              <a:pathLst>
                <a:path w="8253" h="12380" extrusionOk="0">
                  <a:moveTo>
                    <a:pt x="3550" y="1"/>
                  </a:moveTo>
                  <a:lnTo>
                    <a:pt x="621" y="2574"/>
                  </a:lnTo>
                  <a:lnTo>
                    <a:pt x="0" y="1731"/>
                  </a:lnTo>
                  <a:lnTo>
                    <a:pt x="0" y="1731"/>
                  </a:lnTo>
                  <a:cubicBezTo>
                    <a:pt x="577" y="5325"/>
                    <a:pt x="1597" y="12380"/>
                    <a:pt x="1597" y="12380"/>
                  </a:cubicBezTo>
                  <a:cubicBezTo>
                    <a:pt x="1597" y="12380"/>
                    <a:pt x="5591" y="5414"/>
                    <a:pt x="8253" y="2574"/>
                  </a:cubicBezTo>
                  <a:lnTo>
                    <a:pt x="8253" y="2574"/>
                  </a:lnTo>
                  <a:lnTo>
                    <a:pt x="5901" y="4038"/>
                  </a:lnTo>
                  <a:lnTo>
                    <a:pt x="3550" y="1"/>
                  </a:lnTo>
                  <a:close/>
                </a:path>
              </a:pathLst>
            </a:custGeom>
            <a:solidFill>
              <a:srgbClr val="CF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73"/>
            <p:cNvSpPr/>
            <p:nvPr/>
          </p:nvSpPr>
          <p:spPr>
            <a:xfrm>
              <a:off x="3995775" y="1089975"/>
              <a:ext cx="95400" cy="310600"/>
            </a:xfrm>
            <a:custGeom>
              <a:avLst/>
              <a:gdLst/>
              <a:ahLst/>
              <a:cxnLst/>
              <a:rect l="l" t="t" r="r" b="b"/>
              <a:pathLst>
                <a:path w="3816" h="12424" extrusionOk="0">
                  <a:moveTo>
                    <a:pt x="2707" y="1"/>
                  </a:moveTo>
                  <a:lnTo>
                    <a:pt x="1109" y="1420"/>
                  </a:lnTo>
                  <a:lnTo>
                    <a:pt x="1287" y="3018"/>
                  </a:lnTo>
                  <a:lnTo>
                    <a:pt x="0" y="7588"/>
                  </a:lnTo>
                  <a:cubicBezTo>
                    <a:pt x="399" y="10161"/>
                    <a:pt x="710" y="12424"/>
                    <a:pt x="710" y="12424"/>
                  </a:cubicBezTo>
                  <a:cubicBezTo>
                    <a:pt x="710" y="12424"/>
                    <a:pt x="1287" y="11359"/>
                    <a:pt x="2174" y="9939"/>
                  </a:cubicBezTo>
                  <a:lnTo>
                    <a:pt x="2529" y="3151"/>
                  </a:lnTo>
                  <a:lnTo>
                    <a:pt x="3816" y="1953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73"/>
            <p:cNvSpPr/>
            <p:nvPr/>
          </p:nvSpPr>
          <p:spPr>
            <a:xfrm>
              <a:off x="3918125" y="459350"/>
              <a:ext cx="452575" cy="437650"/>
            </a:xfrm>
            <a:custGeom>
              <a:avLst/>
              <a:gdLst/>
              <a:ahLst/>
              <a:cxnLst/>
              <a:rect l="l" t="t" r="r" b="b"/>
              <a:pathLst>
                <a:path w="18103" h="17506" extrusionOk="0">
                  <a:moveTo>
                    <a:pt x="8364" y="1"/>
                  </a:moveTo>
                  <a:cubicBezTo>
                    <a:pt x="7301" y="1"/>
                    <a:pt x="6389" y="177"/>
                    <a:pt x="5236" y="779"/>
                  </a:cubicBezTo>
                  <a:cubicBezTo>
                    <a:pt x="3195" y="1888"/>
                    <a:pt x="1420" y="2465"/>
                    <a:pt x="755" y="3175"/>
                  </a:cubicBezTo>
                  <a:cubicBezTo>
                    <a:pt x="45" y="3929"/>
                    <a:pt x="0" y="5659"/>
                    <a:pt x="1331" y="6236"/>
                  </a:cubicBezTo>
                  <a:cubicBezTo>
                    <a:pt x="2019" y="6525"/>
                    <a:pt x="2696" y="6580"/>
                    <a:pt x="3594" y="6580"/>
                  </a:cubicBezTo>
                  <a:cubicBezTo>
                    <a:pt x="4156" y="6580"/>
                    <a:pt x="4804" y="6558"/>
                    <a:pt x="5596" y="6558"/>
                  </a:cubicBezTo>
                  <a:cubicBezTo>
                    <a:pt x="6071" y="6558"/>
                    <a:pt x="6597" y="6566"/>
                    <a:pt x="7188" y="6591"/>
                  </a:cubicBezTo>
                  <a:cubicBezTo>
                    <a:pt x="7440" y="6605"/>
                    <a:pt x="7675" y="6612"/>
                    <a:pt x="7894" y="6612"/>
                  </a:cubicBezTo>
                  <a:cubicBezTo>
                    <a:pt x="9685" y="6612"/>
                    <a:pt x="10412" y="6175"/>
                    <a:pt x="10682" y="5923"/>
                  </a:cubicBezTo>
                  <a:lnTo>
                    <a:pt x="10682" y="5923"/>
                  </a:lnTo>
                  <a:cubicBezTo>
                    <a:pt x="10251" y="6457"/>
                    <a:pt x="9859" y="7057"/>
                    <a:pt x="9539" y="7656"/>
                  </a:cubicBezTo>
                  <a:cubicBezTo>
                    <a:pt x="8830" y="9031"/>
                    <a:pt x="10116" y="10407"/>
                    <a:pt x="9318" y="11472"/>
                  </a:cubicBezTo>
                  <a:cubicBezTo>
                    <a:pt x="8741" y="12226"/>
                    <a:pt x="8563" y="13246"/>
                    <a:pt x="8785" y="14178"/>
                  </a:cubicBezTo>
                  <a:cubicBezTo>
                    <a:pt x="8918" y="14977"/>
                    <a:pt x="9273" y="15376"/>
                    <a:pt x="9761" y="15465"/>
                  </a:cubicBezTo>
                  <a:cubicBezTo>
                    <a:pt x="9775" y="15467"/>
                    <a:pt x="9788" y="15468"/>
                    <a:pt x="9800" y="15468"/>
                  </a:cubicBezTo>
                  <a:cubicBezTo>
                    <a:pt x="10245" y="15468"/>
                    <a:pt x="10175" y="13981"/>
                    <a:pt x="10693" y="13291"/>
                  </a:cubicBezTo>
                  <a:cubicBezTo>
                    <a:pt x="11225" y="12581"/>
                    <a:pt x="11270" y="11782"/>
                    <a:pt x="12246" y="11161"/>
                  </a:cubicBezTo>
                  <a:cubicBezTo>
                    <a:pt x="12591" y="10951"/>
                    <a:pt x="12931" y="10832"/>
                    <a:pt x="13238" y="10832"/>
                  </a:cubicBezTo>
                  <a:cubicBezTo>
                    <a:pt x="13840" y="10832"/>
                    <a:pt x="14317" y="11287"/>
                    <a:pt x="14464" y="12403"/>
                  </a:cubicBezTo>
                  <a:cubicBezTo>
                    <a:pt x="14731" y="14089"/>
                    <a:pt x="12202" y="14799"/>
                    <a:pt x="12202" y="14799"/>
                  </a:cubicBezTo>
                  <a:cubicBezTo>
                    <a:pt x="12202" y="14799"/>
                    <a:pt x="11625" y="16441"/>
                    <a:pt x="11580" y="16929"/>
                  </a:cubicBezTo>
                  <a:cubicBezTo>
                    <a:pt x="11492" y="17372"/>
                    <a:pt x="11802" y="17506"/>
                    <a:pt x="12423" y="17506"/>
                  </a:cubicBezTo>
                  <a:cubicBezTo>
                    <a:pt x="13045" y="17506"/>
                    <a:pt x="15263" y="15598"/>
                    <a:pt x="17038" y="11693"/>
                  </a:cubicBezTo>
                  <a:cubicBezTo>
                    <a:pt x="18103" y="9431"/>
                    <a:pt x="17881" y="6813"/>
                    <a:pt x="16505" y="4728"/>
                  </a:cubicBezTo>
                  <a:cubicBezTo>
                    <a:pt x="16816" y="2820"/>
                    <a:pt x="13932" y="424"/>
                    <a:pt x="11270" y="202"/>
                  </a:cubicBezTo>
                  <a:cubicBezTo>
                    <a:pt x="10092" y="106"/>
                    <a:pt x="9183" y="1"/>
                    <a:pt x="8364" y="1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73"/>
            <p:cNvSpPr/>
            <p:nvPr/>
          </p:nvSpPr>
          <p:spPr>
            <a:xfrm>
              <a:off x="3937400" y="754500"/>
              <a:ext cx="271425" cy="240325"/>
            </a:xfrm>
            <a:custGeom>
              <a:avLst/>
              <a:gdLst/>
              <a:ahLst/>
              <a:cxnLst/>
              <a:rect l="l" t="t" r="r" b="b"/>
              <a:pathLst>
                <a:path w="10857" h="9613" extrusionOk="0">
                  <a:moveTo>
                    <a:pt x="8938" y="0"/>
                  </a:moveTo>
                  <a:cubicBezTo>
                    <a:pt x="8614" y="0"/>
                    <a:pt x="8369" y="20"/>
                    <a:pt x="8369" y="20"/>
                  </a:cubicBezTo>
                  <a:cubicBezTo>
                    <a:pt x="8369" y="20"/>
                    <a:pt x="8369" y="5034"/>
                    <a:pt x="6994" y="5700"/>
                  </a:cubicBezTo>
                  <a:cubicBezTo>
                    <a:pt x="6836" y="5781"/>
                    <a:pt x="6697" y="5817"/>
                    <a:pt x="6571" y="5817"/>
                  </a:cubicBezTo>
                  <a:cubicBezTo>
                    <a:pt x="5601" y="5817"/>
                    <a:pt x="5424" y="3642"/>
                    <a:pt x="3577" y="3171"/>
                  </a:cubicBezTo>
                  <a:cubicBezTo>
                    <a:pt x="2776" y="2970"/>
                    <a:pt x="2069" y="2864"/>
                    <a:pt x="1501" y="2864"/>
                  </a:cubicBezTo>
                  <a:cubicBezTo>
                    <a:pt x="559" y="2864"/>
                    <a:pt x="0" y="3155"/>
                    <a:pt x="28" y="3792"/>
                  </a:cubicBezTo>
                  <a:cubicBezTo>
                    <a:pt x="72" y="4812"/>
                    <a:pt x="605" y="8362"/>
                    <a:pt x="2513" y="9160"/>
                  </a:cubicBezTo>
                  <a:cubicBezTo>
                    <a:pt x="3214" y="9478"/>
                    <a:pt x="4067" y="9613"/>
                    <a:pt x="4930" y="9613"/>
                  </a:cubicBezTo>
                  <a:cubicBezTo>
                    <a:pt x="6361" y="9613"/>
                    <a:pt x="7822" y="9242"/>
                    <a:pt x="8680" y="8717"/>
                  </a:cubicBezTo>
                  <a:cubicBezTo>
                    <a:pt x="10011" y="7874"/>
                    <a:pt x="9878" y="1840"/>
                    <a:pt x="10454" y="819"/>
                  </a:cubicBezTo>
                  <a:cubicBezTo>
                    <a:pt x="10856" y="108"/>
                    <a:pt x="9685" y="0"/>
                    <a:pt x="8938" y="0"/>
                  </a:cubicBez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73"/>
            <p:cNvSpPr/>
            <p:nvPr/>
          </p:nvSpPr>
          <p:spPr>
            <a:xfrm>
              <a:off x="3245950" y="949100"/>
              <a:ext cx="380475" cy="443300"/>
            </a:xfrm>
            <a:custGeom>
              <a:avLst/>
              <a:gdLst/>
              <a:ahLst/>
              <a:cxnLst/>
              <a:rect l="l" t="t" r="r" b="b"/>
              <a:pathLst>
                <a:path w="15219" h="17732" extrusionOk="0">
                  <a:moveTo>
                    <a:pt x="3328" y="1"/>
                  </a:moveTo>
                  <a:cubicBezTo>
                    <a:pt x="1642" y="134"/>
                    <a:pt x="267" y="1376"/>
                    <a:pt x="0" y="3018"/>
                  </a:cubicBezTo>
                  <a:cubicBezTo>
                    <a:pt x="0" y="3018"/>
                    <a:pt x="6301" y="14332"/>
                    <a:pt x="8386" y="16417"/>
                  </a:cubicBezTo>
                  <a:cubicBezTo>
                    <a:pt x="9440" y="17471"/>
                    <a:pt x="10494" y="17732"/>
                    <a:pt x="11278" y="17732"/>
                  </a:cubicBezTo>
                  <a:cubicBezTo>
                    <a:pt x="12046" y="17732"/>
                    <a:pt x="12557" y="17482"/>
                    <a:pt x="12557" y="17482"/>
                  </a:cubicBezTo>
                  <a:cubicBezTo>
                    <a:pt x="15219" y="15663"/>
                    <a:pt x="13488" y="12513"/>
                    <a:pt x="11980" y="10915"/>
                  </a:cubicBezTo>
                  <a:cubicBezTo>
                    <a:pt x="10471" y="9274"/>
                    <a:pt x="3328" y="1"/>
                    <a:pt x="332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73"/>
            <p:cNvSpPr/>
            <p:nvPr/>
          </p:nvSpPr>
          <p:spPr>
            <a:xfrm>
              <a:off x="4244225" y="1122975"/>
              <a:ext cx="302825" cy="535975"/>
            </a:xfrm>
            <a:custGeom>
              <a:avLst/>
              <a:gdLst/>
              <a:ahLst/>
              <a:cxnLst/>
              <a:rect l="l" t="t" r="r" b="b"/>
              <a:pathLst>
                <a:path w="12113" h="21439" extrusionOk="0">
                  <a:moveTo>
                    <a:pt x="4290" y="1"/>
                  </a:moveTo>
                  <a:cubicBezTo>
                    <a:pt x="1808" y="1"/>
                    <a:pt x="650" y="1951"/>
                    <a:pt x="267" y="3739"/>
                  </a:cubicBezTo>
                  <a:cubicBezTo>
                    <a:pt x="1" y="5247"/>
                    <a:pt x="3905" y="14343"/>
                    <a:pt x="3905" y="14343"/>
                  </a:cubicBezTo>
                  <a:cubicBezTo>
                    <a:pt x="3905" y="14343"/>
                    <a:pt x="5014" y="18291"/>
                    <a:pt x="6878" y="20288"/>
                  </a:cubicBezTo>
                  <a:cubicBezTo>
                    <a:pt x="7606" y="21087"/>
                    <a:pt x="8391" y="21439"/>
                    <a:pt x="9111" y="21439"/>
                  </a:cubicBezTo>
                  <a:cubicBezTo>
                    <a:pt x="10189" y="21439"/>
                    <a:pt x="11119" y="20651"/>
                    <a:pt x="11492" y="19400"/>
                  </a:cubicBezTo>
                  <a:cubicBezTo>
                    <a:pt x="12113" y="17315"/>
                    <a:pt x="9540" y="5158"/>
                    <a:pt x="9185" y="3605"/>
                  </a:cubicBezTo>
                  <a:cubicBezTo>
                    <a:pt x="8652" y="1520"/>
                    <a:pt x="6789" y="56"/>
                    <a:pt x="4615" y="12"/>
                  </a:cubicBezTo>
                  <a:cubicBezTo>
                    <a:pt x="4504" y="4"/>
                    <a:pt x="4396" y="1"/>
                    <a:pt x="4290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73"/>
            <p:cNvSpPr/>
            <p:nvPr/>
          </p:nvSpPr>
          <p:spPr>
            <a:xfrm>
              <a:off x="3991325" y="1517625"/>
              <a:ext cx="555275" cy="168025"/>
            </a:xfrm>
            <a:custGeom>
              <a:avLst/>
              <a:gdLst/>
              <a:ahLst/>
              <a:cxnLst/>
              <a:rect l="l" t="t" r="r" b="b"/>
              <a:pathLst>
                <a:path w="22211" h="6721" extrusionOk="0">
                  <a:moveTo>
                    <a:pt x="17838" y="1"/>
                  </a:moveTo>
                  <a:cubicBezTo>
                    <a:pt x="14025" y="1"/>
                    <a:pt x="1154" y="2239"/>
                    <a:pt x="1154" y="2239"/>
                  </a:cubicBezTo>
                  <a:cubicBezTo>
                    <a:pt x="89" y="3526"/>
                    <a:pt x="1" y="5345"/>
                    <a:pt x="1021" y="6720"/>
                  </a:cubicBezTo>
                  <a:cubicBezTo>
                    <a:pt x="1021" y="6720"/>
                    <a:pt x="13118" y="6274"/>
                    <a:pt x="16150" y="6274"/>
                  </a:cubicBezTo>
                  <a:cubicBezTo>
                    <a:pt x="16288" y="6274"/>
                    <a:pt x="16407" y="6275"/>
                    <a:pt x="16506" y="6277"/>
                  </a:cubicBezTo>
                  <a:cubicBezTo>
                    <a:pt x="16622" y="6281"/>
                    <a:pt x="16743" y="6284"/>
                    <a:pt x="16866" y="6284"/>
                  </a:cubicBezTo>
                  <a:cubicBezTo>
                    <a:pt x="19082" y="6284"/>
                    <a:pt x="22210" y="5487"/>
                    <a:pt x="21874" y="2461"/>
                  </a:cubicBezTo>
                  <a:cubicBezTo>
                    <a:pt x="21874" y="2461"/>
                    <a:pt x="21253" y="242"/>
                    <a:pt x="18369" y="21"/>
                  </a:cubicBezTo>
                  <a:cubicBezTo>
                    <a:pt x="18220" y="7"/>
                    <a:pt x="18042" y="1"/>
                    <a:pt x="1783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73"/>
            <p:cNvSpPr/>
            <p:nvPr/>
          </p:nvSpPr>
          <p:spPr>
            <a:xfrm>
              <a:off x="3775875" y="1503700"/>
              <a:ext cx="276475" cy="212100"/>
            </a:xfrm>
            <a:custGeom>
              <a:avLst/>
              <a:gdLst/>
              <a:ahLst/>
              <a:cxnLst/>
              <a:rect l="l" t="t" r="r" b="b"/>
              <a:pathLst>
                <a:path w="11059" h="8484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3028" y="45"/>
                    <a:pt x="2895" y="1154"/>
                    <a:pt x="3649" y="1598"/>
                  </a:cubicBezTo>
                  <a:cubicBezTo>
                    <a:pt x="4448" y="1997"/>
                    <a:pt x="5513" y="2663"/>
                    <a:pt x="5602" y="3107"/>
                  </a:cubicBezTo>
                  <a:cubicBezTo>
                    <a:pt x="5735" y="3595"/>
                    <a:pt x="4670" y="4793"/>
                    <a:pt x="4226" y="5059"/>
                  </a:cubicBezTo>
                  <a:cubicBezTo>
                    <a:pt x="3738" y="5369"/>
                    <a:pt x="277" y="5991"/>
                    <a:pt x="144" y="6567"/>
                  </a:cubicBezTo>
                  <a:cubicBezTo>
                    <a:pt x="0" y="7036"/>
                    <a:pt x="618" y="7270"/>
                    <a:pt x="1187" y="7270"/>
                  </a:cubicBezTo>
                  <a:cubicBezTo>
                    <a:pt x="1319" y="7270"/>
                    <a:pt x="1448" y="7258"/>
                    <a:pt x="1564" y="7233"/>
                  </a:cubicBezTo>
                  <a:cubicBezTo>
                    <a:pt x="2008" y="7100"/>
                    <a:pt x="2452" y="7055"/>
                    <a:pt x="2895" y="7011"/>
                  </a:cubicBezTo>
                  <a:cubicBezTo>
                    <a:pt x="3028" y="7322"/>
                    <a:pt x="3295" y="7543"/>
                    <a:pt x="3605" y="7632"/>
                  </a:cubicBezTo>
                  <a:cubicBezTo>
                    <a:pt x="4138" y="7898"/>
                    <a:pt x="4359" y="7854"/>
                    <a:pt x="4537" y="8031"/>
                  </a:cubicBezTo>
                  <a:cubicBezTo>
                    <a:pt x="4892" y="8342"/>
                    <a:pt x="5380" y="8475"/>
                    <a:pt x="5823" y="8475"/>
                  </a:cubicBezTo>
                  <a:cubicBezTo>
                    <a:pt x="5867" y="8481"/>
                    <a:pt x="5914" y="8483"/>
                    <a:pt x="5964" y="8483"/>
                  </a:cubicBezTo>
                  <a:cubicBezTo>
                    <a:pt x="6717" y="8483"/>
                    <a:pt x="8105" y="7879"/>
                    <a:pt x="9062" y="7588"/>
                  </a:cubicBezTo>
                  <a:cubicBezTo>
                    <a:pt x="10038" y="7322"/>
                    <a:pt x="11059" y="7055"/>
                    <a:pt x="11059" y="7055"/>
                  </a:cubicBezTo>
                  <a:lnTo>
                    <a:pt x="10172" y="3373"/>
                  </a:lnTo>
                  <a:cubicBezTo>
                    <a:pt x="10083" y="3151"/>
                    <a:pt x="9950" y="2929"/>
                    <a:pt x="9728" y="2840"/>
                  </a:cubicBezTo>
                  <a:cubicBezTo>
                    <a:pt x="8974" y="2441"/>
                    <a:pt x="7243" y="1554"/>
                    <a:pt x="6666" y="1332"/>
                  </a:cubicBezTo>
                  <a:cubicBezTo>
                    <a:pt x="5957" y="1021"/>
                    <a:pt x="3916" y="90"/>
                    <a:pt x="35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73"/>
            <p:cNvSpPr/>
            <p:nvPr/>
          </p:nvSpPr>
          <p:spPr>
            <a:xfrm>
              <a:off x="3052950" y="747225"/>
              <a:ext cx="277325" cy="293600"/>
            </a:xfrm>
            <a:custGeom>
              <a:avLst/>
              <a:gdLst/>
              <a:ahLst/>
              <a:cxnLst/>
              <a:rect l="l" t="t" r="r" b="b"/>
              <a:pathLst>
                <a:path w="11093" h="11744" extrusionOk="0">
                  <a:moveTo>
                    <a:pt x="7987" y="1"/>
                  </a:moveTo>
                  <a:cubicBezTo>
                    <a:pt x="7365" y="1"/>
                    <a:pt x="6478" y="1199"/>
                    <a:pt x="6522" y="2086"/>
                  </a:cubicBezTo>
                  <a:cubicBezTo>
                    <a:pt x="6611" y="2974"/>
                    <a:pt x="6522" y="3861"/>
                    <a:pt x="6301" y="4083"/>
                  </a:cubicBezTo>
                  <a:cubicBezTo>
                    <a:pt x="6291" y="4092"/>
                    <a:pt x="6275" y="4097"/>
                    <a:pt x="6253" y="4097"/>
                  </a:cubicBezTo>
                  <a:cubicBezTo>
                    <a:pt x="5863" y="4097"/>
                    <a:pt x="3608" y="2676"/>
                    <a:pt x="3062" y="2131"/>
                  </a:cubicBezTo>
                  <a:cubicBezTo>
                    <a:pt x="2609" y="1678"/>
                    <a:pt x="1292" y="649"/>
                    <a:pt x="662" y="649"/>
                  </a:cubicBezTo>
                  <a:cubicBezTo>
                    <a:pt x="550" y="649"/>
                    <a:pt x="460" y="682"/>
                    <a:pt x="400" y="755"/>
                  </a:cubicBezTo>
                  <a:cubicBezTo>
                    <a:pt x="0" y="1243"/>
                    <a:pt x="178" y="1687"/>
                    <a:pt x="932" y="2308"/>
                  </a:cubicBezTo>
                  <a:cubicBezTo>
                    <a:pt x="1731" y="2929"/>
                    <a:pt x="3639" y="4127"/>
                    <a:pt x="3993" y="4615"/>
                  </a:cubicBezTo>
                  <a:cubicBezTo>
                    <a:pt x="4142" y="4848"/>
                    <a:pt x="4148" y="4960"/>
                    <a:pt x="4018" y="4960"/>
                  </a:cubicBezTo>
                  <a:cubicBezTo>
                    <a:pt x="3876" y="4960"/>
                    <a:pt x="3570" y="4826"/>
                    <a:pt x="3106" y="4571"/>
                  </a:cubicBezTo>
                  <a:cubicBezTo>
                    <a:pt x="2920" y="4473"/>
                    <a:pt x="2774" y="4431"/>
                    <a:pt x="2662" y="4431"/>
                  </a:cubicBezTo>
                  <a:cubicBezTo>
                    <a:pt x="2215" y="4431"/>
                    <a:pt x="2308" y="5112"/>
                    <a:pt x="2485" y="5680"/>
                  </a:cubicBezTo>
                  <a:cubicBezTo>
                    <a:pt x="2662" y="6346"/>
                    <a:pt x="1864" y="6434"/>
                    <a:pt x="2396" y="7189"/>
                  </a:cubicBezTo>
                  <a:cubicBezTo>
                    <a:pt x="2973" y="7943"/>
                    <a:pt x="2485" y="7677"/>
                    <a:pt x="3106" y="8431"/>
                  </a:cubicBezTo>
                  <a:cubicBezTo>
                    <a:pt x="3727" y="9185"/>
                    <a:pt x="3905" y="9584"/>
                    <a:pt x="5103" y="9895"/>
                  </a:cubicBezTo>
                  <a:cubicBezTo>
                    <a:pt x="6256" y="10161"/>
                    <a:pt x="7321" y="10738"/>
                    <a:pt x="8208" y="11537"/>
                  </a:cubicBezTo>
                  <a:cubicBezTo>
                    <a:pt x="8358" y="11687"/>
                    <a:pt x="8604" y="11743"/>
                    <a:pt x="8890" y="11743"/>
                  </a:cubicBezTo>
                  <a:cubicBezTo>
                    <a:pt x="9790" y="11743"/>
                    <a:pt x="11092" y="11182"/>
                    <a:pt x="11092" y="11182"/>
                  </a:cubicBezTo>
                  <a:lnTo>
                    <a:pt x="11004" y="8076"/>
                  </a:lnTo>
                  <a:cubicBezTo>
                    <a:pt x="11004" y="8076"/>
                    <a:pt x="10382" y="6035"/>
                    <a:pt x="9628" y="5281"/>
                  </a:cubicBezTo>
                  <a:cubicBezTo>
                    <a:pt x="8963" y="4660"/>
                    <a:pt x="8519" y="3905"/>
                    <a:pt x="8253" y="3062"/>
                  </a:cubicBezTo>
                  <a:cubicBezTo>
                    <a:pt x="7987" y="2131"/>
                    <a:pt x="8608" y="1"/>
                    <a:pt x="79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73"/>
            <p:cNvSpPr/>
            <p:nvPr/>
          </p:nvSpPr>
          <p:spPr>
            <a:xfrm>
              <a:off x="1792900" y="1424950"/>
              <a:ext cx="292000" cy="458175"/>
            </a:xfrm>
            <a:custGeom>
              <a:avLst/>
              <a:gdLst/>
              <a:ahLst/>
              <a:cxnLst/>
              <a:rect l="l" t="t" r="r" b="b"/>
              <a:pathLst>
                <a:path w="11680" h="18327" extrusionOk="0">
                  <a:moveTo>
                    <a:pt x="6123" y="1"/>
                  </a:moveTo>
                  <a:cubicBezTo>
                    <a:pt x="6123" y="1"/>
                    <a:pt x="0" y="11181"/>
                    <a:pt x="3505" y="16195"/>
                  </a:cubicBezTo>
                  <a:cubicBezTo>
                    <a:pt x="4580" y="17732"/>
                    <a:pt x="5775" y="18327"/>
                    <a:pt x="6905" y="18327"/>
                  </a:cubicBezTo>
                  <a:cubicBezTo>
                    <a:pt x="9461" y="18327"/>
                    <a:pt x="11680" y="15284"/>
                    <a:pt x="11403" y="13222"/>
                  </a:cubicBezTo>
                  <a:cubicBezTo>
                    <a:pt x="10959" y="10294"/>
                    <a:pt x="9539" y="10649"/>
                    <a:pt x="8430" y="8830"/>
                  </a:cubicBezTo>
                  <a:cubicBezTo>
                    <a:pt x="7321" y="7055"/>
                    <a:pt x="9539" y="5192"/>
                    <a:pt x="9051" y="2885"/>
                  </a:cubicBezTo>
                  <a:cubicBezTo>
                    <a:pt x="8563" y="533"/>
                    <a:pt x="6123" y="1"/>
                    <a:pt x="6123" y="1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73"/>
            <p:cNvSpPr/>
            <p:nvPr/>
          </p:nvSpPr>
          <p:spPr>
            <a:xfrm>
              <a:off x="1411325" y="1852950"/>
              <a:ext cx="1231250" cy="1246725"/>
            </a:xfrm>
            <a:custGeom>
              <a:avLst/>
              <a:gdLst/>
              <a:ahLst/>
              <a:cxnLst/>
              <a:rect l="l" t="t" r="r" b="b"/>
              <a:pathLst>
                <a:path w="49250" h="49869" extrusionOk="0">
                  <a:moveTo>
                    <a:pt x="21438" y="0"/>
                  </a:moveTo>
                  <a:cubicBezTo>
                    <a:pt x="18241" y="0"/>
                    <a:pt x="13656" y="1052"/>
                    <a:pt x="7055" y="4488"/>
                  </a:cubicBezTo>
                  <a:cubicBezTo>
                    <a:pt x="7055" y="4488"/>
                    <a:pt x="2441" y="5730"/>
                    <a:pt x="1199" y="8525"/>
                  </a:cubicBezTo>
                  <a:cubicBezTo>
                    <a:pt x="1" y="11276"/>
                    <a:pt x="311" y="32218"/>
                    <a:pt x="6745" y="40825"/>
                  </a:cubicBezTo>
                  <a:cubicBezTo>
                    <a:pt x="11892" y="47700"/>
                    <a:pt x="20540" y="49868"/>
                    <a:pt x="25278" y="49868"/>
                  </a:cubicBezTo>
                  <a:cubicBezTo>
                    <a:pt x="26503" y="49868"/>
                    <a:pt x="27467" y="49723"/>
                    <a:pt x="28041" y="49477"/>
                  </a:cubicBezTo>
                  <a:cubicBezTo>
                    <a:pt x="30792" y="48235"/>
                    <a:pt x="46765" y="40249"/>
                    <a:pt x="48007" y="36211"/>
                  </a:cubicBezTo>
                  <a:cubicBezTo>
                    <a:pt x="49249" y="32218"/>
                    <a:pt x="43082" y="29157"/>
                    <a:pt x="39710" y="27604"/>
                  </a:cubicBezTo>
                  <a:cubicBezTo>
                    <a:pt x="36294" y="26051"/>
                    <a:pt x="34164" y="23921"/>
                    <a:pt x="32301" y="18375"/>
                  </a:cubicBezTo>
                  <a:cubicBezTo>
                    <a:pt x="30437" y="12829"/>
                    <a:pt x="29550" y="3290"/>
                    <a:pt x="27376" y="1737"/>
                  </a:cubicBezTo>
                  <a:cubicBezTo>
                    <a:pt x="26309" y="975"/>
                    <a:pt x="24517" y="0"/>
                    <a:pt x="21438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73"/>
            <p:cNvSpPr/>
            <p:nvPr/>
          </p:nvSpPr>
          <p:spPr>
            <a:xfrm>
              <a:off x="1892725" y="1769600"/>
              <a:ext cx="310600" cy="526400"/>
            </a:xfrm>
            <a:custGeom>
              <a:avLst/>
              <a:gdLst/>
              <a:ahLst/>
              <a:cxnLst/>
              <a:rect l="l" t="t" r="r" b="b"/>
              <a:pathLst>
                <a:path w="12424" h="21056" extrusionOk="0">
                  <a:moveTo>
                    <a:pt x="4576" y="1"/>
                  </a:moveTo>
                  <a:cubicBezTo>
                    <a:pt x="3874" y="1"/>
                    <a:pt x="3135" y="221"/>
                    <a:pt x="2396" y="767"/>
                  </a:cubicBezTo>
                  <a:cubicBezTo>
                    <a:pt x="710" y="1921"/>
                    <a:pt x="0" y="4051"/>
                    <a:pt x="666" y="5959"/>
                  </a:cubicBezTo>
                  <a:cubicBezTo>
                    <a:pt x="1243" y="7378"/>
                    <a:pt x="6389" y="19047"/>
                    <a:pt x="7942" y="20334"/>
                  </a:cubicBezTo>
                  <a:cubicBezTo>
                    <a:pt x="8501" y="20812"/>
                    <a:pt x="9134" y="21056"/>
                    <a:pt x="9734" y="21056"/>
                  </a:cubicBezTo>
                  <a:cubicBezTo>
                    <a:pt x="10803" y="21056"/>
                    <a:pt x="11768" y="20283"/>
                    <a:pt x="12024" y="18692"/>
                  </a:cubicBezTo>
                  <a:cubicBezTo>
                    <a:pt x="12424" y="16163"/>
                    <a:pt x="10338" y="11682"/>
                    <a:pt x="10338" y="11682"/>
                  </a:cubicBezTo>
                  <a:cubicBezTo>
                    <a:pt x="10338" y="11682"/>
                    <a:pt x="8785" y="2542"/>
                    <a:pt x="7721" y="1477"/>
                  </a:cubicBezTo>
                  <a:cubicBezTo>
                    <a:pt x="6928" y="685"/>
                    <a:pt x="5811" y="1"/>
                    <a:pt x="457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73"/>
            <p:cNvSpPr/>
            <p:nvPr/>
          </p:nvSpPr>
          <p:spPr>
            <a:xfrm>
              <a:off x="2059100" y="1842025"/>
              <a:ext cx="327250" cy="458850"/>
            </a:xfrm>
            <a:custGeom>
              <a:avLst/>
              <a:gdLst/>
              <a:ahLst/>
              <a:cxnLst/>
              <a:rect l="l" t="t" r="r" b="b"/>
              <a:pathLst>
                <a:path w="13090" h="18354" extrusionOk="0">
                  <a:moveTo>
                    <a:pt x="10161" y="0"/>
                  </a:moveTo>
                  <a:cubicBezTo>
                    <a:pt x="10161" y="0"/>
                    <a:pt x="3373" y="11092"/>
                    <a:pt x="2397" y="12290"/>
                  </a:cubicBezTo>
                  <a:cubicBezTo>
                    <a:pt x="1420" y="13488"/>
                    <a:pt x="1" y="14819"/>
                    <a:pt x="311" y="16328"/>
                  </a:cubicBezTo>
                  <a:cubicBezTo>
                    <a:pt x="311" y="16328"/>
                    <a:pt x="1640" y="18354"/>
                    <a:pt x="3809" y="18354"/>
                  </a:cubicBezTo>
                  <a:cubicBezTo>
                    <a:pt x="4146" y="18354"/>
                    <a:pt x="4505" y="18305"/>
                    <a:pt x="4881" y="18191"/>
                  </a:cubicBezTo>
                  <a:cubicBezTo>
                    <a:pt x="7676" y="17304"/>
                    <a:pt x="11669" y="4126"/>
                    <a:pt x="12646" y="3239"/>
                  </a:cubicBezTo>
                  <a:cubicBezTo>
                    <a:pt x="12646" y="3239"/>
                    <a:pt x="13089" y="89"/>
                    <a:pt x="10161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73"/>
            <p:cNvSpPr/>
            <p:nvPr/>
          </p:nvSpPr>
          <p:spPr>
            <a:xfrm>
              <a:off x="192490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10826" y="0"/>
                  </a:moveTo>
                  <a:lnTo>
                    <a:pt x="0" y="1775"/>
                  </a:lnTo>
                  <a:lnTo>
                    <a:pt x="2884" y="3461"/>
                  </a:lnTo>
                  <a:lnTo>
                    <a:pt x="13754" y="1686"/>
                  </a:lnTo>
                  <a:lnTo>
                    <a:pt x="108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73"/>
            <p:cNvSpPr/>
            <p:nvPr/>
          </p:nvSpPr>
          <p:spPr>
            <a:xfrm>
              <a:off x="1873875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041" y="1"/>
                  </a:moveTo>
                  <a:lnTo>
                    <a:pt x="0" y="1199"/>
                  </a:lnTo>
                  <a:lnTo>
                    <a:pt x="2884" y="2885"/>
                  </a:lnTo>
                  <a:lnTo>
                    <a:pt x="4925" y="1687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73"/>
            <p:cNvSpPr/>
            <p:nvPr/>
          </p:nvSpPr>
          <p:spPr>
            <a:xfrm>
              <a:off x="16065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1" y="0"/>
                  </a:moveTo>
                  <a:lnTo>
                    <a:pt x="1" y="1242"/>
                  </a:lnTo>
                  <a:lnTo>
                    <a:pt x="2884" y="2928"/>
                  </a:lnTo>
                  <a:lnTo>
                    <a:pt x="2884" y="16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73"/>
            <p:cNvSpPr/>
            <p:nvPr/>
          </p:nvSpPr>
          <p:spPr>
            <a:xfrm>
              <a:off x="1606550" y="3285075"/>
              <a:ext cx="339450" cy="308400"/>
            </a:xfrm>
            <a:custGeom>
              <a:avLst/>
              <a:gdLst/>
              <a:ahLst/>
              <a:cxnLst/>
              <a:rect l="l" t="t" r="r" b="b"/>
              <a:pathLst>
                <a:path w="13578" h="12336" extrusionOk="0">
                  <a:moveTo>
                    <a:pt x="10693" y="1"/>
                  </a:moveTo>
                  <a:lnTo>
                    <a:pt x="1" y="10649"/>
                  </a:lnTo>
                  <a:lnTo>
                    <a:pt x="2884" y="12335"/>
                  </a:lnTo>
                  <a:lnTo>
                    <a:pt x="13577" y="1687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73"/>
            <p:cNvSpPr/>
            <p:nvPr/>
          </p:nvSpPr>
          <p:spPr>
            <a:xfrm>
              <a:off x="16786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23604" y="0"/>
                  </a:moveTo>
                  <a:lnTo>
                    <a:pt x="12734" y="1775"/>
                  </a:lnTo>
                  <a:lnTo>
                    <a:pt x="10693" y="2973"/>
                  </a:lnTo>
                  <a:lnTo>
                    <a:pt x="0" y="13621"/>
                  </a:lnTo>
                  <a:lnTo>
                    <a:pt x="0" y="14863"/>
                  </a:lnTo>
                  <a:lnTo>
                    <a:pt x="10738" y="5635"/>
                  </a:lnTo>
                  <a:lnTo>
                    <a:pt x="12778" y="4481"/>
                  </a:lnTo>
                  <a:lnTo>
                    <a:pt x="23604" y="1242"/>
                  </a:lnTo>
                  <a:lnTo>
                    <a:pt x="2360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73"/>
            <p:cNvSpPr/>
            <p:nvPr/>
          </p:nvSpPr>
          <p:spPr>
            <a:xfrm>
              <a:off x="159435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73"/>
            <p:cNvSpPr/>
            <p:nvPr/>
          </p:nvSpPr>
          <p:spPr>
            <a:xfrm>
              <a:off x="1866100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73"/>
            <p:cNvSpPr/>
            <p:nvPr/>
          </p:nvSpPr>
          <p:spPr>
            <a:xfrm>
              <a:off x="21844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73"/>
            <p:cNvSpPr/>
            <p:nvPr/>
          </p:nvSpPr>
          <p:spPr>
            <a:xfrm>
              <a:off x="1916025" y="3285075"/>
              <a:ext cx="340550" cy="308400"/>
            </a:xfrm>
            <a:custGeom>
              <a:avLst/>
              <a:gdLst/>
              <a:ahLst/>
              <a:cxnLst/>
              <a:rect l="l" t="t" r="r" b="b"/>
              <a:pathLst>
                <a:path w="13622" h="12336" extrusionOk="0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73"/>
            <p:cNvSpPr/>
            <p:nvPr/>
          </p:nvSpPr>
          <p:spPr>
            <a:xfrm>
              <a:off x="15943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73"/>
            <p:cNvSpPr/>
            <p:nvPr/>
          </p:nvSpPr>
          <p:spPr>
            <a:xfrm>
              <a:off x="1594350" y="3210775"/>
              <a:ext cx="343875" cy="86525"/>
            </a:xfrm>
            <a:custGeom>
              <a:avLst/>
              <a:gdLst/>
              <a:ahLst/>
              <a:cxnLst/>
              <a:rect l="l" t="t" r="r" b="b"/>
              <a:pathLst>
                <a:path w="13755" h="3461" extrusionOk="0">
                  <a:moveTo>
                    <a:pt x="2884" y="0"/>
                  </a:moveTo>
                  <a:lnTo>
                    <a:pt x="1" y="1686"/>
                  </a:lnTo>
                  <a:lnTo>
                    <a:pt x="10871" y="3461"/>
                  </a:lnTo>
                  <a:lnTo>
                    <a:pt x="13755" y="1775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73"/>
            <p:cNvSpPr/>
            <p:nvPr/>
          </p:nvSpPr>
          <p:spPr>
            <a:xfrm>
              <a:off x="1866100" y="32551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1997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73"/>
            <p:cNvSpPr/>
            <p:nvPr/>
          </p:nvSpPr>
          <p:spPr>
            <a:xfrm>
              <a:off x="2184450" y="3551300"/>
              <a:ext cx="72125" cy="73225"/>
            </a:xfrm>
            <a:custGeom>
              <a:avLst/>
              <a:gdLst/>
              <a:ahLst/>
              <a:cxnLst/>
              <a:rect l="l" t="t" r="r" b="b"/>
              <a:pathLst>
                <a:path w="2885" h="2929" extrusionOk="0">
                  <a:moveTo>
                    <a:pt x="2884" y="0"/>
                  </a:moveTo>
                  <a:lnTo>
                    <a:pt x="0" y="1686"/>
                  </a:lnTo>
                  <a:lnTo>
                    <a:pt x="0" y="2928"/>
                  </a:lnTo>
                  <a:lnTo>
                    <a:pt x="2884" y="1242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73"/>
            <p:cNvSpPr/>
            <p:nvPr/>
          </p:nvSpPr>
          <p:spPr>
            <a:xfrm>
              <a:off x="1916025" y="3285075"/>
              <a:ext cx="340550" cy="308400"/>
            </a:xfrm>
            <a:custGeom>
              <a:avLst/>
              <a:gdLst/>
              <a:ahLst/>
              <a:cxnLst/>
              <a:rect l="l" t="t" r="r" b="b"/>
              <a:pathLst>
                <a:path w="13622" h="12336" extrusionOk="0">
                  <a:moveTo>
                    <a:pt x="2929" y="1"/>
                  </a:moveTo>
                  <a:lnTo>
                    <a:pt x="0" y="1687"/>
                  </a:lnTo>
                  <a:lnTo>
                    <a:pt x="10737" y="12335"/>
                  </a:lnTo>
                  <a:lnTo>
                    <a:pt x="13621" y="10649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73"/>
            <p:cNvSpPr/>
            <p:nvPr/>
          </p:nvSpPr>
          <p:spPr>
            <a:xfrm>
              <a:off x="1594350" y="3252925"/>
              <a:ext cx="590125" cy="371600"/>
            </a:xfrm>
            <a:custGeom>
              <a:avLst/>
              <a:gdLst/>
              <a:ahLst/>
              <a:cxnLst/>
              <a:rect l="l" t="t" r="r" b="b"/>
              <a:pathLst>
                <a:path w="23605" h="14864" extrusionOk="0">
                  <a:moveTo>
                    <a:pt x="1" y="0"/>
                  </a:moveTo>
                  <a:lnTo>
                    <a:pt x="1" y="1242"/>
                  </a:lnTo>
                  <a:lnTo>
                    <a:pt x="10826" y="4481"/>
                  </a:lnTo>
                  <a:lnTo>
                    <a:pt x="12867" y="5635"/>
                  </a:lnTo>
                  <a:lnTo>
                    <a:pt x="23604" y="14863"/>
                  </a:lnTo>
                  <a:lnTo>
                    <a:pt x="23604" y="13621"/>
                  </a:lnTo>
                  <a:lnTo>
                    <a:pt x="12867" y="2973"/>
                  </a:lnTo>
                  <a:lnTo>
                    <a:pt x="1087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73"/>
            <p:cNvSpPr/>
            <p:nvPr/>
          </p:nvSpPr>
          <p:spPr>
            <a:xfrm>
              <a:off x="1927100" y="2983375"/>
              <a:ext cx="53275" cy="336125"/>
            </a:xfrm>
            <a:custGeom>
              <a:avLst/>
              <a:gdLst/>
              <a:ahLst/>
              <a:cxnLst/>
              <a:rect l="l" t="t" r="r" b="b"/>
              <a:pathLst>
                <a:path w="2131" h="13445" extrusionOk="0">
                  <a:moveTo>
                    <a:pt x="2131" y="1"/>
                  </a:moveTo>
                  <a:lnTo>
                    <a:pt x="1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73"/>
            <p:cNvSpPr/>
            <p:nvPr/>
          </p:nvSpPr>
          <p:spPr>
            <a:xfrm>
              <a:off x="1872750" y="2983375"/>
              <a:ext cx="54375" cy="336125"/>
            </a:xfrm>
            <a:custGeom>
              <a:avLst/>
              <a:gdLst/>
              <a:ahLst/>
              <a:cxnLst/>
              <a:rect l="l" t="t" r="r" b="b"/>
              <a:pathLst>
                <a:path w="2175" h="13445" extrusionOk="0">
                  <a:moveTo>
                    <a:pt x="45" y="1"/>
                  </a:moveTo>
                  <a:lnTo>
                    <a:pt x="1" y="12202"/>
                  </a:lnTo>
                  <a:lnTo>
                    <a:pt x="2175" y="13444"/>
                  </a:lnTo>
                  <a:lnTo>
                    <a:pt x="2175" y="12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73"/>
            <p:cNvSpPr/>
            <p:nvPr/>
          </p:nvSpPr>
          <p:spPr>
            <a:xfrm>
              <a:off x="1873875" y="2953425"/>
              <a:ext cx="106500" cy="61050"/>
            </a:xfrm>
            <a:custGeom>
              <a:avLst/>
              <a:gdLst/>
              <a:ahLst/>
              <a:cxnLst/>
              <a:rect l="l" t="t" r="r" b="b"/>
              <a:pathLst>
                <a:path w="4260" h="2442" extrusionOk="0">
                  <a:moveTo>
                    <a:pt x="2130" y="1"/>
                  </a:moveTo>
                  <a:lnTo>
                    <a:pt x="0" y="1199"/>
                  </a:lnTo>
                  <a:lnTo>
                    <a:pt x="2130" y="2441"/>
                  </a:lnTo>
                  <a:lnTo>
                    <a:pt x="4260" y="1199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73"/>
            <p:cNvSpPr/>
            <p:nvPr/>
          </p:nvSpPr>
          <p:spPr>
            <a:xfrm>
              <a:off x="2603725" y="3616725"/>
              <a:ext cx="342775" cy="253525"/>
            </a:xfrm>
            <a:custGeom>
              <a:avLst/>
              <a:gdLst/>
              <a:ahLst/>
              <a:cxnLst/>
              <a:rect l="l" t="t" r="r" b="b"/>
              <a:pathLst>
                <a:path w="13711" h="10141" extrusionOk="0">
                  <a:moveTo>
                    <a:pt x="4437" y="1"/>
                  </a:moveTo>
                  <a:cubicBezTo>
                    <a:pt x="4437" y="1"/>
                    <a:pt x="932" y="1243"/>
                    <a:pt x="488" y="2219"/>
                  </a:cubicBezTo>
                  <a:cubicBezTo>
                    <a:pt x="0" y="3195"/>
                    <a:pt x="488" y="5325"/>
                    <a:pt x="932" y="5946"/>
                  </a:cubicBezTo>
                  <a:cubicBezTo>
                    <a:pt x="1154" y="6257"/>
                    <a:pt x="1464" y="6479"/>
                    <a:pt x="1775" y="6612"/>
                  </a:cubicBezTo>
                  <a:cubicBezTo>
                    <a:pt x="1816" y="6625"/>
                    <a:pt x="1856" y="6632"/>
                    <a:pt x="1896" y="6632"/>
                  </a:cubicBezTo>
                  <a:cubicBezTo>
                    <a:pt x="2114" y="6632"/>
                    <a:pt x="2294" y="6438"/>
                    <a:pt x="2219" y="6212"/>
                  </a:cubicBezTo>
                  <a:lnTo>
                    <a:pt x="1864" y="5236"/>
                  </a:lnTo>
                  <a:lnTo>
                    <a:pt x="1864" y="5236"/>
                  </a:lnTo>
                  <a:cubicBezTo>
                    <a:pt x="2929" y="6523"/>
                    <a:pt x="4260" y="7632"/>
                    <a:pt x="5679" y="8520"/>
                  </a:cubicBezTo>
                  <a:cubicBezTo>
                    <a:pt x="7056" y="9310"/>
                    <a:pt x="9767" y="10140"/>
                    <a:pt x="11604" y="10140"/>
                  </a:cubicBezTo>
                  <a:cubicBezTo>
                    <a:pt x="12549" y="10140"/>
                    <a:pt x="13263" y="9920"/>
                    <a:pt x="13444" y="9363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144" y="3018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73"/>
            <p:cNvSpPr/>
            <p:nvPr/>
          </p:nvSpPr>
          <p:spPr>
            <a:xfrm>
              <a:off x="2256550" y="2921775"/>
              <a:ext cx="506925" cy="793150"/>
            </a:xfrm>
            <a:custGeom>
              <a:avLst/>
              <a:gdLst/>
              <a:ahLst/>
              <a:cxnLst/>
              <a:rect l="l" t="t" r="r" b="b"/>
              <a:pathLst>
                <a:path w="20277" h="31726" extrusionOk="0">
                  <a:moveTo>
                    <a:pt x="3262" y="1"/>
                  </a:moveTo>
                  <a:cubicBezTo>
                    <a:pt x="1740" y="1"/>
                    <a:pt x="243" y="980"/>
                    <a:pt x="0" y="4239"/>
                  </a:cubicBezTo>
                  <a:cubicBezTo>
                    <a:pt x="178" y="7478"/>
                    <a:pt x="1420" y="10584"/>
                    <a:pt x="3550" y="13024"/>
                  </a:cubicBezTo>
                  <a:cubicBezTo>
                    <a:pt x="7099" y="16973"/>
                    <a:pt x="12024" y="24116"/>
                    <a:pt x="13621" y="28731"/>
                  </a:cubicBezTo>
                  <a:cubicBezTo>
                    <a:pt x="14705" y="30613"/>
                    <a:pt x="15698" y="31726"/>
                    <a:pt x="16940" y="31726"/>
                  </a:cubicBezTo>
                  <a:cubicBezTo>
                    <a:pt x="17630" y="31726"/>
                    <a:pt x="18397" y="31383"/>
                    <a:pt x="19300" y="30638"/>
                  </a:cubicBezTo>
                  <a:cubicBezTo>
                    <a:pt x="20276" y="30195"/>
                    <a:pt x="18369" y="25980"/>
                    <a:pt x="15396" y="20256"/>
                  </a:cubicBezTo>
                  <a:cubicBezTo>
                    <a:pt x="12512" y="14666"/>
                    <a:pt x="7720" y="2598"/>
                    <a:pt x="6389" y="1267"/>
                  </a:cubicBezTo>
                  <a:cubicBezTo>
                    <a:pt x="5788" y="666"/>
                    <a:pt x="4517" y="1"/>
                    <a:pt x="3262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73"/>
            <p:cNvSpPr/>
            <p:nvPr/>
          </p:nvSpPr>
          <p:spPr>
            <a:xfrm>
              <a:off x="2617300" y="3592550"/>
              <a:ext cx="247550" cy="198450"/>
            </a:xfrm>
            <a:custGeom>
              <a:avLst/>
              <a:gdLst/>
              <a:ahLst/>
              <a:cxnLst/>
              <a:rect l="l" t="t" r="r" b="b"/>
              <a:pathLst>
                <a:path w="9902" h="7938" extrusionOk="0">
                  <a:moveTo>
                    <a:pt x="2372" y="0"/>
                  </a:moveTo>
                  <a:cubicBezTo>
                    <a:pt x="320" y="0"/>
                    <a:pt x="0" y="3210"/>
                    <a:pt x="212" y="3985"/>
                  </a:cubicBezTo>
                  <a:cubicBezTo>
                    <a:pt x="478" y="5005"/>
                    <a:pt x="3584" y="7313"/>
                    <a:pt x="5358" y="7845"/>
                  </a:cubicBezTo>
                  <a:cubicBezTo>
                    <a:pt x="5563" y="7908"/>
                    <a:pt x="5786" y="7937"/>
                    <a:pt x="6017" y="7937"/>
                  </a:cubicBezTo>
                  <a:cubicBezTo>
                    <a:pt x="7744" y="7937"/>
                    <a:pt x="9901" y="6294"/>
                    <a:pt x="7710" y="4650"/>
                  </a:cubicBezTo>
                  <a:cubicBezTo>
                    <a:pt x="6290" y="3630"/>
                    <a:pt x="5136" y="2299"/>
                    <a:pt x="4338" y="746"/>
                  </a:cubicBezTo>
                  <a:cubicBezTo>
                    <a:pt x="3552" y="216"/>
                    <a:pt x="2904" y="0"/>
                    <a:pt x="237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73"/>
            <p:cNvSpPr/>
            <p:nvPr/>
          </p:nvSpPr>
          <p:spPr>
            <a:xfrm>
              <a:off x="2769000" y="3438150"/>
              <a:ext cx="342750" cy="253500"/>
            </a:xfrm>
            <a:custGeom>
              <a:avLst/>
              <a:gdLst/>
              <a:ahLst/>
              <a:cxnLst/>
              <a:rect l="l" t="t" r="r" b="b"/>
              <a:pathLst>
                <a:path w="13710" h="10140" extrusionOk="0">
                  <a:moveTo>
                    <a:pt x="4393" y="1"/>
                  </a:moveTo>
                  <a:cubicBezTo>
                    <a:pt x="4393" y="1"/>
                    <a:pt x="932" y="1199"/>
                    <a:pt x="444" y="2219"/>
                  </a:cubicBezTo>
                  <a:cubicBezTo>
                    <a:pt x="0" y="3240"/>
                    <a:pt x="444" y="5325"/>
                    <a:pt x="932" y="5990"/>
                  </a:cubicBezTo>
                  <a:cubicBezTo>
                    <a:pt x="1154" y="6257"/>
                    <a:pt x="1420" y="6478"/>
                    <a:pt x="1775" y="6611"/>
                  </a:cubicBezTo>
                  <a:cubicBezTo>
                    <a:pt x="1809" y="6625"/>
                    <a:pt x="1844" y="6631"/>
                    <a:pt x="1878" y="6631"/>
                  </a:cubicBezTo>
                  <a:cubicBezTo>
                    <a:pt x="2070" y="6631"/>
                    <a:pt x="2249" y="6438"/>
                    <a:pt x="2174" y="6212"/>
                  </a:cubicBezTo>
                  <a:lnTo>
                    <a:pt x="1819" y="5236"/>
                  </a:lnTo>
                  <a:lnTo>
                    <a:pt x="1819" y="5236"/>
                  </a:lnTo>
                  <a:cubicBezTo>
                    <a:pt x="2928" y="6523"/>
                    <a:pt x="4215" y="7632"/>
                    <a:pt x="5679" y="8519"/>
                  </a:cubicBezTo>
                  <a:cubicBezTo>
                    <a:pt x="7056" y="9310"/>
                    <a:pt x="9748" y="10140"/>
                    <a:pt x="11584" y="10140"/>
                  </a:cubicBezTo>
                  <a:cubicBezTo>
                    <a:pt x="12529" y="10140"/>
                    <a:pt x="13248" y="9920"/>
                    <a:pt x="13444" y="9362"/>
                  </a:cubicBezTo>
                  <a:cubicBezTo>
                    <a:pt x="13710" y="7721"/>
                    <a:pt x="11669" y="6168"/>
                    <a:pt x="9406" y="4038"/>
                  </a:cubicBezTo>
                  <a:cubicBezTo>
                    <a:pt x="7099" y="3018"/>
                    <a:pt x="4393" y="1"/>
                    <a:pt x="4393" y="1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73"/>
            <p:cNvSpPr/>
            <p:nvPr/>
          </p:nvSpPr>
          <p:spPr>
            <a:xfrm>
              <a:off x="2420700" y="2743575"/>
              <a:ext cx="508050" cy="793050"/>
            </a:xfrm>
            <a:custGeom>
              <a:avLst/>
              <a:gdLst/>
              <a:ahLst/>
              <a:cxnLst/>
              <a:rect l="l" t="t" r="r" b="b"/>
              <a:pathLst>
                <a:path w="20322" h="31722" extrusionOk="0">
                  <a:moveTo>
                    <a:pt x="3312" y="0"/>
                  </a:moveTo>
                  <a:cubicBezTo>
                    <a:pt x="1787" y="0"/>
                    <a:pt x="269" y="977"/>
                    <a:pt x="1" y="4224"/>
                  </a:cubicBezTo>
                  <a:cubicBezTo>
                    <a:pt x="178" y="7463"/>
                    <a:pt x="1465" y="10569"/>
                    <a:pt x="3594" y="12965"/>
                  </a:cubicBezTo>
                  <a:cubicBezTo>
                    <a:pt x="7144" y="17002"/>
                    <a:pt x="12024" y="24057"/>
                    <a:pt x="13666" y="28715"/>
                  </a:cubicBezTo>
                  <a:cubicBezTo>
                    <a:pt x="14717" y="30619"/>
                    <a:pt x="15714" y="31722"/>
                    <a:pt x="16958" y="31722"/>
                  </a:cubicBezTo>
                  <a:cubicBezTo>
                    <a:pt x="17658" y="31722"/>
                    <a:pt x="18435" y="31373"/>
                    <a:pt x="19345" y="30623"/>
                  </a:cubicBezTo>
                  <a:cubicBezTo>
                    <a:pt x="20321" y="30180"/>
                    <a:pt x="18413" y="25965"/>
                    <a:pt x="15441" y="20241"/>
                  </a:cubicBezTo>
                  <a:cubicBezTo>
                    <a:pt x="12557" y="14651"/>
                    <a:pt x="7721" y="2583"/>
                    <a:pt x="6390" y="1252"/>
                  </a:cubicBezTo>
                  <a:cubicBezTo>
                    <a:pt x="5811" y="653"/>
                    <a:pt x="4559" y="0"/>
                    <a:pt x="3312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73"/>
            <p:cNvSpPr/>
            <p:nvPr/>
          </p:nvSpPr>
          <p:spPr>
            <a:xfrm>
              <a:off x="2781675" y="3414400"/>
              <a:ext cx="247100" cy="198325"/>
            </a:xfrm>
            <a:custGeom>
              <a:avLst/>
              <a:gdLst/>
              <a:ahLst/>
              <a:cxnLst/>
              <a:rect l="l" t="t" r="r" b="b"/>
              <a:pathLst>
                <a:path w="9884" h="7933" extrusionOk="0">
                  <a:moveTo>
                    <a:pt x="2415" y="1"/>
                  </a:moveTo>
                  <a:cubicBezTo>
                    <a:pt x="343" y="1"/>
                    <a:pt x="0" y="3200"/>
                    <a:pt x="247" y="4012"/>
                  </a:cubicBezTo>
                  <a:cubicBezTo>
                    <a:pt x="514" y="4988"/>
                    <a:pt x="3619" y="7295"/>
                    <a:pt x="5350" y="7828"/>
                  </a:cubicBezTo>
                  <a:cubicBezTo>
                    <a:pt x="5564" y="7899"/>
                    <a:pt x="5800" y="7932"/>
                    <a:pt x="6043" y="7932"/>
                  </a:cubicBezTo>
                  <a:cubicBezTo>
                    <a:pt x="7764" y="7932"/>
                    <a:pt x="9884" y="6266"/>
                    <a:pt x="7746" y="4633"/>
                  </a:cubicBezTo>
                  <a:cubicBezTo>
                    <a:pt x="6326" y="3613"/>
                    <a:pt x="5172" y="2282"/>
                    <a:pt x="4374" y="729"/>
                  </a:cubicBezTo>
                  <a:cubicBezTo>
                    <a:pt x="3594" y="212"/>
                    <a:pt x="2947" y="1"/>
                    <a:pt x="2415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73"/>
            <p:cNvSpPr/>
            <p:nvPr/>
          </p:nvSpPr>
          <p:spPr>
            <a:xfrm>
              <a:off x="1721900" y="2487575"/>
              <a:ext cx="892950" cy="637800"/>
            </a:xfrm>
            <a:custGeom>
              <a:avLst/>
              <a:gdLst/>
              <a:ahLst/>
              <a:cxnLst/>
              <a:rect l="l" t="t" r="r" b="b"/>
              <a:pathLst>
                <a:path w="35718" h="25512" extrusionOk="0">
                  <a:moveTo>
                    <a:pt x="19922" y="0"/>
                  </a:moveTo>
                  <a:lnTo>
                    <a:pt x="1687" y="1908"/>
                  </a:lnTo>
                  <a:cubicBezTo>
                    <a:pt x="1687" y="1908"/>
                    <a:pt x="1" y="9584"/>
                    <a:pt x="3728" y="14509"/>
                  </a:cubicBezTo>
                  <a:cubicBezTo>
                    <a:pt x="7455" y="19478"/>
                    <a:pt x="18547" y="22495"/>
                    <a:pt x="19079" y="23293"/>
                  </a:cubicBezTo>
                  <a:cubicBezTo>
                    <a:pt x="19656" y="24136"/>
                    <a:pt x="20898" y="25512"/>
                    <a:pt x="22274" y="25512"/>
                  </a:cubicBezTo>
                  <a:cubicBezTo>
                    <a:pt x="23649" y="25512"/>
                    <a:pt x="34342" y="20454"/>
                    <a:pt x="35717" y="15085"/>
                  </a:cubicBezTo>
                  <a:cubicBezTo>
                    <a:pt x="35318" y="11403"/>
                    <a:pt x="34031" y="10294"/>
                    <a:pt x="32567" y="9051"/>
                  </a:cubicBezTo>
                  <a:cubicBezTo>
                    <a:pt x="31058" y="7809"/>
                    <a:pt x="21297" y="3284"/>
                    <a:pt x="20765" y="2485"/>
                  </a:cubicBezTo>
                  <a:cubicBezTo>
                    <a:pt x="20321" y="1686"/>
                    <a:pt x="20055" y="843"/>
                    <a:pt x="1992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73"/>
            <p:cNvSpPr/>
            <p:nvPr/>
          </p:nvSpPr>
          <p:spPr>
            <a:xfrm>
              <a:off x="1542225" y="1783150"/>
              <a:ext cx="704350" cy="879800"/>
            </a:xfrm>
            <a:custGeom>
              <a:avLst/>
              <a:gdLst/>
              <a:ahLst/>
              <a:cxnLst/>
              <a:rect l="l" t="t" r="r" b="b"/>
              <a:pathLst>
                <a:path w="28174" h="35192" extrusionOk="0">
                  <a:moveTo>
                    <a:pt x="15071" y="1"/>
                  </a:moveTo>
                  <a:cubicBezTo>
                    <a:pt x="12650" y="1"/>
                    <a:pt x="7498" y="2045"/>
                    <a:pt x="7498" y="2045"/>
                  </a:cubicBezTo>
                  <a:cubicBezTo>
                    <a:pt x="7498" y="2045"/>
                    <a:pt x="2086" y="4662"/>
                    <a:pt x="1021" y="6614"/>
                  </a:cubicBezTo>
                  <a:cubicBezTo>
                    <a:pt x="0" y="8567"/>
                    <a:pt x="0" y="13270"/>
                    <a:pt x="4038" y="17573"/>
                  </a:cubicBezTo>
                  <a:cubicBezTo>
                    <a:pt x="6522" y="21078"/>
                    <a:pt x="7942" y="30751"/>
                    <a:pt x="9362" y="33102"/>
                  </a:cubicBezTo>
                  <a:cubicBezTo>
                    <a:pt x="10398" y="34457"/>
                    <a:pt x="13772" y="35191"/>
                    <a:pt x="17265" y="35191"/>
                  </a:cubicBezTo>
                  <a:cubicBezTo>
                    <a:pt x="19606" y="35191"/>
                    <a:pt x="22001" y="34861"/>
                    <a:pt x="23781" y="34167"/>
                  </a:cubicBezTo>
                  <a:cubicBezTo>
                    <a:pt x="28174" y="32437"/>
                    <a:pt x="28174" y="28133"/>
                    <a:pt x="27242" y="26669"/>
                  </a:cubicBezTo>
                  <a:cubicBezTo>
                    <a:pt x="24624" y="22543"/>
                    <a:pt x="25689" y="18771"/>
                    <a:pt x="25778" y="16775"/>
                  </a:cubicBezTo>
                  <a:cubicBezTo>
                    <a:pt x="25822" y="14778"/>
                    <a:pt x="27420" y="12515"/>
                    <a:pt x="26444" y="9720"/>
                  </a:cubicBezTo>
                  <a:cubicBezTo>
                    <a:pt x="25512" y="6925"/>
                    <a:pt x="21075" y="5017"/>
                    <a:pt x="20365" y="4174"/>
                  </a:cubicBezTo>
                  <a:cubicBezTo>
                    <a:pt x="19655" y="3331"/>
                    <a:pt x="17570" y="92"/>
                    <a:pt x="15218" y="4"/>
                  </a:cubicBezTo>
                  <a:cubicBezTo>
                    <a:pt x="15170" y="2"/>
                    <a:pt x="15121" y="1"/>
                    <a:pt x="1507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73"/>
            <p:cNvSpPr/>
            <p:nvPr/>
          </p:nvSpPr>
          <p:spPr>
            <a:xfrm>
              <a:off x="1569950" y="2087150"/>
              <a:ext cx="676625" cy="575075"/>
            </a:xfrm>
            <a:custGeom>
              <a:avLst/>
              <a:gdLst/>
              <a:ahLst/>
              <a:cxnLst/>
              <a:rect l="l" t="t" r="r" b="b"/>
              <a:pathLst>
                <a:path w="27065" h="23003" extrusionOk="0">
                  <a:moveTo>
                    <a:pt x="25645" y="0"/>
                  </a:moveTo>
                  <a:lnTo>
                    <a:pt x="25645" y="0"/>
                  </a:lnTo>
                  <a:cubicBezTo>
                    <a:pt x="22628" y="2796"/>
                    <a:pt x="18191" y="5946"/>
                    <a:pt x="13355" y="6079"/>
                  </a:cubicBezTo>
                  <a:cubicBezTo>
                    <a:pt x="13204" y="6084"/>
                    <a:pt x="13052" y="6086"/>
                    <a:pt x="12902" y="6086"/>
                  </a:cubicBezTo>
                  <a:cubicBezTo>
                    <a:pt x="7499" y="6086"/>
                    <a:pt x="2763" y="3044"/>
                    <a:pt x="0" y="799"/>
                  </a:cubicBezTo>
                  <a:lnTo>
                    <a:pt x="0" y="799"/>
                  </a:lnTo>
                  <a:cubicBezTo>
                    <a:pt x="666" y="2485"/>
                    <a:pt x="1642" y="4082"/>
                    <a:pt x="2929" y="5413"/>
                  </a:cubicBezTo>
                  <a:cubicBezTo>
                    <a:pt x="5413" y="8918"/>
                    <a:pt x="6833" y="18591"/>
                    <a:pt x="8208" y="20942"/>
                  </a:cubicBezTo>
                  <a:cubicBezTo>
                    <a:pt x="9262" y="22285"/>
                    <a:pt x="12581" y="23003"/>
                    <a:pt x="16033" y="23003"/>
                  </a:cubicBezTo>
                  <a:cubicBezTo>
                    <a:pt x="18397" y="23003"/>
                    <a:pt x="20824" y="22666"/>
                    <a:pt x="22628" y="21963"/>
                  </a:cubicBezTo>
                  <a:cubicBezTo>
                    <a:pt x="27065" y="20232"/>
                    <a:pt x="27065" y="15929"/>
                    <a:pt x="26133" y="14464"/>
                  </a:cubicBezTo>
                  <a:cubicBezTo>
                    <a:pt x="23515" y="10383"/>
                    <a:pt x="24580" y="6611"/>
                    <a:pt x="24669" y="4615"/>
                  </a:cubicBezTo>
                  <a:cubicBezTo>
                    <a:pt x="24713" y="3195"/>
                    <a:pt x="25468" y="1731"/>
                    <a:pt x="25645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73"/>
            <p:cNvSpPr/>
            <p:nvPr/>
          </p:nvSpPr>
          <p:spPr>
            <a:xfrm>
              <a:off x="1706375" y="2276825"/>
              <a:ext cx="492525" cy="222900"/>
            </a:xfrm>
            <a:custGeom>
              <a:avLst/>
              <a:gdLst/>
              <a:ahLst/>
              <a:cxnLst/>
              <a:rect l="l" t="t" r="r" b="b"/>
              <a:pathLst>
                <a:path w="19701" h="8916" extrusionOk="0">
                  <a:moveTo>
                    <a:pt x="19123" y="0"/>
                  </a:moveTo>
                  <a:lnTo>
                    <a:pt x="19123" y="0"/>
                  </a:lnTo>
                  <a:cubicBezTo>
                    <a:pt x="13991" y="3097"/>
                    <a:pt x="9314" y="3890"/>
                    <a:pt x="5869" y="3890"/>
                  </a:cubicBezTo>
                  <a:cubicBezTo>
                    <a:pt x="2257" y="3890"/>
                    <a:pt x="1" y="3017"/>
                    <a:pt x="1" y="3017"/>
                  </a:cubicBezTo>
                  <a:lnTo>
                    <a:pt x="1" y="3017"/>
                  </a:lnTo>
                  <a:cubicBezTo>
                    <a:pt x="89" y="3905"/>
                    <a:pt x="311" y="4792"/>
                    <a:pt x="622" y="5679"/>
                  </a:cubicBezTo>
                  <a:cubicBezTo>
                    <a:pt x="622" y="5679"/>
                    <a:pt x="533" y="5679"/>
                    <a:pt x="533" y="5724"/>
                  </a:cubicBezTo>
                  <a:cubicBezTo>
                    <a:pt x="666" y="6168"/>
                    <a:pt x="711" y="6567"/>
                    <a:pt x="844" y="7011"/>
                  </a:cubicBezTo>
                  <a:lnTo>
                    <a:pt x="844" y="7055"/>
                  </a:lnTo>
                  <a:cubicBezTo>
                    <a:pt x="888" y="7232"/>
                    <a:pt x="932" y="7410"/>
                    <a:pt x="977" y="7632"/>
                  </a:cubicBezTo>
                  <a:lnTo>
                    <a:pt x="1110" y="8297"/>
                  </a:lnTo>
                  <a:lnTo>
                    <a:pt x="1110" y="8342"/>
                  </a:lnTo>
                  <a:cubicBezTo>
                    <a:pt x="3175" y="8746"/>
                    <a:pt x="5078" y="8915"/>
                    <a:pt x="6818" y="8915"/>
                  </a:cubicBezTo>
                  <a:cubicBezTo>
                    <a:pt x="13677" y="8915"/>
                    <a:pt x="18001" y="6279"/>
                    <a:pt x="19700" y="4970"/>
                  </a:cubicBezTo>
                  <a:cubicBezTo>
                    <a:pt x="19168" y="3372"/>
                    <a:pt x="18946" y="1686"/>
                    <a:pt x="19123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73"/>
            <p:cNvSpPr/>
            <p:nvPr/>
          </p:nvSpPr>
          <p:spPr>
            <a:xfrm>
              <a:off x="2001425" y="1623200"/>
              <a:ext cx="390475" cy="500575"/>
            </a:xfrm>
            <a:custGeom>
              <a:avLst/>
              <a:gdLst/>
              <a:ahLst/>
              <a:cxnLst/>
              <a:rect l="l" t="t" r="r" b="b"/>
              <a:pathLst>
                <a:path w="15619" h="20023" extrusionOk="0">
                  <a:moveTo>
                    <a:pt x="14845" y="1"/>
                  </a:moveTo>
                  <a:cubicBezTo>
                    <a:pt x="14685" y="1"/>
                    <a:pt x="14518" y="44"/>
                    <a:pt x="14331" y="146"/>
                  </a:cubicBezTo>
                  <a:lnTo>
                    <a:pt x="13710" y="501"/>
                  </a:lnTo>
                  <a:lnTo>
                    <a:pt x="10161" y="2542"/>
                  </a:lnTo>
                  <a:lnTo>
                    <a:pt x="2041" y="7289"/>
                  </a:lnTo>
                  <a:cubicBezTo>
                    <a:pt x="1198" y="7644"/>
                    <a:pt x="577" y="8354"/>
                    <a:pt x="267" y="9197"/>
                  </a:cubicBezTo>
                  <a:cubicBezTo>
                    <a:pt x="1" y="10084"/>
                    <a:pt x="178" y="11193"/>
                    <a:pt x="178" y="12125"/>
                  </a:cubicBezTo>
                  <a:lnTo>
                    <a:pt x="178" y="17183"/>
                  </a:lnTo>
                  <a:lnTo>
                    <a:pt x="178" y="18736"/>
                  </a:lnTo>
                  <a:cubicBezTo>
                    <a:pt x="134" y="19268"/>
                    <a:pt x="444" y="19801"/>
                    <a:pt x="932" y="20023"/>
                  </a:cubicBezTo>
                  <a:cubicBezTo>
                    <a:pt x="489" y="19756"/>
                    <a:pt x="577" y="19091"/>
                    <a:pt x="577" y="18647"/>
                  </a:cubicBezTo>
                  <a:lnTo>
                    <a:pt x="577" y="16695"/>
                  </a:lnTo>
                  <a:lnTo>
                    <a:pt x="577" y="11548"/>
                  </a:lnTo>
                  <a:cubicBezTo>
                    <a:pt x="577" y="10350"/>
                    <a:pt x="444" y="9197"/>
                    <a:pt x="1376" y="8221"/>
                  </a:cubicBezTo>
                  <a:cubicBezTo>
                    <a:pt x="1997" y="7688"/>
                    <a:pt x="2707" y="7245"/>
                    <a:pt x="3461" y="6890"/>
                  </a:cubicBezTo>
                  <a:lnTo>
                    <a:pt x="10471" y="2852"/>
                  </a:lnTo>
                  <a:lnTo>
                    <a:pt x="13533" y="1077"/>
                  </a:lnTo>
                  <a:cubicBezTo>
                    <a:pt x="13976" y="767"/>
                    <a:pt x="14465" y="456"/>
                    <a:pt x="14997" y="279"/>
                  </a:cubicBezTo>
                  <a:cubicBezTo>
                    <a:pt x="15086" y="234"/>
                    <a:pt x="15197" y="212"/>
                    <a:pt x="15308" y="212"/>
                  </a:cubicBezTo>
                  <a:cubicBezTo>
                    <a:pt x="15418" y="212"/>
                    <a:pt x="15529" y="234"/>
                    <a:pt x="15618" y="279"/>
                  </a:cubicBezTo>
                  <a:cubicBezTo>
                    <a:pt x="15344" y="114"/>
                    <a:pt x="15104" y="1"/>
                    <a:pt x="14845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73"/>
            <p:cNvSpPr/>
            <p:nvPr/>
          </p:nvSpPr>
          <p:spPr>
            <a:xfrm>
              <a:off x="2014725" y="1628050"/>
              <a:ext cx="387150" cy="496725"/>
            </a:xfrm>
            <a:custGeom>
              <a:avLst/>
              <a:gdLst/>
              <a:ahLst/>
              <a:cxnLst/>
              <a:rect l="l" t="t" r="r" b="b"/>
              <a:pathLst>
                <a:path w="15486" h="19869" extrusionOk="0">
                  <a:moveTo>
                    <a:pt x="14760" y="1"/>
                  </a:moveTo>
                  <a:cubicBezTo>
                    <a:pt x="14580" y="1"/>
                    <a:pt x="14375" y="57"/>
                    <a:pt x="14154" y="174"/>
                  </a:cubicBezTo>
                  <a:lnTo>
                    <a:pt x="1288" y="7627"/>
                  </a:lnTo>
                  <a:cubicBezTo>
                    <a:pt x="533" y="8115"/>
                    <a:pt x="45" y="8958"/>
                    <a:pt x="1" y="9846"/>
                  </a:cubicBezTo>
                  <a:lnTo>
                    <a:pt x="45" y="18941"/>
                  </a:lnTo>
                  <a:cubicBezTo>
                    <a:pt x="45" y="19538"/>
                    <a:pt x="335" y="19868"/>
                    <a:pt x="771" y="19868"/>
                  </a:cubicBezTo>
                  <a:cubicBezTo>
                    <a:pt x="951" y="19868"/>
                    <a:pt x="1156" y="19812"/>
                    <a:pt x="1376" y="19695"/>
                  </a:cubicBezTo>
                  <a:lnTo>
                    <a:pt x="14154" y="12242"/>
                  </a:lnTo>
                  <a:cubicBezTo>
                    <a:pt x="14953" y="11754"/>
                    <a:pt x="15397" y="10911"/>
                    <a:pt x="15485" y="10023"/>
                  </a:cubicBezTo>
                  <a:lnTo>
                    <a:pt x="15485" y="928"/>
                  </a:lnTo>
                  <a:cubicBezTo>
                    <a:pt x="15485" y="331"/>
                    <a:pt x="15196" y="1"/>
                    <a:pt x="14760" y="1"/>
                  </a:cubicBez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73"/>
            <p:cNvSpPr/>
            <p:nvPr/>
          </p:nvSpPr>
          <p:spPr>
            <a:xfrm>
              <a:off x="1495625" y="1934875"/>
              <a:ext cx="309500" cy="525850"/>
            </a:xfrm>
            <a:custGeom>
              <a:avLst/>
              <a:gdLst/>
              <a:ahLst/>
              <a:cxnLst/>
              <a:rect l="l" t="t" r="r" b="b"/>
              <a:pathLst>
                <a:path w="12380" h="21034" extrusionOk="0">
                  <a:moveTo>
                    <a:pt x="4531" y="1"/>
                  </a:moveTo>
                  <a:cubicBezTo>
                    <a:pt x="3830" y="1"/>
                    <a:pt x="3091" y="221"/>
                    <a:pt x="2352" y="767"/>
                  </a:cubicBezTo>
                  <a:cubicBezTo>
                    <a:pt x="711" y="1921"/>
                    <a:pt x="1" y="4006"/>
                    <a:pt x="622" y="5958"/>
                  </a:cubicBezTo>
                  <a:cubicBezTo>
                    <a:pt x="1199" y="7378"/>
                    <a:pt x="6345" y="19003"/>
                    <a:pt x="7898" y="20334"/>
                  </a:cubicBezTo>
                  <a:cubicBezTo>
                    <a:pt x="8455" y="20795"/>
                    <a:pt x="9086" y="21034"/>
                    <a:pt x="9685" y="21034"/>
                  </a:cubicBezTo>
                  <a:cubicBezTo>
                    <a:pt x="10756" y="21034"/>
                    <a:pt x="11724" y="20270"/>
                    <a:pt x="11980" y="18648"/>
                  </a:cubicBezTo>
                  <a:cubicBezTo>
                    <a:pt x="12379" y="16163"/>
                    <a:pt x="10294" y="11682"/>
                    <a:pt x="10294" y="11682"/>
                  </a:cubicBezTo>
                  <a:cubicBezTo>
                    <a:pt x="10294" y="11682"/>
                    <a:pt x="8697" y="2498"/>
                    <a:pt x="7676" y="1477"/>
                  </a:cubicBezTo>
                  <a:cubicBezTo>
                    <a:pt x="6884" y="685"/>
                    <a:pt x="5767" y="1"/>
                    <a:pt x="4531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73"/>
            <p:cNvSpPr/>
            <p:nvPr/>
          </p:nvSpPr>
          <p:spPr>
            <a:xfrm>
              <a:off x="1660900" y="2006175"/>
              <a:ext cx="327250" cy="459275"/>
            </a:xfrm>
            <a:custGeom>
              <a:avLst/>
              <a:gdLst/>
              <a:ahLst/>
              <a:cxnLst/>
              <a:rect l="l" t="t" r="r" b="b"/>
              <a:pathLst>
                <a:path w="13090" h="18371" extrusionOk="0">
                  <a:moveTo>
                    <a:pt x="10116" y="1"/>
                  </a:moveTo>
                  <a:cubicBezTo>
                    <a:pt x="10116" y="1"/>
                    <a:pt x="3373" y="11093"/>
                    <a:pt x="2396" y="12335"/>
                  </a:cubicBezTo>
                  <a:cubicBezTo>
                    <a:pt x="1420" y="13533"/>
                    <a:pt x="1" y="14819"/>
                    <a:pt x="356" y="16372"/>
                  </a:cubicBezTo>
                  <a:cubicBezTo>
                    <a:pt x="356" y="16372"/>
                    <a:pt x="1633" y="18370"/>
                    <a:pt x="3793" y="18370"/>
                  </a:cubicBezTo>
                  <a:cubicBezTo>
                    <a:pt x="4148" y="18370"/>
                    <a:pt x="4526" y="18316"/>
                    <a:pt x="4925" y="18191"/>
                  </a:cubicBezTo>
                  <a:cubicBezTo>
                    <a:pt x="7765" y="17348"/>
                    <a:pt x="11669" y="4171"/>
                    <a:pt x="12645" y="3284"/>
                  </a:cubicBezTo>
                  <a:cubicBezTo>
                    <a:pt x="12645" y="3284"/>
                    <a:pt x="13089" y="134"/>
                    <a:pt x="10116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73"/>
            <p:cNvSpPr/>
            <p:nvPr/>
          </p:nvSpPr>
          <p:spPr>
            <a:xfrm>
              <a:off x="1911575" y="1902250"/>
              <a:ext cx="176400" cy="191575"/>
            </a:xfrm>
            <a:custGeom>
              <a:avLst/>
              <a:gdLst/>
              <a:ahLst/>
              <a:cxnLst/>
              <a:rect l="l" t="t" r="r" b="b"/>
              <a:pathLst>
                <a:path w="7056" h="7663" extrusionOk="0">
                  <a:moveTo>
                    <a:pt x="5066" y="0"/>
                  </a:moveTo>
                  <a:cubicBezTo>
                    <a:pt x="3949" y="0"/>
                    <a:pt x="2446" y="516"/>
                    <a:pt x="1642" y="1052"/>
                  </a:cubicBezTo>
                  <a:cubicBezTo>
                    <a:pt x="444" y="1850"/>
                    <a:pt x="1" y="4646"/>
                    <a:pt x="1" y="4646"/>
                  </a:cubicBezTo>
                  <a:cubicBezTo>
                    <a:pt x="1" y="4646"/>
                    <a:pt x="1110" y="7663"/>
                    <a:pt x="1909" y="7663"/>
                  </a:cubicBezTo>
                  <a:cubicBezTo>
                    <a:pt x="2752" y="7663"/>
                    <a:pt x="3373" y="6287"/>
                    <a:pt x="3373" y="6287"/>
                  </a:cubicBezTo>
                  <a:cubicBezTo>
                    <a:pt x="4216" y="6021"/>
                    <a:pt x="5059" y="5710"/>
                    <a:pt x="5857" y="5356"/>
                  </a:cubicBezTo>
                  <a:cubicBezTo>
                    <a:pt x="6567" y="5001"/>
                    <a:pt x="7055" y="1318"/>
                    <a:pt x="6301" y="431"/>
                  </a:cubicBezTo>
                  <a:cubicBezTo>
                    <a:pt x="6067" y="124"/>
                    <a:pt x="5613" y="0"/>
                    <a:pt x="5066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73"/>
            <p:cNvSpPr/>
            <p:nvPr/>
          </p:nvSpPr>
          <p:spPr>
            <a:xfrm>
              <a:off x="2313100" y="1800150"/>
              <a:ext cx="28550" cy="37200"/>
            </a:xfrm>
            <a:custGeom>
              <a:avLst/>
              <a:gdLst/>
              <a:ahLst/>
              <a:cxnLst/>
              <a:rect l="l" t="t" r="r" b="b"/>
              <a:pathLst>
                <a:path w="1142" h="1488" extrusionOk="0">
                  <a:moveTo>
                    <a:pt x="832" y="1"/>
                  </a:moveTo>
                  <a:cubicBezTo>
                    <a:pt x="755" y="1"/>
                    <a:pt x="668" y="26"/>
                    <a:pt x="578" y="78"/>
                  </a:cubicBezTo>
                  <a:cubicBezTo>
                    <a:pt x="223" y="300"/>
                    <a:pt x="45" y="699"/>
                    <a:pt x="1" y="1098"/>
                  </a:cubicBezTo>
                  <a:cubicBezTo>
                    <a:pt x="1" y="1347"/>
                    <a:pt x="132" y="1487"/>
                    <a:pt x="317" y="1487"/>
                  </a:cubicBezTo>
                  <a:cubicBezTo>
                    <a:pt x="396" y="1487"/>
                    <a:pt x="485" y="1462"/>
                    <a:pt x="578" y="1409"/>
                  </a:cubicBezTo>
                  <a:cubicBezTo>
                    <a:pt x="888" y="1187"/>
                    <a:pt x="1110" y="832"/>
                    <a:pt x="1110" y="433"/>
                  </a:cubicBezTo>
                  <a:cubicBezTo>
                    <a:pt x="1142" y="150"/>
                    <a:pt x="1017" y="1"/>
                    <a:pt x="83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73"/>
            <p:cNvSpPr/>
            <p:nvPr/>
          </p:nvSpPr>
          <p:spPr>
            <a:xfrm>
              <a:off x="1698625" y="1712250"/>
              <a:ext cx="199675" cy="195300"/>
            </a:xfrm>
            <a:custGeom>
              <a:avLst/>
              <a:gdLst/>
              <a:ahLst/>
              <a:cxnLst/>
              <a:rect l="l" t="t" r="r" b="b"/>
              <a:pathLst>
                <a:path w="7987" h="7812" extrusionOk="0">
                  <a:moveTo>
                    <a:pt x="0" y="0"/>
                  </a:moveTo>
                  <a:lnTo>
                    <a:pt x="0" y="0"/>
                  </a:lnTo>
                  <a:cubicBezTo>
                    <a:pt x="311" y="1819"/>
                    <a:pt x="488" y="3683"/>
                    <a:pt x="577" y="5502"/>
                  </a:cubicBezTo>
                  <a:cubicBezTo>
                    <a:pt x="1516" y="7252"/>
                    <a:pt x="4058" y="7811"/>
                    <a:pt x="5632" y="7811"/>
                  </a:cubicBezTo>
                  <a:cubicBezTo>
                    <a:pt x="5694" y="7811"/>
                    <a:pt x="5754" y="7810"/>
                    <a:pt x="5812" y="7809"/>
                  </a:cubicBezTo>
                  <a:cubicBezTo>
                    <a:pt x="7321" y="7764"/>
                    <a:pt x="7986" y="6744"/>
                    <a:pt x="7898" y="6167"/>
                  </a:cubicBezTo>
                  <a:cubicBezTo>
                    <a:pt x="7809" y="5546"/>
                    <a:pt x="7454" y="4126"/>
                    <a:pt x="7321" y="3549"/>
                  </a:cubicBezTo>
                  <a:cubicBezTo>
                    <a:pt x="7321" y="3461"/>
                    <a:pt x="7321" y="3372"/>
                    <a:pt x="7321" y="33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6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73"/>
            <p:cNvSpPr/>
            <p:nvPr/>
          </p:nvSpPr>
          <p:spPr>
            <a:xfrm>
              <a:off x="1524475" y="1350625"/>
              <a:ext cx="470325" cy="489100"/>
            </a:xfrm>
            <a:custGeom>
              <a:avLst/>
              <a:gdLst/>
              <a:ahLst/>
              <a:cxnLst/>
              <a:rect l="l" t="t" r="r" b="b"/>
              <a:pathLst>
                <a:path w="18813" h="19564" extrusionOk="0">
                  <a:moveTo>
                    <a:pt x="10487" y="1"/>
                  </a:moveTo>
                  <a:cubicBezTo>
                    <a:pt x="9802" y="1"/>
                    <a:pt x="9098" y="102"/>
                    <a:pt x="8386" y="312"/>
                  </a:cubicBezTo>
                  <a:cubicBezTo>
                    <a:pt x="8386" y="312"/>
                    <a:pt x="3727" y="1022"/>
                    <a:pt x="1864" y="5192"/>
                  </a:cubicBezTo>
                  <a:cubicBezTo>
                    <a:pt x="0" y="9363"/>
                    <a:pt x="3195" y="12646"/>
                    <a:pt x="5280" y="14731"/>
                  </a:cubicBezTo>
                  <a:cubicBezTo>
                    <a:pt x="6123" y="15574"/>
                    <a:pt x="6789" y="16240"/>
                    <a:pt x="7188" y="16683"/>
                  </a:cubicBezTo>
                  <a:cubicBezTo>
                    <a:pt x="7321" y="16817"/>
                    <a:pt x="7499" y="16994"/>
                    <a:pt x="7632" y="17127"/>
                  </a:cubicBezTo>
                  <a:lnTo>
                    <a:pt x="7676" y="17172"/>
                  </a:lnTo>
                  <a:cubicBezTo>
                    <a:pt x="8830" y="18236"/>
                    <a:pt x="10249" y="18991"/>
                    <a:pt x="11758" y="19390"/>
                  </a:cubicBezTo>
                  <a:cubicBezTo>
                    <a:pt x="12253" y="19505"/>
                    <a:pt x="12769" y="19563"/>
                    <a:pt x="13282" y="19563"/>
                  </a:cubicBezTo>
                  <a:cubicBezTo>
                    <a:pt x="14743" y="19563"/>
                    <a:pt x="16172" y="19089"/>
                    <a:pt x="16993" y="18103"/>
                  </a:cubicBezTo>
                  <a:cubicBezTo>
                    <a:pt x="18147" y="16772"/>
                    <a:pt x="18812" y="11137"/>
                    <a:pt x="17659" y="6390"/>
                  </a:cubicBezTo>
                  <a:cubicBezTo>
                    <a:pt x="16737" y="2445"/>
                    <a:pt x="13854" y="1"/>
                    <a:pt x="10487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73"/>
            <p:cNvSpPr/>
            <p:nvPr/>
          </p:nvSpPr>
          <p:spPr>
            <a:xfrm>
              <a:off x="1449050" y="1303275"/>
              <a:ext cx="546850" cy="719975"/>
            </a:xfrm>
            <a:custGeom>
              <a:avLst/>
              <a:gdLst/>
              <a:ahLst/>
              <a:cxnLst/>
              <a:rect l="l" t="t" r="r" b="b"/>
              <a:pathLst>
                <a:path w="21874" h="28799" extrusionOk="0">
                  <a:moveTo>
                    <a:pt x="13075" y="0"/>
                  </a:moveTo>
                  <a:cubicBezTo>
                    <a:pt x="11791" y="0"/>
                    <a:pt x="10461" y="252"/>
                    <a:pt x="9140" y="653"/>
                  </a:cubicBezTo>
                  <a:cubicBezTo>
                    <a:pt x="5236" y="1851"/>
                    <a:pt x="3239" y="4602"/>
                    <a:pt x="3505" y="8994"/>
                  </a:cubicBezTo>
                  <a:cubicBezTo>
                    <a:pt x="3772" y="13386"/>
                    <a:pt x="3638" y="13209"/>
                    <a:pt x="1819" y="16492"/>
                  </a:cubicBezTo>
                  <a:cubicBezTo>
                    <a:pt x="0" y="19820"/>
                    <a:pt x="2662" y="20885"/>
                    <a:pt x="5014" y="23280"/>
                  </a:cubicBezTo>
                  <a:cubicBezTo>
                    <a:pt x="7410" y="25676"/>
                    <a:pt x="5857" y="26963"/>
                    <a:pt x="7676" y="28205"/>
                  </a:cubicBezTo>
                  <a:cubicBezTo>
                    <a:pt x="8212" y="28585"/>
                    <a:pt x="8964" y="28798"/>
                    <a:pt x="9758" y="28798"/>
                  </a:cubicBezTo>
                  <a:cubicBezTo>
                    <a:pt x="11658" y="28798"/>
                    <a:pt x="13799" y="27576"/>
                    <a:pt x="13799" y="24478"/>
                  </a:cubicBezTo>
                  <a:cubicBezTo>
                    <a:pt x="13799" y="20086"/>
                    <a:pt x="11048" y="18799"/>
                    <a:pt x="13355" y="17513"/>
                  </a:cubicBezTo>
                  <a:cubicBezTo>
                    <a:pt x="15662" y="16226"/>
                    <a:pt x="16017" y="15117"/>
                    <a:pt x="16106" y="12499"/>
                  </a:cubicBezTo>
                  <a:cubicBezTo>
                    <a:pt x="16195" y="9837"/>
                    <a:pt x="18768" y="10813"/>
                    <a:pt x="20321" y="7619"/>
                  </a:cubicBezTo>
                  <a:cubicBezTo>
                    <a:pt x="21874" y="4424"/>
                    <a:pt x="19744" y="3803"/>
                    <a:pt x="19744" y="3803"/>
                  </a:cubicBezTo>
                  <a:cubicBezTo>
                    <a:pt x="18002" y="998"/>
                    <a:pt x="15631" y="0"/>
                    <a:pt x="13075" y="0"/>
                  </a:cubicBezTo>
                  <a:close/>
                </a:path>
              </a:pathLst>
            </a:custGeom>
            <a:solidFill>
              <a:srgbClr val="4D2C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73"/>
            <p:cNvSpPr/>
            <p:nvPr/>
          </p:nvSpPr>
          <p:spPr>
            <a:xfrm>
              <a:off x="2833325" y="4344375"/>
              <a:ext cx="818625" cy="286325"/>
            </a:xfrm>
            <a:custGeom>
              <a:avLst/>
              <a:gdLst/>
              <a:ahLst/>
              <a:cxnLst/>
              <a:rect l="l" t="t" r="r" b="b"/>
              <a:pathLst>
                <a:path w="32745" h="11453" extrusionOk="0">
                  <a:moveTo>
                    <a:pt x="1" y="1"/>
                  </a:moveTo>
                  <a:cubicBezTo>
                    <a:pt x="1" y="2441"/>
                    <a:pt x="178" y="4482"/>
                    <a:pt x="1953" y="6389"/>
                  </a:cubicBezTo>
                  <a:cubicBezTo>
                    <a:pt x="4215" y="8874"/>
                    <a:pt x="7676" y="10205"/>
                    <a:pt x="10871" y="10870"/>
                  </a:cubicBezTo>
                  <a:cubicBezTo>
                    <a:pt x="12681" y="11240"/>
                    <a:pt x="14681" y="11452"/>
                    <a:pt x="16726" y="11452"/>
                  </a:cubicBezTo>
                  <a:cubicBezTo>
                    <a:pt x="21798" y="11452"/>
                    <a:pt x="27142" y="10147"/>
                    <a:pt x="30526" y="6700"/>
                  </a:cubicBezTo>
                  <a:cubicBezTo>
                    <a:pt x="32478" y="4748"/>
                    <a:pt x="32744" y="2707"/>
                    <a:pt x="32744" y="89"/>
                  </a:cubicBezTo>
                  <a:lnTo>
                    <a:pt x="32744" y="89"/>
                  </a:lnTo>
                  <a:cubicBezTo>
                    <a:pt x="32744" y="222"/>
                    <a:pt x="32700" y="400"/>
                    <a:pt x="32700" y="577"/>
                  </a:cubicBezTo>
                  <a:cubicBezTo>
                    <a:pt x="32389" y="3993"/>
                    <a:pt x="29150" y="6345"/>
                    <a:pt x="26222" y="7632"/>
                  </a:cubicBezTo>
                  <a:cubicBezTo>
                    <a:pt x="23186" y="8879"/>
                    <a:pt x="19954" y="9503"/>
                    <a:pt x="16711" y="9503"/>
                  </a:cubicBezTo>
                  <a:cubicBezTo>
                    <a:pt x="16494" y="9503"/>
                    <a:pt x="16278" y="9501"/>
                    <a:pt x="16062" y="9495"/>
                  </a:cubicBezTo>
                  <a:cubicBezTo>
                    <a:pt x="12468" y="9495"/>
                    <a:pt x="8963" y="8741"/>
                    <a:pt x="5724" y="7188"/>
                  </a:cubicBezTo>
                  <a:cubicBezTo>
                    <a:pt x="2973" y="5857"/>
                    <a:pt x="1" y="3372"/>
                    <a:pt x="1" y="1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73"/>
            <p:cNvSpPr/>
            <p:nvPr/>
          </p:nvSpPr>
          <p:spPr>
            <a:xfrm>
              <a:off x="2793400" y="4108100"/>
              <a:ext cx="898475" cy="473950"/>
            </a:xfrm>
            <a:custGeom>
              <a:avLst/>
              <a:gdLst/>
              <a:ahLst/>
              <a:cxnLst/>
              <a:rect l="l" t="t" r="r" b="b"/>
              <a:pathLst>
                <a:path w="35939" h="18958" extrusionOk="0">
                  <a:moveTo>
                    <a:pt x="17908" y="1"/>
                  </a:moveTo>
                  <a:cubicBezTo>
                    <a:pt x="13721" y="1"/>
                    <a:pt x="9539" y="933"/>
                    <a:pt x="6345" y="2796"/>
                  </a:cubicBezTo>
                  <a:cubicBezTo>
                    <a:pt x="0" y="6479"/>
                    <a:pt x="45" y="12468"/>
                    <a:pt x="6434" y="16195"/>
                  </a:cubicBezTo>
                  <a:cubicBezTo>
                    <a:pt x="9650" y="18036"/>
                    <a:pt x="13843" y="18957"/>
                    <a:pt x="18030" y="18957"/>
                  </a:cubicBezTo>
                  <a:cubicBezTo>
                    <a:pt x="22218" y="18957"/>
                    <a:pt x="26399" y="18036"/>
                    <a:pt x="29594" y="16195"/>
                  </a:cubicBezTo>
                  <a:cubicBezTo>
                    <a:pt x="35938" y="12468"/>
                    <a:pt x="35894" y="6479"/>
                    <a:pt x="29505" y="2796"/>
                  </a:cubicBezTo>
                  <a:cubicBezTo>
                    <a:pt x="26288" y="933"/>
                    <a:pt x="22096" y="1"/>
                    <a:pt x="17908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73"/>
            <p:cNvSpPr/>
            <p:nvPr/>
          </p:nvSpPr>
          <p:spPr>
            <a:xfrm>
              <a:off x="3251500" y="3990525"/>
              <a:ext cx="64350" cy="393800"/>
            </a:xfrm>
            <a:custGeom>
              <a:avLst/>
              <a:gdLst/>
              <a:ahLst/>
              <a:cxnLst/>
              <a:rect l="l" t="t" r="r" b="b"/>
              <a:pathLst>
                <a:path w="2574" h="15752" extrusionOk="0">
                  <a:moveTo>
                    <a:pt x="2574" y="1"/>
                  </a:moveTo>
                  <a:lnTo>
                    <a:pt x="45" y="1465"/>
                  </a:lnTo>
                  <a:lnTo>
                    <a:pt x="0" y="15752"/>
                  </a:lnTo>
                  <a:lnTo>
                    <a:pt x="2529" y="14287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73"/>
            <p:cNvSpPr/>
            <p:nvPr/>
          </p:nvSpPr>
          <p:spPr>
            <a:xfrm>
              <a:off x="3189375" y="3990525"/>
              <a:ext cx="63250" cy="393800"/>
            </a:xfrm>
            <a:custGeom>
              <a:avLst/>
              <a:gdLst/>
              <a:ahLst/>
              <a:cxnLst/>
              <a:rect l="l" t="t" r="r" b="b"/>
              <a:pathLst>
                <a:path w="2530" h="15752" extrusionOk="0">
                  <a:moveTo>
                    <a:pt x="45" y="1"/>
                  </a:moveTo>
                  <a:lnTo>
                    <a:pt x="1" y="14287"/>
                  </a:lnTo>
                  <a:lnTo>
                    <a:pt x="2485" y="15752"/>
                  </a:lnTo>
                  <a:lnTo>
                    <a:pt x="2530" y="146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73"/>
            <p:cNvSpPr/>
            <p:nvPr/>
          </p:nvSpPr>
          <p:spPr>
            <a:xfrm>
              <a:off x="3190500" y="3953925"/>
              <a:ext cx="125350" cy="73250"/>
            </a:xfrm>
            <a:custGeom>
              <a:avLst/>
              <a:gdLst/>
              <a:ahLst/>
              <a:cxnLst/>
              <a:rect l="l" t="t" r="r" b="b"/>
              <a:pathLst>
                <a:path w="5014" h="2930" extrusionOk="0">
                  <a:moveTo>
                    <a:pt x="2485" y="1"/>
                  </a:moveTo>
                  <a:lnTo>
                    <a:pt x="0" y="1465"/>
                  </a:lnTo>
                  <a:lnTo>
                    <a:pt x="2485" y="2929"/>
                  </a:lnTo>
                  <a:lnTo>
                    <a:pt x="5014" y="1465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73"/>
            <p:cNvSpPr/>
            <p:nvPr/>
          </p:nvSpPr>
          <p:spPr>
            <a:xfrm>
              <a:off x="1642450" y="3016650"/>
              <a:ext cx="3134225" cy="1011175"/>
            </a:xfrm>
            <a:custGeom>
              <a:avLst/>
              <a:gdLst/>
              <a:ahLst/>
              <a:cxnLst/>
              <a:rect l="l" t="t" r="r" b="b"/>
              <a:pathLst>
                <a:path w="125369" h="40447" extrusionOk="0">
                  <a:moveTo>
                    <a:pt x="117" y="1"/>
                  </a:moveTo>
                  <a:lnTo>
                    <a:pt x="117" y="1"/>
                  </a:lnTo>
                  <a:cubicBezTo>
                    <a:pt x="117" y="81"/>
                    <a:pt x="117" y="162"/>
                    <a:pt x="117" y="242"/>
                  </a:cubicBezTo>
                  <a:lnTo>
                    <a:pt x="117" y="242"/>
                  </a:lnTo>
                  <a:cubicBezTo>
                    <a:pt x="117" y="162"/>
                    <a:pt x="117" y="81"/>
                    <a:pt x="117" y="1"/>
                  </a:cubicBezTo>
                  <a:close/>
                  <a:moveTo>
                    <a:pt x="117" y="242"/>
                  </a:moveTo>
                  <a:lnTo>
                    <a:pt x="117" y="242"/>
                  </a:lnTo>
                  <a:cubicBezTo>
                    <a:pt x="110" y="3001"/>
                    <a:pt x="1" y="5759"/>
                    <a:pt x="561" y="8475"/>
                  </a:cubicBezTo>
                  <a:cubicBezTo>
                    <a:pt x="1537" y="12690"/>
                    <a:pt x="3489" y="16594"/>
                    <a:pt x="6329" y="19878"/>
                  </a:cubicBezTo>
                  <a:cubicBezTo>
                    <a:pt x="9834" y="23915"/>
                    <a:pt x="14049" y="27331"/>
                    <a:pt x="18708" y="29905"/>
                  </a:cubicBezTo>
                  <a:cubicBezTo>
                    <a:pt x="23943" y="32877"/>
                    <a:pt x="29533" y="35185"/>
                    <a:pt x="35346" y="36782"/>
                  </a:cubicBezTo>
                  <a:cubicBezTo>
                    <a:pt x="44287" y="39205"/>
                    <a:pt x="53490" y="40447"/>
                    <a:pt x="62734" y="40447"/>
                  </a:cubicBezTo>
                  <a:cubicBezTo>
                    <a:pt x="65509" y="40447"/>
                    <a:pt x="68286" y="40335"/>
                    <a:pt x="71062" y="40109"/>
                  </a:cubicBezTo>
                  <a:cubicBezTo>
                    <a:pt x="82997" y="39222"/>
                    <a:pt x="95065" y="36338"/>
                    <a:pt x="105624" y="30615"/>
                  </a:cubicBezTo>
                  <a:cubicBezTo>
                    <a:pt x="114720" y="25690"/>
                    <a:pt x="123948" y="17571"/>
                    <a:pt x="125102" y="6700"/>
                  </a:cubicBezTo>
                  <a:cubicBezTo>
                    <a:pt x="125368" y="4615"/>
                    <a:pt x="125279" y="2485"/>
                    <a:pt x="125279" y="356"/>
                  </a:cubicBezTo>
                  <a:lnTo>
                    <a:pt x="125279" y="356"/>
                  </a:lnTo>
                  <a:cubicBezTo>
                    <a:pt x="125235" y="11625"/>
                    <a:pt x="116450" y="20277"/>
                    <a:pt x="107399" y="25646"/>
                  </a:cubicBezTo>
                  <a:cubicBezTo>
                    <a:pt x="96973" y="31857"/>
                    <a:pt x="84727" y="34874"/>
                    <a:pt x="72703" y="35983"/>
                  </a:cubicBezTo>
                  <a:cubicBezTo>
                    <a:pt x="69342" y="36313"/>
                    <a:pt x="65970" y="36478"/>
                    <a:pt x="62601" y="36478"/>
                  </a:cubicBezTo>
                  <a:cubicBezTo>
                    <a:pt x="53743" y="36478"/>
                    <a:pt x="44904" y="35337"/>
                    <a:pt x="36322" y="33055"/>
                  </a:cubicBezTo>
                  <a:cubicBezTo>
                    <a:pt x="30465" y="31502"/>
                    <a:pt x="24830" y="29284"/>
                    <a:pt x="19551" y="26400"/>
                  </a:cubicBezTo>
                  <a:cubicBezTo>
                    <a:pt x="14759" y="23826"/>
                    <a:pt x="10411" y="20454"/>
                    <a:pt x="6817" y="16417"/>
                  </a:cubicBezTo>
                  <a:cubicBezTo>
                    <a:pt x="2876" y="11907"/>
                    <a:pt x="146" y="6274"/>
                    <a:pt x="117" y="242"/>
                  </a:cubicBezTo>
                  <a:close/>
                </a:path>
              </a:pathLst>
            </a:custGeom>
            <a:solidFill>
              <a:srgbClr val="ADC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73"/>
            <p:cNvSpPr/>
            <p:nvPr/>
          </p:nvSpPr>
          <p:spPr>
            <a:xfrm>
              <a:off x="1490075" y="2115700"/>
              <a:ext cx="3438550" cy="1812050"/>
            </a:xfrm>
            <a:custGeom>
              <a:avLst/>
              <a:gdLst/>
              <a:ahLst/>
              <a:cxnLst/>
              <a:rect l="l" t="t" r="r" b="b"/>
              <a:pathLst>
                <a:path w="137542" h="72482" extrusionOk="0">
                  <a:moveTo>
                    <a:pt x="68594" y="1"/>
                  </a:moveTo>
                  <a:cubicBezTo>
                    <a:pt x="52577" y="1"/>
                    <a:pt x="36582" y="3539"/>
                    <a:pt x="24403" y="10616"/>
                  </a:cubicBezTo>
                  <a:cubicBezTo>
                    <a:pt x="1" y="24769"/>
                    <a:pt x="134" y="47752"/>
                    <a:pt x="24670" y="61905"/>
                  </a:cubicBezTo>
                  <a:cubicBezTo>
                    <a:pt x="36928" y="68954"/>
                    <a:pt x="52951" y="72482"/>
                    <a:pt x="68955" y="72482"/>
                  </a:cubicBezTo>
                  <a:cubicBezTo>
                    <a:pt x="84985" y="72482"/>
                    <a:pt x="100995" y="68943"/>
                    <a:pt x="113184" y="61861"/>
                  </a:cubicBezTo>
                  <a:cubicBezTo>
                    <a:pt x="137542" y="47708"/>
                    <a:pt x="137408" y="24769"/>
                    <a:pt x="112917" y="10616"/>
                  </a:cubicBezTo>
                  <a:cubicBezTo>
                    <a:pt x="100650" y="3539"/>
                    <a:pt x="84611" y="1"/>
                    <a:pt x="68594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73"/>
            <p:cNvSpPr/>
            <p:nvPr/>
          </p:nvSpPr>
          <p:spPr>
            <a:xfrm>
              <a:off x="3919225" y="2788325"/>
              <a:ext cx="136450" cy="165125"/>
            </a:xfrm>
            <a:custGeom>
              <a:avLst/>
              <a:gdLst/>
              <a:ahLst/>
              <a:cxnLst/>
              <a:rect l="l" t="t" r="r" b="b"/>
              <a:pathLst>
                <a:path w="5458" h="6605" extrusionOk="0">
                  <a:moveTo>
                    <a:pt x="1589" y="1"/>
                  </a:moveTo>
                  <a:cubicBezTo>
                    <a:pt x="1446" y="1"/>
                    <a:pt x="1301" y="27"/>
                    <a:pt x="1154" y="83"/>
                  </a:cubicBezTo>
                  <a:cubicBezTo>
                    <a:pt x="622" y="216"/>
                    <a:pt x="267" y="748"/>
                    <a:pt x="400" y="1281"/>
                  </a:cubicBezTo>
                  <a:cubicBezTo>
                    <a:pt x="400" y="1281"/>
                    <a:pt x="267" y="2035"/>
                    <a:pt x="134" y="2967"/>
                  </a:cubicBezTo>
                  <a:cubicBezTo>
                    <a:pt x="1" y="3943"/>
                    <a:pt x="178" y="5451"/>
                    <a:pt x="1642" y="5984"/>
                  </a:cubicBezTo>
                  <a:cubicBezTo>
                    <a:pt x="2530" y="6339"/>
                    <a:pt x="3461" y="6516"/>
                    <a:pt x="4393" y="6605"/>
                  </a:cubicBezTo>
                  <a:lnTo>
                    <a:pt x="5458" y="3810"/>
                  </a:lnTo>
                  <a:cubicBezTo>
                    <a:pt x="5458" y="3810"/>
                    <a:pt x="4571" y="2789"/>
                    <a:pt x="3772" y="1680"/>
                  </a:cubicBezTo>
                  <a:cubicBezTo>
                    <a:pt x="3062" y="746"/>
                    <a:pt x="2352" y="1"/>
                    <a:pt x="158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73"/>
            <p:cNvSpPr/>
            <p:nvPr/>
          </p:nvSpPr>
          <p:spPr>
            <a:xfrm>
              <a:off x="3971375" y="2767825"/>
              <a:ext cx="105375" cy="200050"/>
            </a:xfrm>
            <a:custGeom>
              <a:avLst/>
              <a:gdLst/>
              <a:ahLst/>
              <a:cxnLst/>
              <a:rect l="l" t="t" r="r" b="b"/>
              <a:pathLst>
                <a:path w="4215" h="8002" extrusionOk="0">
                  <a:moveTo>
                    <a:pt x="1890" y="0"/>
                  </a:moveTo>
                  <a:cubicBezTo>
                    <a:pt x="1799" y="0"/>
                    <a:pt x="1688" y="32"/>
                    <a:pt x="1553" y="104"/>
                  </a:cubicBezTo>
                  <a:cubicBezTo>
                    <a:pt x="843" y="415"/>
                    <a:pt x="1242" y="2278"/>
                    <a:pt x="1198" y="2899"/>
                  </a:cubicBezTo>
                  <a:cubicBezTo>
                    <a:pt x="1109" y="3520"/>
                    <a:pt x="710" y="4363"/>
                    <a:pt x="355" y="5739"/>
                  </a:cubicBezTo>
                  <a:cubicBezTo>
                    <a:pt x="0" y="7070"/>
                    <a:pt x="1553" y="8002"/>
                    <a:pt x="1553" y="8002"/>
                  </a:cubicBezTo>
                  <a:cubicBezTo>
                    <a:pt x="2973" y="7824"/>
                    <a:pt x="4215" y="5384"/>
                    <a:pt x="4215" y="5384"/>
                  </a:cubicBezTo>
                  <a:cubicBezTo>
                    <a:pt x="4215" y="5384"/>
                    <a:pt x="3638" y="4497"/>
                    <a:pt x="3239" y="3875"/>
                  </a:cubicBezTo>
                  <a:cubicBezTo>
                    <a:pt x="2795" y="2944"/>
                    <a:pt x="2485" y="1968"/>
                    <a:pt x="2352" y="991"/>
                  </a:cubicBezTo>
                  <a:cubicBezTo>
                    <a:pt x="2316" y="496"/>
                    <a:pt x="2253" y="0"/>
                    <a:pt x="189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73"/>
            <p:cNvSpPr/>
            <p:nvPr/>
          </p:nvSpPr>
          <p:spPr>
            <a:xfrm>
              <a:off x="4002425" y="2882450"/>
              <a:ext cx="523575" cy="399650"/>
            </a:xfrm>
            <a:custGeom>
              <a:avLst/>
              <a:gdLst/>
              <a:ahLst/>
              <a:cxnLst/>
              <a:rect l="l" t="t" r="r" b="b"/>
              <a:pathLst>
                <a:path w="20943" h="15986" extrusionOk="0">
                  <a:moveTo>
                    <a:pt x="2485" y="0"/>
                  </a:moveTo>
                  <a:cubicBezTo>
                    <a:pt x="1065" y="533"/>
                    <a:pt x="89" y="1908"/>
                    <a:pt x="0" y="3417"/>
                  </a:cubicBezTo>
                  <a:cubicBezTo>
                    <a:pt x="755" y="4127"/>
                    <a:pt x="7365" y="11935"/>
                    <a:pt x="10427" y="14553"/>
                  </a:cubicBezTo>
                  <a:cubicBezTo>
                    <a:pt x="11684" y="15662"/>
                    <a:pt x="12902" y="15986"/>
                    <a:pt x="13896" y="15986"/>
                  </a:cubicBezTo>
                  <a:cubicBezTo>
                    <a:pt x="15288" y="15986"/>
                    <a:pt x="16239" y="15352"/>
                    <a:pt x="16239" y="15352"/>
                  </a:cubicBezTo>
                  <a:cubicBezTo>
                    <a:pt x="20942" y="12201"/>
                    <a:pt x="12512" y="7587"/>
                    <a:pt x="9939" y="5857"/>
                  </a:cubicBezTo>
                  <a:cubicBezTo>
                    <a:pt x="7410" y="4082"/>
                    <a:pt x="2485" y="0"/>
                    <a:pt x="2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73"/>
            <p:cNvSpPr/>
            <p:nvPr/>
          </p:nvSpPr>
          <p:spPr>
            <a:xfrm>
              <a:off x="4002425" y="2942350"/>
              <a:ext cx="382700" cy="339725"/>
            </a:xfrm>
            <a:custGeom>
              <a:avLst/>
              <a:gdLst/>
              <a:ahLst/>
              <a:cxnLst/>
              <a:rect l="l" t="t" r="r" b="b"/>
              <a:pathLst>
                <a:path w="15308" h="13589" extrusionOk="0">
                  <a:moveTo>
                    <a:pt x="222" y="0"/>
                  </a:moveTo>
                  <a:cubicBezTo>
                    <a:pt x="89" y="311"/>
                    <a:pt x="0" y="666"/>
                    <a:pt x="0" y="1021"/>
                  </a:cubicBezTo>
                  <a:cubicBezTo>
                    <a:pt x="755" y="1731"/>
                    <a:pt x="7365" y="9495"/>
                    <a:pt x="10427" y="12157"/>
                  </a:cubicBezTo>
                  <a:cubicBezTo>
                    <a:pt x="11673" y="13261"/>
                    <a:pt x="12882" y="13589"/>
                    <a:pt x="13871" y="13589"/>
                  </a:cubicBezTo>
                  <a:cubicBezTo>
                    <a:pt x="14432" y="13589"/>
                    <a:pt x="14922" y="13483"/>
                    <a:pt x="15307" y="13355"/>
                  </a:cubicBezTo>
                  <a:cubicBezTo>
                    <a:pt x="9806" y="10560"/>
                    <a:pt x="2884" y="3062"/>
                    <a:pt x="222" y="0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73"/>
            <p:cNvSpPr/>
            <p:nvPr/>
          </p:nvSpPr>
          <p:spPr>
            <a:xfrm>
              <a:off x="4286375" y="3066925"/>
              <a:ext cx="672200" cy="250250"/>
            </a:xfrm>
            <a:custGeom>
              <a:avLst/>
              <a:gdLst/>
              <a:ahLst/>
              <a:cxnLst/>
              <a:rect l="l" t="t" r="r" b="b"/>
              <a:pathLst>
                <a:path w="26888" h="10010" extrusionOk="0">
                  <a:moveTo>
                    <a:pt x="22274" y="1"/>
                  </a:moveTo>
                  <a:cubicBezTo>
                    <a:pt x="19512" y="1"/>
                    <a:pt x="10738" y="2471"/>
                    <a:pt x="10738" y="2471"/>
                  </a:cubicBezTo>
                  <a:cubicBezTo>
                    <a:pt x="10738" y="2471"/>
                    <a:pt x="4925" y="2471"/>
                    <a:pt x="2485" y="4157"/>
                  </a:cubicBezTo>
                  <a:cubicBezTo>
                    <a:pt x="1" y="5887"/>
                    <a:pt x="577" y="8372"/>
                    <a:pt x="2751" y="9348"/>
                  </a:cubicBezTo>
                  <a:cubicBezTo>
                    <a:pt x="3907" y="9867"/>
                    <a:pt x="8682" y="10010"/>
                    <a:pt x="13164" y="10010"/>
                  </a:cubicBezTo>
                  <a:cubicBezTo>
                    <a:pt x="17117" y="10010"/>
                    <a:pt x="20841" y="9898"/>
                    <a:pt x="21652" y="9836"/>
                  </a:cubicBezTo>
                  <a:cubicBezTo>
                    <a:pt x="24048" y="9525"/>
                    <a:pt x="25911" y="7706"/>
                    <a:pt x="26311" y="5355"/>
                  </a:cubicBezTo>
                  <a:cubicBezTo>
                    <a:pt x="26888" y="2427"/>
                    <a:pt x="24847" y="741"/>
                    <a:pt x="22894" y="75"/>
                  </a:cubicBezTo>
                  <a:cubicBezTo>
                    <a:pt x="22753" y="24"/>
                    <a:pt x="22542" y="1"/>
                    <a:pt x="22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73"/>
            <p:cNvSpPr/>
            <p:nvPr/>
          </p:nvSpPr>
          <p:spPr>
            <a:xfrm>
              <a:off x="4301900" y="3190800"/>
              <a:ext cx="643375" cy="126375"/>
            </a:xfrm>
            <a:custGeom>
              <a:avLst/>
              <a:gdLst/>
              <a:ahLst/>
              <a:cxnLst/>
              <a:rect l="l" t="t" r="r" b="b"/>
              <a:pathLst>
                <a:path w="25735" h="5055" extrusionOk="0">
                  <a:moveTo>
                    <a:pt x="25734" y="1"/>
                  </a:moveTo>
                  <a:lnTo>
                    <a:pt x="25734" y="1"/>
                  </a:lnTo>
                  <a:cubicBezTo>
                    <a:pt x="24403" y="1820"/>
                    <a:pt x="22273" y="2885"/>
                    <a:pt x="20011" y="2885"/>
                  </a:cubicBezTo>
                  <a:cubicBezTo>
                    <a:pt x="17663" y="2977"/>
                    <a:pt x="14853" y="3023"/>
                    <a:pt x="12245" y="3023"/>
                  </a:cubicBezTo>
                  <a:cubicBezTo>
                    <a:pt x="8594" y="3023"/>
                    <a:pt x="5340" y="2933"/>
                    <a:pt x="4304" y="2751"/>
                  </a:cubicBezTo>
                  <a:cubicBezTo>
                    <a:pt x="2929" y="2396"/>
                    <a:pt x="1598" y="1864"/>
                    <a:pt x="311" y="1199"/>
                  </a:cubicBezTo>
                  <a:lnTo>
                    <a:pt x="311" y="1199"/>
                  </a:lnTo>
                  <a:cubicBezTo>
                    <a:pt x="1" y="2485"/>
                    <a:pt x="711" y="3772"/>
                    <a:pt x="2130" y="4393"/>
                  </a:cubicBezTo>
                  <a:cubicBezTo>
                    <a:pt x="3286" y="4912"/>
                    <a:pt x="8061" y="5055"/>
                    <a:pt x="12543" y="5055"/>
                  </a:cubicBezTo>
                  <a:cubicBezTo>
                    <a:pt x="16496" y="5055"/>
                    <a:pt x="20220" y="4943"/>
                    <a:pt x="21031" y="4881"/>
                  </a:cubicBezTo>
                  <a:cubicBezTo>
                    <a:pt x="23427" y="4570"/>
                    <a:pt x="25290" y="2751"/>
                    <a:pt x="25690" y="400"/>
                  </a:cubicBezTo>
                  <a:cubicBezTo>
                    <a:pt x="25734" y="267"/>
                    <a:pt x="25734" y="134"/>
                    <a:pt x="25734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73"/>
            <p:cNvSpPr/>
            <p:nvPr/>
          </p:nvSpPr>
          <p:spPr>
            <a:xfrm>
              <a:off x="3653025" y="4830200"/>
              <a:ext cx="376050" cy="218300"/>
            </a:xfrm>
            <a:custGeom>
              <a:avLst/>
              <a:gdLst/>
              <a:ahLst/>
              <a:cxnLst/>
              <a:rect l="l" t="t" r="r" b="b"/>
              <a:pathLst>
                <a:path w="15042" h="8732" extrusionOk="0">
                  <a:moveTo>
                    <a:pt x="1376" y="0"/>
                  </a:moveTo>
                  <a:cubicBezTo>
                    <a:pt x="1376" y="0"/>
                    <a:pt x="0" y="932"/>
                    <a:pt x="1287" y="3151"/>
                  </a:cubicBezTo>
                  <a:cubicBezTo>
                    <a:pt x="2574" y="5369"/>
                    <a:pt x="3683" y="3994"/>
                    <a:pt x="6567" y="6212"/>
                  </a:cubicBezTo>
                  <a:cubicBezTo>
                    <a:pt x="9121" y="8147"/>
                    <a:pt x="10224" y="8732"/>
                    <a:pt x="11495" y="8732"/>
                  </a:cubicBezTo>
                  <a:cubicBezTo>
                    <a:pt x="11681" y="8732"/>
                    <a:pt x="11870" y="8719"/>
                    <a:pt x="12069" y="8697"/>
                  </a:cubicBezTo>
                  <a:cubicBezTo>
                    <a:pt x="13577" y="8519"/>
                    <a:pt x="14509" y="7765"/>
                    <a:pt x="14775" y="6922"/>
                  </a:cubicBezTo>
                  <a:cubicBezTo>
                    <a:pt x="15041" y="6035"/>
                    <a:pt x="14287" y="4615"/>
                    <a:pt x="14287" y="4615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73"/>
            <p:cNvSpPr/>
            <p:nvPr/>
          </p:nvSpPr>
          <p:spPr>
            <a:xfrm>
              <a:off x="3676325" y="4795250"/>
              <a:ext cx="343800" cy="223625"/>
            </a:xfrm>
            <a:custGeom>
              <a:avLst/>
              <a:gdLst/>
              <a:ahLst/>
              <a:cxnLst/>
              <a:rect l="l" t="t" r="r" b="b"/>
              <a:pathLst>
                <a:path w="13752" h="8945" extrusionOk="0">
                  <a:moveTo>
                    <a:pt x="2334" y="0"/>
                  </a:moveTo>
                  <a:cubicBezTo>
                    <a:pt x="1577" y="0"/>
                    <a:pt x="848" y="338"/>
                    <a:pt x="355" y="955"/>
                  </a:cubicBezTo>
                  <a:cubicBezTo>
                    <a:pt x="0" y="1487"/>
                    <a:pt x="178" y="3528"/>
                    <a:pt x="932" y="4194"/>
                  </a:cubicBezTo>
                  <a:cubicBezTo>
                    <a:pt x="1731" y="4904"/>
                    <a:pt x="5990" y="6545"/>
                    <a:pt x="6655" y="7388"/>
                  </a:cubicBezTo>
                  <a:cubicBezTo>
                    <a:pt x="7365" y="8231"/>
                    <a:pt x="8474" y="8852"/>
                    <a:pt x="10427" y="8941"/>
                  </a:cubicBezTo>
                  <a:cubicBezTo>
                    <a:pt x="10485" y="8944"/>
                    <a:pt x="10543" y="8945"/>
                    <a:pt x="10601" y="8945"/>
                  </a:cubicBezTo>
                  <a:cubicBezTo>
                    <a:pt x="12460" y="8945"/>
                    <a:pt x="13752" y="7579"/>
                    <a:pt x="13665" y="6590"/>
                  </a:cubicBezTo>
                  <a:cubicBezTo>
                    <a:pt x="13355" y="4371"/>
                    <a:pt x="12734" y="1487"/>
                    <a:pt x="12734" y="1487"/>
                  </a:cubicBezTo>
                  <a:cubicBezTo>
                    <a:pt x="12734" y="1487"/>
                    <a:pt x="11562" y="2091"/>
                    <a:pt x="9376" y="2091"/>
                  </a:cubicBezTo>
                  <a:cubicBezTo>
                    <a:pt x="9119" y="2091"/>
                    <a:pt x="8848" y="2083"/>
                    <a:pt x="8563" y="2064"/>
                  </a:cubicBezTo>
                  <a:cubicBezTo>
                    <a:pt x="5812" y="1887"/>
                    <a:pt x="4703" y="777"/>
                    <a:pt x="3328" y="201"/>
                  </a:cubicBezTo>
                  <a:cubicBezTo>
                    <a:pt x="3003" y="65"/>
                    <a:pt x="2666" y="0"/>
                    <a:pt x="2334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73"/>
            <p:cNvSpPr/>
            <p:nvPr/>
          </p:nvSpPr>
          <p:spPr>
            <a:xfrm>
              <a:off x="3992450" y="4644975"/>
              <a:ext cx="376025" cy="218300"/>
            </a:xfrm>
            <a:custGeom>
              <a:avLst/>
              <a:gdLst/>
              <a:ahLst/>
              <a:cxnLst/>
              <a:rect l="l" t="t" r="r" b="b"/>
              <a:pathLst>
                <a:path w="15041" h="8732" extrusionOk="0">
                  <a:moveTo>
                    <a:pt x="1331" y="0"/>
                  </a:moveTo>
                  <a:cubicBezTo>
                    <a:pt x="1331" y="0"/>
                    <a:pt x="0" y="932"/>
                    <a:pt x="1242" y="3150"/>
                  </a:cubicBezTo>
                  <a:cubicBezTo>
                    <a:pt x="2529" y="5369"/>
                    <a:pt x="3638" y="3993"/>
                    <a:pt x="6566" y="6212"/>
                  </a:cubicBezTo>
                  <a:cubicBezTo>
                    <a:pt x="9082" y="8147"/>
                    <a:pt x="10214" y="8731"/>
                    <a:pt x="11463" y="8731"/>
                  </a:cubicBezTo>
                  <a:cubicBezTo>
                    <a:pt x="11646" y="8731"/>
                    <a:pt x="11831" y="8719"/>
                    <a:pt x="12024" y="8696"/>
                  </a:cubicBezTo>
                  <a:cubicBezTo>
                    <a:pt x="13577" y="8519"/>
                    <a:pt x="14508" y="7764"/>
                    <a:pt x="14775" y="6921"/>
                  </a:cubicBezTo>
                  <a:cubicBezTo>
                    <a:pt x="15041" y="6034"/>
                    <a:pt x="14242" y="4614"/>
                    <a:pt x="14242" y="4614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94A3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73"/>
            <p:cNvSpPr/>
            <p:nvPr/>
          </p:nvSpPr>
          <p:spPr>
            <a:xfrm>
              <a:off x="4015725" y="4608925"/>
              <a:ext cx="343825" cy="224725"/>
            </a:xfrm>
            <a:custGeom>
              <a:avLst/>
              <a:gdLst/>
              <a:ahLst/>
              <a:cxnLst/>
              <a:rect l="l" t="t" r="r" b="b"/>
              <a:pathLst>
                <a:path w="13753" h="8989" extrusionOk="0">
                  <a:moveTo>
                    <a:pt x="2343" y="0"/>
                  </a:moveTo>
                  <a:cubicBezTo>
                    <a:pt x="1580" y="0"/>
                    <a:pt x="838" y="348"/>
                    <a:pt x="311" y="998"/>
                  </a:cubicBezTo>
                  <a:cubicBezTo>
                    <a:pt x="1" y="1531"/>
                    <a:pt x="134" y="3572"/>
                    <a:pt x="932" y="4282"/>
                  </a:cubicBezTo>
                  <a:cubicBezTo>
                    <a:pt x="1687" y="4947"/>
                    <a:pt x="5990" y="6589"/>
                    <a:pt x="6656" y="7476"/>
                  </a:cubicBezTo>
                  <a:cubicBezTo>
                    <a:pt x="7321" y="8319"/>
                    <a:pt x="8475" y="8896"/>
                    <a:pt x="10427" y="8985"/>
                  </a:cubicBezTo>
                  <a:cubicBezTo>
                    <a:pt x="10488" y="8987"/>
                    <a:pt x="10547" y="8989"/>
                    <a:pt x="10606" y="8989"/>
                  </a:cubicBezTo>
                  <a:cubicBezTo>
                    <a:pt x="12463" y="8989"/>
                    <a:pt x="13752" y="7666"/>
                    <a:pt x="13666" y="6677"/>
                  </a:cubicBezTo>
                  <a:cubicBezTo>
                    <a:pt x="13311" y="4459"/>
                    <a:pt x="12734" y="1531"/>
                    <a:pt x="12734" y="1531"/>
                  </a:cubicBezTo>
                  <a:cubicBezTo>
                    <a:pt x="12734" y="1531"/>
                    <a:pt x="11510" y="2124"/>
                    <a:pt x="9198" y="2124"/>
                  </a:cubicBezTo>
                  <a:cubicBezTo>
                    <a:pt x="8982" y="2124"/>
                    <a:pt x="8755" y="2119"/>
                    <a:pt x="8519" y="2108"/>
                  </a:cubicBezTo>
                  <a:cubicBezTo>
                    <a:pt x="5813" y="1930"/>
                    <a:pt x="4704" y="821"/>
                    <a:pt x="3328" y="200"/>
                  </a:cubicBezTo>
                  <a:cubicBezTo>
                    <a:pt x="3007" y="66"/>
                    <a:pt x="2673" y="0"/>
                    <a:pt x="2343" y="0"/>
                  </a:cubicBezTo>
                  <a:close/>
                </a:path>
              </a:pathLst>
            </a:custGeom>
            <a:solidFill>
              <a:srgbClr val="382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73"/>
            <p:cNvSpPr/>
            <p:nvPr/>
          </p:nvSpPr>
          <p:spPr>
            <a:xfrm>
              <a:off x="4028900" y="3861600"/>
              <a:ext cx="317400" cy="850900"/>
            </a:xfrm>
            <a:custGeom>
              <a:avLst/>
              <a:gdLst/>
              <a:ahLst/>
              <a:cxnLst/>
              <a:rect l="l" t="t" r="r" b="b"/>
              <a:pathLst>
                <a:path w="12696" h="34036" extrusionOk="0">
                  <a:moveTo>
                    <a:pt x="6557" y="1"/>
                  </a:moveTo>
                  <a:cubicBezTo>
                    <a:pt x="4290" y="1"/>
                    <a:pt x="1" y="868"/>
                    <a:pt x="1559" y="7731"/>
                  </a:cubicBezTo>
                  <a:lnTo>
                    <a:pt x="1559" y="7776"/>
                  </a:lnTo>
                  <a:cubicBezTo>
                    <a:pt x="2269" y="13233"/>
                    <a:pt x="4975" y="27608"/>
                    <a:pt x="5463" y="32622"/>
                  </a:cubicBezTo>
                  <a:cubicBezTo>
                    <a:pt x="5463" y="32622"/>
                    <a:pt x="6360" y="34036"/>
                    <a:pt x="8914" y="34036"/>
                  </a:cubicBezTo>
                  <a:cubicBezTo>
                    <a:pt x="9257" y="34036"/>
                    <a:pt x="9629" y="34010"/>
                    <a:pt x="10033" y="33953"/>
                  </a:cubicBezTo>
                  <a:lnTo>
                    <a:pt x="11631" y="33287"/>
                  </a:lnTo>
                  <a:cubicBezTo>
                    <a:pt x="12296" y="33021"/>
                    <a:pt x="12695" y="32311"/>
                    <a:pt x="12607" y="31601"/>
                  </a:cubicBezTo>
                  <a:cubicBezTo>
                    <a:pt x="12252" y="28850"/>
                    <a:pt x="11497" y="21885"/>
                    <a:pt x="11852" y="17758"/>
                  </a:cubicBezTo>
                  <a:cubicBezTo>
                    <a:pt x="12296" y="12523"/>
                    <a:pt x="10921" y="9328"/>
                    <a:pt x="10921" y="9328"/>
                  </a:cubicBezTo>
                  <a:cubicBezTo>
                    <a:pt x="11054" y="7643"/>
                    <a:pt x="11276" y="1697"/>
                    <a:pt x="7859" y="100"/>
                  </a:cubicBezTo>
                  <a:cubicBezTo>
                    <a:pt x="7859" y="100"/>
                    <a:pt x="7324" y="1"/>
                    <a:pt x="6557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73"/>
            <p:cNvSpPr/>
            <p:nvPr/>
          </p:nvSpPr>
          <p:spPr>
            <a:xfrm>
              <a:off x="3711800" y="3852850"/>
              <a:ext cx="1265625" cy="1044850"/>
            </a:xfrm>
            <a:custGeom>
              <a:avLst/>
              <a:gdLst/>
              <a:ahLst/>
              <a:cxnLst/>
              <a:rect l="l" t="t" r="r" b="b"/>
              <a:pathLst>
                <a:path w="50625" h="41794" extrusionOk="0">
                  <a:moveTo>
                    <a:pt x="41630" y="1"/>
                  </a:moveTo>
                  <a:cubicBezTo>
                    <a:pt x="33775" y="1"/>
                    <a:pt x="21209" y="2979"/>
                    <a:pt x="21209" y="2979"/>
                  </a:cubicBezTo>
                  <a:lnTo>
                    <a:pt x="20321" y="4798"/>
                  </a:lnTo>
                  <a:cubicBezTo>
                    <a:pt x="20321" y="4798"/>
                    <a:pt x="6301" y="5508"/>
                    <a:pt x="2530" y="9590"/>
                  </a:cubicBezTo>
                  <a:cubicBezTo>
                    <a:pt x="2530" y="9590"/>
                    <a:pt x="1" y="10033"/>
                    <a:pt x="711" y="15535"/>
                  </a:cubicBezTo>
                  <a:cubicBezTo>
                    <a:pt x="1376" y="20992"/>
                    <a:pt x="4127" y="35323"/>
                    <a:pt x="4571" y="40337"/>
                  </a:cubicBezTo>
                  <a:cubicBezTo>
                    <a:pt x="4571" y="40337"/>
                    <a:pt x="5473" y="41794"/>
                    <a:pt x="8043" y="41794"/>
                  </a:cubicBezTo>
                  <a:cubicBezTo>
                    <a:pt x="8380" y="41794"/>
                    <a:pt x="8745" y="41769"/>
                    <a:pt x="9141" y="41712"/>
                  </a:cubicBezTo>
                  <a:lnTo>
                    <a:pt x="10782" y="41047"/>
                  </a:lnTo>
                  <a:cubicBezTo>
                    <a:pt x="11404" y="40780"/>
                    <a:pt x="11803" y="40071"/>
                    <a:pt x="11714" y="39405"/>
                  </a:cubicBezTo>
                  <a:cubicBezTo>
                    <a:pt x="11359" y="36610"/>
                    <a:pt x="10605" y="29644"/>
                    <a:pt x="10960" y="25518"/>
                  </a:cubicBezTo>
                  <a:cubicBezTo>
                    <a:pt x="11403" y="20283"/>
                    <a:pt x="10028" y="17088"/>
                    <a:pt x="10028" y="17088"/>
                  </a:cubicBezTo>
                  <a:lnTo>
                    <a:pt x="10028" y="17088"/>
                  </a:lnTo>
                  <a:cubicBezTo>
                    <a:pt x="14421" y="17975"/>
                    <a:pt x="18680" y="19262"/>
                    <a:pt x="22806" y="20992"/>
                  </a:cubicBezTo>
                  <a:cubicBezTo>
                    <a:pt x="24663" y="21753"/>
                    <a:pt x="26447" y="22047"/>
                    <a:pt x="28108" y="22047"/>
                  </a:cubicBezTo>
                  <a:cubicBezTo>
                    <a:pt x="32359" y="22047"/>
                    <a:pt x="35807" y="20118"/>
                    <a:pt x="37625" y="19129"/>
                  </a:cubicBezTo>
                  <a:cubicBezTo>
                    <a:pt x="38867" y="18552"/>
                    <a:pt x="39976" y="17753"/>
                    <a:pt x="41041" y="16866"/>
                  </a:cubicBezTo>
                  <a:cubicBezTo>
                    <a:pt x="43304" y="16733"/>
                    <a:pt x="45478" y="15846"/>
                    <a:pt x="47164" y="14382"/>
                  </a:cubicBezTo>
                  <a:cubicBezTo>
                    <a:pt x="50137" y="11853"/>
                    <a:pt x="50625" y="5242"/>
                    <a:pt x="47430" y="1382"/>
                  </a:cubicBezTo>
                  <a:cubicBezTo>
                    <a:pt x="46596" y="373"/>
                    <a:pt x="44407" y="1"/>
                    <a:pt x="41630" y="1"/>
                  </a:cubicBezTo>
                  <a:close/>
                </a:path>
              </a:pathLst>
            </a:custGeom>
            <a:solidFill>
              <a:srgbClr val="6D7B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73"/>
            <p:cNvSpPr/>
            <p:nvPr/>
          </p:nvSpPr>
          <p:spPr>
            <a:xfrm>
              <a:off x="4420600" y="2967725"/>
              <a:ext cx="316125" cy="258350"/>
            </a:xfrm>
            <a:custGeom>
              <a:avLst/>
              <a:gdLst/>
              <a:ahLst/>
              <a:cxnLst/>
              <a:rect l="l" t="t" r="r" b="b"/>
              <a:pathLst>
                <a:path w="12645" h="10334" extrusionOk="0">
                  <a:moveTo>
                    <a:pt x="6060" y="0"/>
                  </a:moveTo>
                  <a:cubicBezTo>
                    <a:pt x="2966" y="0"/>
                    <a:pt x="621" y="2180"/>
                    <a:pt x="621" y="2180"/>
                  </a:cubicBezTo>
                  <a:cubicBezTo>
                    <a:pt x="621" y="2180"/>
                    <a:pt x="1420" y="2401"/>
                    <a:pt x="2130" y="5374"/>
                  </a:cubicBezTo>
                  <a:cubicBezTo>
                    <a:pt x="2263" y="8391"/>
                    <a:pt x="0" y="9234"/>
                    <a:pt x="0" y="9234"/>
                  </a:cubicBezTo>
                  <a:cubicBezTo>
                    <a:pt x="2446" y="10029"/>
                    <a:pt x="4439" y="10334"/>
                    <a:pt x="6056" y="10334"/>
                  </a:cubicBezTo>
                  <a:cubicBezTo>
                    <a:pt x="11391" y="10334"/>
                    <a:pt x="12645" y="7016"/>
                    <a:pt x="12645" y="7016"/>
                  </a:cubicBezTo>
                  <a:cubicBezTo>
                    <a:pt x="9938" y="4975"/>
                    <a:pt x="7587" y="183"/>
                    <a:pt x="7587" y="183"/>
                  </a:cubicBezTo>
                  <a:cubicBezTo>
                    <a:pt x="7063" y="55"/>
                    <a:pt x="6552" y="0"/>
                    <a:pt x="6060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73"/>
            <p:cNvSpPr/>
            <p:nvPr/>
          </p:nvSpPr>
          <p:spPr>
            <a:xfrm>
              <a:off x="4260875" y="3093125"/>
              <a:ext cx="786425" cy="1107675"/>
            </a:xfrm>
            <a:custGeom>
              <a:avLst/>
              <a:gdLst/>
              <a:ahLst/>
              <a:cxnLst/>
              <a:rect l="l" t="t" r="r" b="b"/>
              <a:pathLst>
                <a:path w="31457" h="44307" extrusionOk="0">
                  <a:moveTo>
                    <a:pt x="19335" y="1"/>
                  </a:moveTo>
                  <a:cubicBezTo>
                    <a:pt x="17798" y="1"/>
                    <a:pt x="16000" y="341"/>
                    <a:pt x="13932" y="1246"/>
                  </a:cubicBezTo>
                  <a:cubicBezTo>
                    <a:pt x="13932" y="1246"/>
                    <a:pt x="5058" y="4218"/>
                    <a:pt x="2529" y="8344"/>
                  </a:cubicBezTo>
                  <a:cubicBezTo>
                    <a:pt x="0" y="12426"/>
                    <a:pt x="488" y="16996"/>
                    <a:pt x="2307" y="23385"/>
                  </a:cubicBezTo>
                  <a:cubicBezTo>
                    <a:pt x="4126" y="29730"/>
                    <a:pt x="488" y="35453"/>
                    <a:pt x="1375" y="38870"/>
                  </a:cubicBezTo>
                  <a:cubicBezTo>
                    <a:pt x="2137" y="41662"/>
                    <a:pt x="6545" y="44307"/>
                    <a:pt x="13219" y="44307"/>
                  </a:cubicBezTo>
                  <a:cubicBezTo>
                    <a:pt x="14709" y="44307"/>
                    <a:pt x="16313" y="44175"/>
                    <a:pt x="18013" y="43883"/>
                  </a:cubicBezTo>
                  <a:cubicBezTo>
                    <a:pt x="27375" y="42242"/>
                    <a:pt x="28041" y="38603"/>
                    <a:pt x="28706" y="36562"/>
                  </a:cubicBezTo>
                  <a:cubicBezTo>
                    <a:pt x="29416" y="34521"/>
                    <a:pt x="26887" y="24716"/>
                    <a:pt x="29194" y="16730"/>
                  </a:cubicBezTo>
                  <a:cubicBezTo>
                    <a:pt x="31457" y="8788"/>
                    <a:pt x="26887" y="3286"/>
                    <a:pt x="25068" y="1911"/>
                  </a:cubicBezTo>
                  <a:cubicBezTo>
                    <a:pt x="23911" y="1037"/>
                    <a:pt x="22020" y="1"/>
                    <a:pt x="19335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73"/>
            <p:cNvSpPr/>
            <p:nvPr/>
          </p:nvSpPr>
          <p:spPr>
            <a:xfrm>
              <a:off x="4289700" y="3093450"/>
              <a:ext cx="757600" cy="1107350"/>
            </a:xfrm>
            <a:custGeom>
              <a:avLst/>
              <a:gdLst/>
              <a:ahLst/>
              <a:cxnLst/>
              <a:rect l="l" t="t" r="r" b="b"/>
              <a:pathLst>
                <a:path w="30304" h="44294" extrusionOk="0">
                  <a:moveTo>
                    <a:pt x="18134" y="1"/>
                  </a:moveTo>
                  <a:cubicBezTo>
                    <a:pt x="16605" y="1"/>
                    <a:pt x="14824" y="337"/>
                    <a:pt x="12779" y="1233"/>
                  </a:cubicBezTo>
                  <a:cubicBezTo>
                    <a:pt x="12779" y="1233"/>
                    <a:pt x="3905" y="4205"/>
                    <a:pt x="1376" y="8331"/>
                  </a:cubicBezTo>
                  <a:cubicBezTo>
                    <a:pt x="799" y="9263"/>
                    <a:pt x="356" y="10328"/>
                    <a:pt x="45" y="11393"/>
                  </a:cubicBezTo>
                  <a:cubicBezTo>
                    <a:pt x="1901" y="8987"/>
                    <a:pt x="4160" y="7267"/>
                    <a:pt x="6369" y="7267"/>
                  </a:cubicBezTo>
                  <a:cubicBezTo>
                    <a:pt x="8436" y="7267"/>
                    <a:pt x="10460" y="8774"/>
                    <a:pt x="12069" y="12635"/>
                  </a:cubicBezTo>
                  <a:cubicBezTo>
                    <a:pt x="14760" y="19095"/>
                    <a:pt x="9188" y="36418"/>
                    <a:pt x="3177" y="36418"/>
                  </a:cubicBezTo>
                  <a:cubicBezTo>
                    <a:pt x="2252" y="36418"/>
                    <a:pt x="1317" y="36008"/>
                    <a:pt x="400" y="35085"/>
                  </a:cubicBezTo>
                  <a:cubicBezTo>
                    <a:pt x="45" y="36328"/>
                    <a:pt x="1" y="37614"/>
                    <a:pt x="222" y="38857"/>
                  </a:cubicBezTo>
                  <a:cubicBezTo>
                    <a:pt x="984" y="41649"/>
                    <a:pt x="5392" y="44294"/>
                    <a:pt x="12066" y="44294"/>
                  </a:cubicBezTo>
                  <a:cubicBezTo>
                    <a:pt x="13556" y="44294"/>
                    <a:pt x="15160" y="44162"/>
                    <a:pt x="16860" y="43870"/>
                  </a:cubicBezTo>
                  <a:cubicBezTo>
                    <a:pt x="26222" y="42229"/>
                    <a:pt x="26888" y="38590"/>
                    <a:pt x="27598" y="36549"/>
                  </a:cubicBezTo>
                  <a:cubicBezTo>
                    <a:pt x="28263" y="34508"/>
                    <a:pt x="25734" y="24703"/>
                    <a:pt x="28041" y="16717"/>
                  </a:cubicBezTo>
                  <a:cubicBezTo>
                    <a:pt x="30304" y="8775"/>
                    <a:pt x="25778" y="3318"/>
                    <a:pt x="23959" y="1942"/>
                  </a:cubicBezTo>
                  <a:cubicBezTo>
                    <a:pt x="22767" y="1062"/>
                    <a:pt x="20849" y="1"/>
                    <a:pt x="1813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73"/>
            <p:cNvSpPr/>
            <p:nvPr/>
          </p:nvSpPr>
          <p:spPr>
            <a:xfrm>
              <a:off x="4396175" y="3058800"/>
              <a:ext cx="368300" cy="186125"/>
            </a:xfrm>
            <a:custGeom>
              <a:avLst/>
              <a:gdLst/>
              <a:ahLst/>
              <a:cxnLst/>
              <a:rect l="l" t="t" r="r" b="b"/>
              <a:pathLst>
                <a:path w="14732" h="7445" extrusionOk="0">
                  <a:moveTo>
                    <a:pt x="12646" y="1"/>
                  </a:moveTo>
                  <a:cubicBezTo>
                    <a:pt x="12646" y="1"/>
                    <a:pt x="6346" y="2929"/>
                    <a:pt x="4127" y="3772"/>
                  </a:cubicBezTo>
                  <a:cubicBezTo>
                    <a:pt x="1909" y="4659"/>
                    <a:pt x="711" y="5147"/>
                    <a:pt x="711" y="5147"/>
                  </a:cubicBezTo>
                  <a:lnTo>
                    <a:pt x="1" y="6523"/>
                  </a:lnTo>
                  <a:cubicBezTo>
                    <a:pt x="1" y="6523"/>
                    <a:pt x="1465" y="7444"/>
                    <a:pt x="4964" y="7444"/>
                  </a:cubicBezTo>
                  <a:cubicBezTo>
                    <a:pt x="5942" y="7444"/>
                    <a:pt x="7078" y="7373"/>
                    <a:pt x="8387" y="7188"/>
                  </a:cubicBezTo>
                  <a:cubicBezTo>
                    <a:pt x="14376" y="6345"/>
                    <a:pt x="14731" y="2086"/>
                    <a:pt x="14199" y="1731"/>
                  </a:cubicBezTo>
                  <a:cubicBezTo>
                    <a:pt x="13622" y="1199"/>
                    <a:pt x="13134" y="622"/>
                    <a:pt x="12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73"/>
            <p:cNvSpPr/>
            <p:nvPr/>
          </p:nvSpPr>
          <p:spPr>
            <a:xfrm>
              <a:off x="453372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10826" y="1"/>
                  </a:moveTo>
                  <a:lnTo>
                    <a:pt x="1" y="1776"/>
                  </a:lnTo>
                  <a:lnTo>
                    <a:pt x="2885" y="3462"/>
                  </a:lnTo>
                  <a:lnTo>
                    <a:pt x="13710" y="1687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73"/>
            <p:cNvSpPr/>
            <p:nvPr/>
          </p:nvSpPr>
          <p:spPr>
            <a:xfrm>
              <a:off x="4482700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042" y="1"/>
                  </a:moveTo>
                  <a:lnTo>
                    <a:pt x="1" y="1199"/>
                  </a:lnTo>
                  <a:lnTo>
                    <a:pt x="2885" y="2885"/>
                  </a:lnTo>
                  <a:lnTo>
                    <a:pt x="4926" y="1687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73"/>
            <p:cNvSpPr/>
            <p:nvPr/>
          </p:nvSpPr>
          <p:spPr>
            <a:xfrm>
              <a:off x="4214275" y="5226175"/>
              <a:ext cx="72125" cy="73250"/>
            </a:xfrm>
            <a:custGeom>
              <a:avLst/>
              <a:gdLst/>
              <a:ahLst/>
              <a:cxnLst/>
              <a:rect l="l" t="t" r="r" b="b"/>
              <a:pathLst>
                <a:path w="2885" h="2930" extrusionOk="0">
                  <a:moveTo>
                    <a:pt x="1" y="1"/>
                  </a:moveTo>
                  <a:lnTo>
                    <a:pt x="1" y="1243"/>
                  </a:lnTo>
                  <a:lnTo>
                    <a:pt x="2885" y="2929"/>
                  </a:lnTo>
                  <a:lnTo>
                    <a:pt x="2885" y="1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73"/>
            <p:cNvSpPr/>
            <p:nvPr/>
          </p:nvSpPr>
          <p:spPr>
            <a:xfrm>
              <a:off x="4214275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10738" y="1"/>
                  </a:moveTo>
                  <a:lnTo>
                    <a:pt x="1" y="10649"/>
                  </a:lnTo>
                  <a:lnTo>
                    <a:pt x="2885" y="12335"/>
                  </a:lnTo>
                  <a:lnTo>
                    <a:pt x="13622" y="1687"/>
                  </a:lnTo>
                  <a:lnTo>
                    <a:pt x="107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73"/>
            <p:cNvSpPr/>
            <p:nvPr/>
          </p:nvSpPr>
          <p:spPr>
            <a:xfrm>
              <a:off x="4286375" y="4927800"/>
              <a:ext cx="590125" cy="371625"/>
            </a:xfrm>
            <a:custGeom>
              <a:avLst/>
              <a:gdLst/>
              <a:ahLst/>
              <a:cxnLst/>
              <a:rect l="l" t="t" r="r" b="b"/>
              <a:pathLst>
                <a:path w="23605" h="14865" extrusionOk="0">
                  <a:moveTo>
                    <a:pt x="23604" y="1"/>
                  </a:moveTo>
                  <a:lnTo>
                    <a:pt x="12779" y="1776"/>
                  </a:lnTo>
                  <a:lnTo>
                    <a:pt x="10738" y="2974"/>
                  </a:lnTo>
                  <a:lnTo>
                    <a:pt x="1" y="13622"/>
                  </a:lnTo>
                  <a:lnTo>
                    <a:pt x="1" y="14864"/>
                  </a:lnTo>
                  <a:lnTo>
                    <a:pt x="10738" y="5636"/>
                  </a:lnTo>
                  <a:lnTo>
                    <a:pt x="12779" y="4482"/>
                  </a:lnTo>
                  <a:lnTo>
                    <a:pt x="23604" y="1243"/>
                  </a:lnTo>
                  <a:lnTo>
                    <a:pt x="23604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73"/>
            <p:cNvSpPr/>
            <p:nvPr/>
          </p:nvSpPr>
          <p:spPr>
            <a:xfrm>
              <a:off x="420317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73"/>
            <p:cNvSpPr/>
            <p:nvPr/>
          </p:nvSpPr>
          <p:spPr>
            <a:xfrm>
              <a:off x="4473825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73"/>
            <p:cNvSpPr/>
            <p:nvPr/>
          </p:nvSpPr>
          <p:spPr>
            <a:xfrm>
              <a:off x="4792175" y="5226175"/>
              <a:ext cx="73225" cy="73250"/>
            </a:xfrm>
            <a:custGeom>
              <a:avLst/>
              <a:gdLst/>
              <a:ahLst/>
              <a:cxnLst/>
              <a:rect l="l" t="t" r="r" b="b"/>
              <a:pathLst>
                <a:path w="2929" h="2930" extrusionOk="0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73"/>
            <p:cNvSpPr/>
            <p:nvPr/>
          </p:nvSpPr>
          <p:spPr>
            <a:xfrm>
              <a:off x="4524850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73"/>
            <p:cNvSpPr/>
            <p:nvPr/>
          </p:nvSpPr>
          <p:spPr>
            <a:xfrm>
              <a:off x="4203175" y="4927800"/>
              <a:ext cx="589025" cy="371625"/>
            </a:xfrm>
            <a:custGeom>
              <a:avLst/>
              <a:gdLst/>
              <a:ahLst/>
              <a:cxnLst/>
              <a:rect l="l" t="t" r="r" b="b"/>
              <a:pathLst>
                <a:path w="23561" h="14865" extrusionOk="0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73"/>
            <p:cNvSpPr/>
            <p:nvPr/>
          </p:nvSpPr>
          <p:spPr>
            <a:xfrm>
              <a:off x="4203175" y="4885650"/>
              <a:ext cx="342775" cy="86550"/>
            </a:xfrm>
            <a:custGeom>
              <a:avLst/>
              <a:gdLst/>
              <a:ahLst/>
              <a:cxnLst/>
              <a:rect l="l" t="t" r="r" b="b"/>
              <a:pathLst>
                <a:path w="13711" h="3462" extrusionOk="0">
                  <a:moveTo>
                    <a:pt x="2885" y="1"/>
                  </a:moveTo>
                  <a:lnTo>
                    <a:pt x="1" y="1687"/>
                  </a:lnTo>
                  <a:lnTo>
                    <a:pt x="10827" y="3462"/>
                  </a:lnTo>
                  <a:lnTo>
                    <a:pt x="13711" y="1776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73"/>
            <p:cNvSpPr/>
            <p:nvPr/>
          </p:nvSpPr>
          <p:spPr>
            <a:xfrm>
              <a:off x="4473825" y="4930025"/>
              <a:ext cx="123150" cy="72125"/>
            </a:xfrm>
            <a:custGeom>
              <a:avLst/>
              <a:gdLst/>
              <a:ahLst/>
              <a:cxnLst/>
              <a:rect l="l" t="t" r="r" b="b"/>
              <a:pathLst>
                <a:path w="4926" h="2885" extrusionOk="0">
                  <a:moveTo>
                    <a:pt x="2885" y="1"/>
                  </a:moveTo>
                  <a:lnTo>
                    <a:pt x="1" y="1687"/>
                  </a:lnTo>
                  <a:lnTo>
                    <a:pt x="2042" y="2885"/>
                  </a:lnTo>
                  <a:lnTo>
                    <a:pt x="4926" y="119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73"/>
            <p:cNvSpPr/>
            <p:nvPr/>
          </p:nvSpPr>
          <p:spPr>
            <a:xfrm>
              <a:off x="4792175" y="5226175"/>
              <a:ext cx="73225" cy="73250"/>
            </a:xfrm>
            <a:custGeom>
              <a:avLst/>
              <a:gdLst/>
              <a:ahLst/>
              <a:cxnLst/>
              <a:rect l="l" t="t" r="r" b="b"/>
              <a:pathLst>
                <a:path w="2929" h="2930" extrusionOk="0">
                  <a:moveTo>
                    <a:pt x="2929" y="1"/>
                  </a:moveTo>
                  <a:lnTo>
                    <a:pt x="0" y="1687"/>
                  </a:lnTo>
                  <a:lnTo>
                    <a:pt x="0" y="2929"/>
                  </a:lnTo>
                  <a:lnTo>
                    <a:pt x="2929" y="124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73"/>
            <p:cNvSpPr/>
            <p:nvPr/>
          </p:nvSpPr>
          <p:spPr>
            <a:xfrm>
              <a:off x="4524850" y="4959975"/>
              <a:ext cx="340550" cy="308375"/>
            </a:xfrm>
            <a:custGeom>
              <a:avLst/>
              <a:gdLst/>
              <a:ahLst/>
              <a:cxnLst/>
              <a:rect l="l" t="t" r="r" b="b"/>
              <a:pathLst>
                <a:path w="13622" h="12335" extrusionOk="0">
                  <a:moveTo>
                    <a:pt x="2885" y="1"/>
                  </a:moveTo>
                  <a:lnTo>
                    <a:pt x="1" y="1687"/>
                  </a:lnTo>
                  <a:lnTo>
                    <a:pt x="10693" y="12335"/>
                  </a:lnTo>
                  <a:lnTo>
                    <a:pt x="13622" y="10649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73"/>
            <p:cNvSpPr/>
            <p:nvPr/>
          </p:nvSpPr>
          <p:spPr>
            <a:xfrm>
              <a:off x="4203175" y="4927800"/>
              <a:ext cx="589025" cy="371625"/>
            </a:xfrm>
            <a:custGeom>
              <a:avLst/>
              <a:gdLst/>
              <a:ahLst/>
              <a:cxnLst/>
              <a:rect l="l" t="t" r="r" b="b"/>
              <a:pathLst>
                <a:path w="23561" h="14865" extrusionOk="0">
                  <a:moveTo>
                    <a:pt x="1" y="1"/>
                  </a:moveTo>
                  <a:lnTo>
                    <a:pt x="1" y="1243"/>
                  </a:lnTo>
                  <a:lnTo>
                    <a:pt x="10827" y="4482"/>
                  </a:lnTo>
                  <a:lnTo>
                    <a:pt x="12868" y="5636"/>
                  </a:lnTo>
                  <a:lnTo>
                    <a:pt x="23560" y="14864"/>
                  </a:lnTo>
                  <a:lnTo>
                    <a:pt x="23560" y="13622"/>
                  </a:lnTo>
                  <a:lnTo>
                    <a:pt x="12868" y="2974"/>
                  </a:lnTo>
                  <a:lnTo>
                    <a:pt x="10827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73"/>
            <p:cNvSpPr/>
            <p:nvPr/>
          </p:nvSpPr>
          <p:spPr>
            <a:xfrm>
              <a:off x="4534825" y="4658275"/>
              <a:ext cx="54375" cy="336100"/>
            </a:xfrm>
            <a:custGeom>
              <a:avLst/>
              <a:gdLst/>
              <a:ahLst/>
              <a:cxnLst/>
              <a:rect l="l" t="t" r="r" b="b"/>
              <a:pathLst>
                <a:path w="2175" h="13444" extrusionOk="0">
                  <a:moveTo>
                    <a:pt x="2175" y="0"/>
                  </a:moveTo>
                  <a:lnTo>
                    <a:pt x="45" y="1243"/>
                  </a:lnTo>
                  <a:lnTo>
                    <a:pt x="1" y="13444"/>
                  </a:lnTo>
                  <a:lnTo>
                    <a:pt x="2131" y="12202"/>
                  </a:lnTo>
                  <a:lnTo>
                    <a:pt x="2175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73"/>
            <p:cNvSpPr/>
            <p:nvPr/>
          </p:nvSpPr>
          <p:spPr>
            <a:xfrm>
              <a:off x="4481600" y="4658275"/>
              <a:ext cx="54375" cy="336100"/>
            </a:xfrm>
            <a:custGeom>
              <a:avLst/>
              <a:gdLst/>
              <a:ahLst/>
              <a:cxnLst/>
              <a:rect l="l" t="t" r="r" b="b"/>
              <a:pathLst>
                <a:path w="2175" h="13444" extrusionOk="0">
                  <a:moveTo>
                    <a:pt x="45" y="0"/>
                  </a:moveTo>
                  <a:lnTo>
                    <a:pt x="0" y="12202"/>
                  </a:lnTo>
                  <a:lnTo>
                    <a:pt x="2130" y="13444"/>
                  </a:lnTo>
                  <a:lnTo>
                    <a:pt x="2174" y="124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73"/>
            <p:cNvSpPr/>
            <p:nvPr/>
          </p:nvSpPr>
          <p:spPr>
            <a:xfrm>
              <a:off x="4482700" y="4627225"/>
              <a:ext cx="106500" cy="62125"/>
            </a:xfrm>
            <a:custGeom>
              <a:avLst/>
              <a:gdLst/>
              <a:ahLst/>
              <a:cxnLst/>
              <a:rect l="l" t="t" r="r" b="b"/>
              <a:pathLst>
                <a:path w="4260" h="2485" extrusionOk="0">
                  <a:moveTo>
                    <a:pt x="2130" y="0"/>
                  </a:moveTo>
                  <a:lnTo>
                    <a:pt x="1" y="1242"/>
                  </a:lnTo>
                  <a:lnTo>
                    <a:pt x="2130" y="2485"/>
                  </a:lnTo>
                  <a:lnTo>
                    <a:pt x="4260" y="1242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73"/>
            <p:cNvSpPr/>
            <p:nvPr/>
          </p:nvSpPr>
          <p:spPr>
            <a:xfrm>
              <a:off x="3809475" y="3398325"/>
              <a:ext cx="1506250" cy="1371800"/>
            </a:xfrm>
            <a:custGeom>
              <a:avLst/>
              <a:gdLst/>
              <a:ahLst/>
              <a:cxnLst/>
              <a:rect l="l" t="t" r="r" b="b"/>
              <a:pathLst>
                <a:path w="60250" h="54872" extrusionOk="0">
                  <a:moveTo>
                    <a:pt x="56135" y="1"/>
                  </a:moveTo>
                  <a:cubicBezTo>
                    <a:pt x="55811" y="1"/>
                    <a:pt x="55478" y="56"/>
                    <a:pt x="55148" y="174"/>
                  </a:cubicBezTo>
                  <a:cubicBezTo>
                    <a:pt x="46984" y="3058"/>
                    <a:pt x="28216" y="9846"/>
                    <a:pt x="27018" y="12242"/>
                  </a:cubicBezTo>
                  <a:cubicBezTo>
                    <a:pt x="25865" y="14549"/>
                    <a:pt x="22182" y="27371"/>
                    <a:pt x="20363" y="33760"/>
                  </a:cubicBezTo>
                  <a:cubicBezTo>
                    <a:pt x="19983" y="35090"/>
                    <a:pt x="18790" y="35901"/>
                    <a:pt x="17540" y="35901"/>
                  </a:cubicBezTo>
                  <a:cubicBezTo>
                    <a:pt x="17039" y="35901"/>
                    <a:pt x="16529" y="35770"/>
                    <a:pt x="16060" y="35491"/>
                  </a:cubicBezTo>
                  <a:lnTo>
                    <a:pt x="4701" y="28836"/>
                  </a:lnTo>
                  <a:cubicBezTo>
                    <a:pt x="4217" y="28543"/>
                    <a:pt x="3705" y="28411"/>
                    <a:pt x="3208" y="28411"/>
                  </a:cubicBezTo>
                  <a:cubicBezTo>
                    <a:pt x="1519" y="28411"/>
                    <a:pt x="0" y="29933"/>
                    <a:pt x="309" y="31853"/>
                  </a:cubicBezTo>
                  <a:lnTo>
                    <a:pt x="2084" y="42767"/>
                  </a:lnTo>
                  <a:cubicBezTo>
                    <a:pt x="2261" y="43610"/>
                    <a:pt x="2749" y="44364"/>
                    <a:pt x="3548" y="44808"/>
                  </a:cubicBezTo>
                  <a:lnTo>
                    <a:pt x="15660" y="51774"/>
                  </a:lnTo>
                  <a:cubicBezTo>
                    <a:pt x="19247" y="53837"/>
                    <a:pt x="23243" y="54872"/>
                    <a:pt x="27242" y="54872"/>
                  </a:cubicBezTo>
                  <a:cubicBezTo>
                    <a:pt x="30811" y="54872"/>
                    <a:pt x="34382" y="54048"/>
                    <a:pt x="37667" y="52395"/>
                  </a:cubicBezTo>
                  <a:lnTo>
                    <a:pt x="47028" y="47736"/>
                  </a:lnTo>
                  <a:cubicBezTo>
                    <a:pt x="55192" y="43654"/>
                    <a:pt x="60250" y="35180"/>
                    <a:pt x="59895" y="26040"/>
                  </a:cubicBezTo>
                  <a:lnTo>
                    <a:pt x="59052" y="2836"/>
                  </a:lnTo>
                  <a:cubicBezTo>
                    <a:pt x="58979" y="1193"/>
                    <a:pt x="57644" y="1"/>
                    <a:pt x="56135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73"/>
            <p:cNvSpPr/>
            <p:nvPr/>
          </p:nvSpPr>
          <p:spPr>
            <a:xfrm>
              <a:off x="3890400" y="3303950"/>
              <a:ext cx="626725" cy="387225"/>
            </a:xfrm>
            <a:custGeom>
              <a:avLst/>
              <a:gdLst/>
              <a:ahLst/>
              <a:cxnLst/>
              <a:rect l="l" t="t" r="r" b="b"/>
              <a:pathLst>
                <a:path w="25069" h="15489" extrusionOk="0">
                  <a:moveTo>
                    <a:pt x="19655" y="0"/>
                  </a:moveTo>
                  <a:cubicBezTo>
                    <a:pt x="17925" y="44"/>
                    <a:pt x="8963" y="6300"/>
                    <a:pt x="8963" y="6300"/>
                  </a:cubicBezTo>
                  <a:cubicBezTo>
                    <a:pt x="8963" y="6300"/>
                    <a:pt x="3505" y="8253"/>
                    <a:pt x="1731" y="10648"/>
                  </a:cubicBezTo>
                  <a:cubicBezTo>
                    <a:pt x="0" y="13089"/>
                    <a:pt x="1331" y="15263"/>
                    <a:pt x="3727" y="15485"/>
                  </a:cubicBezTo>
                  <a:cubicBezTo>
                    <a:pt x="3766" y="15487"/>
                    <a:pt x="3809" y="15489"/>
                    <a:pt x="3854" y="15489"/>
                  </a:cubicBezTo>
                  <a:cubicBezTo>
                    <a:pt x="6579" y="15489"/>
                    <a:pt x="20169" y="10326"/>
                    <a:pt x="21740" y="9628"/>
                  </a:cubicBezTo>
                  <a:cubicBezTo>
                    <a:pt x="23870" y="8563"/>
                    <a:pt x="25068" y="6212"/>
                    <a:pt x="24624" y="3905"/>
                  </a:cubicBezTo>
                  <a:cubicBezTo>
                    <a:pt x="24181" y="887"/>
                    <a:pt x="21696" y="0"/>
                    <a:pt x="19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73"/>
            <p:cNvSpPr/>
            <p:nvPr/>
          </p:nvSpPr>
          <p:spPr>
            <a:xfrm>
              <a:off x="3914800" y="3390450"/>
              <a:ext cx="602325" cy="299675"/>
            </a:xfrm>
            <a:custGeom>
              <a:avLst/>
              <a:gdLst/>
              <a:ahLst/>
              <a:cxnLst/>
              <a:rect l="l" t="t" r="r" b="b"/>
              <a:pathLst>
                <a:path w="24093" h="11987" extrusionOk="0">
                  <a:moveTo>
                    <a:pt x="23560" y="1"/>
                  </a:moveTo>
                  <a:cubicBezTo>
                    <a:pt x="22894" y="2175"/>
                    <a:pt x="21253" y="3861"/>
                    <a:pt x="19123" y="4615"/>
                  </a:cubicBezTo>
                  <a:cubicBezTo>
                    <a:pt x="13887" y="6700"/>
                    <a:pt x="6079" y="9451"/>
                    <a:pt x="4260" y="9717"/>
                  </a:cubicBezTo>
                  <a:cubicBezTo>
                    <a:pt x="3810" y="9746"/>
                    <a:pt x="3361" y="9760"/>
                    <a:pt x="2911" y="9760"/>
                  </a:cubicBezTo>
                  <a:cubicBezTo>
                    <a:pt x="1941" y="9760"/>
                    <a:pt x="971" y="9692"/>
                    <a:pt x="0" y="9540"/>
                  </a:cubicBezTo>
                  <a:lnTo>
                    <a:pt x="0" y="9540"/>
                  </a:lnTo>
                  <a:cubicBezTo>
                    <a:pt x="89" y="10871"/>
                    <a:pt x="1198" y="11847"/>
                    <a:pt x="2751" y="11980"/>
                  </a:cubicBezTo>
                  <a:cubicBezTo>
                    <a:pt x="2800" y="11985"/>
                    <a:pt x="2854" y="11987"/>
                    <a:pt x="2912" y="11987"/>
                  </a:cubicBezTo>
                  <a:cubicBezTo>
                    <a:pt x="5713" y="11987"/>
                    <a:pt x="19200" y="6863"/>
                    <a:pt x="20764" y="6168"/>
                  </a:cubicBezTo>
                  <a:cubicBezTo>
                    <a:pt x="22894" y="5103"/>
                    <a:pt x="24092" y="2752"/>
                    <a:pt x="23648" y="400"/>
                  </a:cubicBezTo>
                  <a:cubicBezTo>
                    <a:pt x="23648" y="267"/>
                    <a:pt x="23604" y="134"/>
                    <a:pt x="2356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73"/>
            <p:cNvSpPr/>
            <p:nvPr/>
          </p:nvSpPr>
          <p:spPr>
            <a:xfrm>
              <a:off x="3324700" y="3390825"/>
              <a:ext cx="225200" cy="149400"/>
            </a:xfrm>
            <a:custGeom>
              <a:avLst/>
              <a:gdLst/>
              <a:ahLst/>
              <a:cxnLst/>
              <a:rect l="l" t="t" r="r" b="b"/>
              <a:pathLst>
                <a:path w="9008" h="5976" extrusionOk="0">
                  <a:moveTo>
                    <a:pt x="4288" y="0"/>
                  </a:moveTo>
                  <a:cubicBezTo>
                    <a:pt x="4035" y="0"/>
                    <a:pt x="3736" y="35"/>
                    <a:pt x="3372" y="119"/>
                  </a:cubicBezTo>
                  <a:cubicBezTo>
                    <a:pt x="1642" y="518"/>
                    <a:pt x="1" y="2382"/>
                    <a:pt x="134" y="2737"/>
                  </a:cubicBezTo>
                  <a:cubicBezTo>
                    <a:pt x="175" y="2848"/>
                    <a:pt x="352" y="2885"/>
                    <a:pt x="582" y="2885"/>
                  </a:cubicBezTo>
                  <a:cubicBezTo>
                    <a:pt x="1046" y="2885"/>
                    <a:pt x="1727" y="2733"/>
                    <a:pt x="1950" y="2733"/>
                  </a:cubicBezTo>
                  <a:cubicBezTo>
                    <a:pt x="1969" y="2733"/>
                    <a:pt x="1985" y="2734"/>
                    <a:pt x="1997" y="2737"/>
                  </a:cubicBezTo>
                  <a:cubicBezTo>
                    <a:pt x="2219" y="2825"/>
                    <a:pt x="755" y="2958"/>
                    <a:pt x="577" y="3003"/>
                  </a:cubicBezTo>
                  <a:cubicBezTo>
                    <a:pt x="355" y="3092"/>
                    <a:pt x="89" y="3580"/>
                    <a:pt x="355" y="3713"/>
                  </a:cubicBezTo>
                  <a:cubicBezTo>
                    <a:pt x="394" y="3732"/>
                    <a:pt x="451" y="3740"/>
                    <a:pt x="524" y="3740"/>
                  </a:cubicBezTo>
                  <a:cubicBezTo>
                    <a:pt x="959" y="3740"/>
                    <a:pt x="1921" y="3447"/>
                    <a:pt x="2263" y="3447"/>
                  </a:cubicBezTo>
                  <a:cubicBezTo>
                    <a:pt x="2707" y="3447"/>
                    <a:pt x="3772" y="4600"/>
                    <a:pt x="4615" y="5088"/>
                  </a:cubicBezTo>
                  <a:cubicBezTo>
                    <a:pt x="5591" y="5487"/>
                    <a:pt x="6611" y="5798"/>
                    <a:pt x="7632" y="5976"/>
                  </a:cubicBezTo>
                  <a:cubicBezTo>
                    <a:pt x="8874" y="5443"/>
                    <a:pt x="9007" y="2604"/>
                    <a:pt x="9007" y="2604"/>
                  </a:cubicBezTo>
                  <a:cubicBezTo>
                    <a:pt x="8120" y="1938"/>
                    <a:pt x="7188" y="1317"/>
                    <a:pt x="6212" y="740"/>
                  </a:cubicBezTo>
                  <a:cubicBezTo>
                    <a:pt x="5546" y="495"/>
                    <a:pt x="5240" y="0"/>
                    <a:pt x="4288" y="0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73"/>
            <p:cNvSpPr/>
            <p:nvPr/>
          </p:nvSpPr>
          <p:spPr>
            <a:xfrm>
              <a:off x="3484425" y="3429275"/>
              <a:ext cx="637825" cy="259075"/>
            </a:xfrm>
            <a:custGeom>
              <a:avLst/>
              <a:gdLst/>
              <a:ahLst/>
              <a:cxnLst/>
              <a:rect l="l" t="t" r="r" b="b"/>
              <a:pathLst>
                <a:path w="25513" h="10363" extrusionOk="0">
                  <a:moveTo>
                    <a:pt x="1376" y="1"/>
                  </a:moveTo>
                  <a:cubicBezTo>
                    <a:pt x="267" y="1287"/>
                    <a:pt x="1" y="3106"/>
                    <a:pt x="710" y="4615"/>
                  </a:cubicBezTo>
                  <a:cubicBezTo>
                    <a:pt x="1775" y="4926"/>
                    <a:pt x="12157" y="9141"/>
                    <a:pt x="16461" y="10161"/>
                  </a:cubicBezTo>
                  <a:cubicBezTo>
                    <a:pt x="17054" y="10302"/>
                    <a:pt x="17599" y="10362"/>
                    <a:pt x="18097" y="10362"/>
                  </a:cubicBezTo>
                  <a:cubicBezTo>
                    <a:pt x="21220" y="10362"/>
                    <a:pt x="22539" y="7987"/>
                    <a:pt x="22539" y="7987"/>
                  </a:cubicBezTo>
                  <a:cubicBezTo>
                    <a:pt x="25512" y="2530"/>
                    <a:pt x="14953" y="2308"/>
                    <a:pt x="11581" y="1909"/>
                  </a:cubicBezTo>
                  <a:cubicBezTo>
                    <a:pt x="8253" y="1509"/>
                    <a:pt x="1376" y="1"/>
                    <a:pt x="1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73"/>
            <p:cNvSpPr/>
            <p:nvPr/>
          </p:nvSpPr>
          <p:spPr>
            <a:xfrm>
              <a:off x="3493300" y="3516900"/>
              <a:ext cx="536875" cy="171500"/>
            </a:xfrm>
            <a:custGeom>
              <a:avLst/>
              <a:gdLst/>
              <a:ahLst/>
              <a:cxnLst/>
              <a:rect l="l" t="t" r="r" b="b"/>
              <a:pathLst>
                <a:path w="21475" h="6860" extrusionOk="0">
                  <a:moveTo>
                    <a:pt x="0" y="1"/>
                  </a:moveTo>
                  <a:cubicBezTo>
                    <a:pt x="45" y="400"/>
                    <a:pt x="178" y="755"/>
                    <a:pt x="355" y="1110"/>
                  </a:cubicBezTo>
                  <a:cubicBezTo>
                    <a:pt x="1420" y="1421"/>
                    <a:pt x="11802" y="5636"/>
                    <a:pt x="16106" y="6656"/>
                  </a:cubicBezTo>
                  <a:cubicBezTo>
                    <a:pt x="16704" y="6798"/>
                    <a:pt x="17250" y="6859"/>
                    <a:pt x="17750" y="6859"/>
                  </a:cubicBezTo>
                  <a:cubicBezTo>
                    <a:pt x="19586" y="6859"/>
                    <a:pt x="20777" y="6032"/>
                    <a:pt x="21475" y="5369"/>
                  </a:cubicBezTo>
                  <a:lnTo>
                    <a:pt x="21475" y="5369"/>
                  </a:lnTo>
                  <a:cubicBezTo>
                    <a:pt x="21435" y="5370"/>
                    <a:pt x="21396" y="5370"/>
                    <a:pt x="21357" y="5370"/>
                  </a:cubicBezTo>
                  <a:cubicBezTo>
                    <a:pt x="14565" y="5370"/>
                    <a:pt x="4147" y="1589"/>
                    <a:pt x="0" y="1"/>
                  </a:cubicBezTo>
                  <a:close/>
                </a:path>
              </a:pathLst>
            </a:custGeom>
            <a:solidFill>
              <a:srgbClr val="C7D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73"/>
            <p:cNvSpPr/>
            <p:nvPr/>
          </p:nvSpPr>
          <p:spPr>
            <a:xfrm>
              <a:off x="4294150" y="2601875"/>
              <a:ext cx="417075" cy="502375"/>
            </a:xfrm>
            <a:custGeom>
              <a:avLst/>
              <a:gdLst/>
              <a:ahLst/>
              <a:cxnLst/>
              <a:rect l="l" t="t" r="r" b="b"/>
              <a:pathLst>
                <a:path w="16683" h="20095" extrusionOk="0">
                  <a:moveTo>
                    <a:pt x="8669" y="1"/>
                  </a:moveTo>
                  <a:cubicBezTo>
                    <a:pt x="6413" y="1"/>
                    <a:pt x="4218" y="760"/>
                    <a:pt x="2396" y="2172"/>
                  </a:cubicBezTo>
                  <a:cubicBezTo>
                    <a:pt x="1287" y="3015"/>
                    <a:pt x="533" y="4258"/>
                    <a:pt x="311" y="5633"/>
                  </a:cubicBezTo>
                  <a:cubicBezTo>
                    <a:pt x="44" y="7851"/>
                    <a:pt x="1509" y="9049"/>
                    <a:pt x="887" y="10425"/>
                  </a:cubicBezTo>
                  <a:cubicBezTo>
                    <a:pt x="178" y="11667"/>
                    <a:pt x="0" y="13131"/>
                    <a:pt x="311" y="14507"/>
                  </a:cubicBezTo>
                  <a:cubicBezTo>
                    <a:pt x="666" y="15793"/>
                    <a:pt x="1242" y="18899"/>
                    <a:pt x="2041" y="19742"/>
                  </a:cubicBezTo>
                  <a:cubicBezTo>
                    <a:pt x="2292" y="19993"/>
                    <a:pt x="2760" y="20095"/>
                    <a:pt x="3359" y="20095"/>
                  </a:cubicBezTo>
                  <a:cubicBezTo>
                    <a:pt x="4773" y="20095"/>
                    <a:pt x="6921" y="19530"/>
                    <a:pt x="8696" y="19032"/>
                  </a:cubicBezTo>
                  <a:cubicBezTo>
                    <a:pt x="11181" y="18278"/>
                    <a:pt x="13266" y="16547"/>
                    <a:pt x="14464" y="14240"/>
                  </a:cubicBezTo>
                  <a:cubicBezTo>
                    <a:pt x="15396" y="12244"/>
                    <a:pt x="16682" y="8650"/>
                    <a:pt x="15928" y="5633"/>
                  </a:cubicBezTo>
                  <a:cubicBezTo>
                    <a:pt x="15174" y="2616"/>
                    <a:pt x="12068" y="264"/>
                    <a:pt x="9983" y="87"/>
                  </a:cubicBezTo>
                  <a:cubicBezTo>
                    <a:pt x="9544" y="29"/>
                    <a:pt x="9105" y="1"/>
                    <a:pt x="8669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73"/>
            <p:cNvSpPr/>
            <p:nvPr/>
          </p:nvSpPr>
          <p:spPr>
            <a:xfrm>
              <a:off x="4269750" y="2668925"/>
              <a:ext cx="448125" cy="405500"/>
            </a:xfrm>
            <a:custGeom>
              <a:avLst/>
              <a:gdLst/>
              <a:ahLst/>
              <a:cxnLst/>
              <a:rect l="l" t="t" r="r" b="b"/>
              <a:pathLst>
                <a:path w="17925" h="16220" extrusionOk="0">
                  <a:moveTo>
                    <a:pt x="2238" y="1"/>
                  </a:moveTo>
                  <a:cubicBezTo>
                    <a:pt x="2167" y="1"/>
                    <a:pt x="2102" y="8"/>
                    <a:pt x="2041" y="23"/>
                  </a:cubicBezTo>
                  <a:cubicBezTo>
                    <a:pt x="2041" y="23"/>
                    <a:pt x="0" y="1709"/>
                    <a:pt x="1020" y="4060"/>
                  </a:cubicBezTo>
                  <a:cubicBezTo>
                    <a:pt x="1642" y="4814"/>
                    <a:pt x="3505" y="5746"/>
                    <a:pt x="4126" y="6988"/>
                  </a:cubicBezTo>
                  <a:cubicBezTo>
                    <a:pt x="4747" y="8275"/>
                    <a:pt x="3106" y="9917"/>
                    <a:pt x="4392" y="11292"/>
                  </a:cubicBezTo>
                  <a:cubicBezTo>
                    <a:pt x="5679" y="12668"/>
                    <a:pt x="6877" y="13200"/>
                    <a:pt x="7232" y="14930"/>
                  </a:cubicBezTo>
                  <a:cubicBezTo>
                    <a:pt x="7418" y="15863"/>
                    <a:pt x="8168" y="16219"/>
                    <a:pt x="9288" y="16219"/>
                  </a:cubicBezTo>
                  <a:cubicBezTo>
                    <a:pt x="10300" y="16219"/>
                    <a:pt x="11614" y="15928"/>
                    <a:pt x="13089" y="15507"/>
                  </a:cubicBezTo>
                  <a:cubicBezTo>
                    <a:pt x="14287" y="14930"/>
                    <a:pt x="15085" y="12845"/>
                    <a:pt x="15085" y="12845"/>
                  </a:cubicBezTo>
                  <a:cubicBezTo>
                    <a:pt x="15085" y="12845"/>
                    <a:pt x="17215" y="8896"/>
                    <a:pt x="17570" y="6456"/>
                  </a:cubicBezTo>
                  <a:cubicBezTo>
                    <a:pt x="17925" y="3971"/>
                    <a:pt x="17304" y="2862"/>
                    <a:pt x="16549" y="2862"/>
                  </a:cubicBezTo>
                  <a:cubicBezTo>
                    <a:pt x="15938" y="2862"/>
                    <a:pt x="13548" y="4706"/>
                    <a:pt x="11309" y="4706"/>
                  </a:cubicBezTo>
                  <a:cubicBezTo>
                    <a:pt x="10949" y="4706"/>
                    <a:pt x="10593" y="4659"/>
                    <a:pt x="10249" y="4548"/>
                  </a:cubicBezTo>
                  <a:cubicBezTo>
                    <a:pt x="7910" y="3783"/>
                    <a:pt x="3859" y="1"/>
                    <a:pt x="2238" y="1"/>
                  </a:cubicBezTo>
                  <a:close/>
                </a:path>
              </a:pathLst>
            </a:custGeom>
            <a:solidFill>
              <a:srgbClr val="93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73"/>
            <p:cNvSpPr/>
            <p:nvPr/>
          </p:nvSpPr>
          <p:spPr>
            <a:xfrm>
              <a:off x="4313000" y="2555650"/>
              <a:ext cx="419300" cy="302350"/>
            </a:xfrm>
            <a:custGeom>
              <a:avLst/>
              <a:gdLst/>
              <a:ahLst/>
              <a:cxnLst/>
              <a:rect l="l" t="t" r="r" b="b"/>
              <a:pathLst>
                <a:path w="16772" h="12094" extrusionOk="0">
                  <a:moveTo>
                    <a:pt x="6573" y="1"/>
                  </a:moveTo>
                  <a:cubicBezTo>
                    <a:pt x="5103" y="1"/>
                    <a:pt x="3684" y="222"/>
                    <a:pt x="2751" y="827"/>
                  </a:cubicBezTo>
                  <a:cubicBezTo>
                    <a:pt x="1420" y="1625"/>
                    <a:pt x="488" y="3001"/>
                    <a:pt x="311" y="4554"/>
                  </a:cubicBezTo>
                  <a:cubicBezTo>
                    <a:pt x="0" y="8414"/>
                    <a:pt x="6877" y="11519"/>
                    <a:pt x="9051" y="11963"/>
                  </a:cubicBezTo>
                  <a:cubicBezTo>
                    <a:pt x="9453" y="12051"/>
                    <a:pt x="9915" y="12093"/>
                    <a:pt x="10405" y="12093"/>
                  </a:cubicBezTo>
                  <a:cubicBezTo>
                    <a:pt x="12623" y="12093"/>
                    <a:pt x="15436" y="11238"/>
                    <a:pt x="16017" y="9967"/>
                  </a:cubicBezTo>
                  <a:cubicBezTo>
                    <a:pt x="16771" y="8414"/>
                    <a:pt x="16417" y="5308"/>
                    <a:pt x="15307" y="4021"/>
                  </a:cubicBezTo>
                  <a:cubicBezTo>
                    <a:pt x="14420" y="3134"/>
                    <a:pt x="13399" y="2424"/>
                    <a:pt x="12290" y="1936"/>
                  </a:cubicBezTo>
                  <a:cubicBezTo>
                    <a:pt x="12290" y="1936"/>
                    <a:pt x="13311" y="1714"/>
                    <a:pt x="12202" y="1004"/>
                  </a:cubicBezTo>
                  <a:cubicBezTo>
                    <a:pt x="11308" y="544"/>
                    <a:pt x="8876" y="1"/>
                    <a:pt x="6573" y="1"/>
                  </a:cubicBezTo>
                  <a:close/>
                </a:path>
              </a:pathLst>
            </a:custGeom>
            <a:solidFill>
              <a:srgbClr val="A55D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3"/>
            <p:cNvSpPr/>
            <p:nvPr/>
          </p:nvSpPr>
          <p:spPr>
            <a:xfrm>
              <a:off x="4380300" y="2903225"/>
              <a:ext cx="62500" cy="84200"/>
            </a:xfrm>
            <a:custGeom>
              <a:avLst/>
              <a:gdLst/>
              <a:ahLst/>
              <a:cxnLst/>
              <a:rect l="l" t="t" r="r" b="b"/>
              <a:pathLst>
                <a:path w="2500" h="3368" extrusionOk="0">
                  <a:moveTo>
                    <a:pt x="1118" y="1"/>
                  </a:moveTo>
                  <a:cubicBezTo>
                    <a:pt x="575" y="1"/>
                    <a:pt x="325" y="944"/>
                    <a:pt x="325" y="944"/>
                  </a:cubicBezTo>
                  <a:cubicBezTo>
                    <a:pt x="0" y="2286"/>
                    <a:pt x="681" y="3367"/>
                    <a:pt x="1276" y="3367"/>
                  </a:cubicBezTo>
                  <a:cubicBezTo>
                    <a:pt x="1330" y="3367"/>
                    <a:pt x="1383" y="3358"/>
                    <a:pt x="1435" y="3340"/>
                  </a:cubicBezTo>
                  <a:cubicBezTo>
                    <a:pt x="2011" y="3162"/>
                    <a:pt x="2499" y="1077"/>
                    <a:pt x="1612" y="234"/>
                  </a:cubicBezTo>
                  <a:cubicBezTo>
                    <a:pt x="1426" y="67"/>
                    <a:pt x="1262" y="1"/>
                    <a:pt x="1118" y="1"/>
                  </a:cubicBezTo>
                  <a:close/>
                </a:path>
              </a:pathLst>
            </a:custGeom>
            <a:solidFill>
              <a:srgbClr val="FFE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3"/>
            <p:cNvSpPr/>
            <p:nvPr/>
          </p:nvSpPr>
          <p:spPr>
            <a:xfrm>
              <a:off x="3959150" y="1936475"/>
              <a:ext cx="844125" cy="704875"/>
            </a:xfrm>
            <a:custGeom>
              <a:avLst/>
              <a:gdLst/>
              <a:ahLst/>
              <a:cxnLst/>
              <a:rect l="l" t="t" r="r" b="b"/>
              <a:pathLst>
                <a:path w="33765" h="28195" extrusionOk="0">
                  <a:moveTo>
                    <a:pt x="32371" y="1"/>
                  </a:moveTo>
                  <a:cubicBezTo>
                    <a:pt x="32028" y="1"/>
                    <a:pt x="31642" y="113"/>
                    <a:pt x="31236" y="348"/>
                  </a:cubicBezTo>
                  <a:lnTo>
                    <a:pt x="2530" y="16942"/>
                  </a:lnTo>
                  <a:cubicBezTo>
                    <a:pt x="1021" y="17874"/>
                    <a:pt x="90" y="19515"/>
                    <a:pt x="1" y="21290"/>
                  </a:cubicBezTo>
                  <a:lnTo>
                    <a:pt x="1" y="26392"/>
                  </a:lnTo>
                  <a:cubicBezTo>
                    <a:pt x="1" y="27530"/>
                    <a:pt x="586" y="28195"/>
                    <a:pt x="1420" y="28195"/>
                  </a:cubicBezTo>
                  <a:cubicBezTo>
                    <a:pt x="1757" y="28195"/>
                    <a:pt x="2134" y="28086"/>
                    <a:pt x="2530" y="27856"/>
                  </a:cubicBezTo>
                  <a:lnTo>
                    <a:pt x="22052" y="16454"/>
                  </a:lnTo>
                  <a:lnTo>
                    <a:pt x="23205" y="18406"/>
                  </a:lnTo>
                  <a:lnTo>
                    <a:pt x="24315" y="15123"/>
                  </a:lnTo>
                  <a:lnTo>
                    <a:pt x="31236" y="11263"/>
                  </a:lnTo>
                  <a:cubicBezTo>
                    <a:pt x="32745" y="10287"/>
                    <a:pt x="33676" y="8645"/>
                    <a:pt x="33765" y="6870"/>
                  </a:cubicBezTo>
                  <a:lnTo>
                    <a:pt x="33765" y="1768"/>
                  </a:lnTo>
                  <a:cubicBezTo>
                    <a:pt x="33765" y="642"/>
                    <a:pt x="33191" y="1"/>
                    <a:pt x="32371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73"/>
            <p:cNvSpPr/>
            <p:nvPr/>
          </p:nvSpPr>
          <p:spPr>
            <a:xfrm>
              <a:off x="3027425" y="2863600"/>
              <a:ext cx="918450" cy="531325"/>
            </a:xfrm>
            <a:custGeom>
              <a:avLst/>
              <a:gdLst/>
              <a:ahLst/>
              <a:cxnLst/>
              <a:rect l="l" t="t" r="r" b="b"/>
              <a:pathLst>
                <a:path w="36738" h="21253" extrusionOk="0">
                  <a:moveTo>
                    <a:pt x="15175" y="0"/>
                  </a:moveTo>
                  <a:lnTo>
                    <a:pt x="1" y="8741"/>
                  </a:lnTo>
                  <a:lnTo>
                    <a:pt x="21564" y="21252"/>
                  </a:lnTo>
                  <a:lnTo>
                    <a:pt x="36738" y="12512"/>
                  </a:lnTo>
                  <a:lnTo>
                    <a:pt x="15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73"/>
            <p:cNvSpPr/>
            <p:nvPr/>
          </p:nvSpPr>
          <p:spPr>
            <a:xfrm>
              <a:off x="3293650" y="2984000"/>
              <a:ext cx="191900" cy="69275"/>
            </a:xfrm>
            <a:custGeom>
              <a:avLst/>
              <a:gdLst/>
              <a:ahLst/>
              <a:cxnLst/>
              <a:rect l="l" t="t" r="r" b="b"/>
              <a:pathLst>
                <a:path w="7676" h="2771" extrusionOk="0">
                  <a:moveTo>
                    <a:pt x="4321" y="1"/>
                  </a:moveTo>
                  <a:cubicBezTo>
                    <a:pt x="2550" y="1"/>
                    <a:pt x="850" y="552"/>
                    <a:pt x="0" y="1529"/>
                  </a:cubicBezTo>
                  <a:lnTo>
                    <a:pt x="4304" y="2771"/>
                  </a:lnTo>
                  <a:lnTo>
                    <a:pt x="7676" y="819"/>
                  </a:lnTo>
                  <a:cubicBezTo>
                    <a:pt x="7321" y="597"/>
                    <a:pt x="6877" y="419"/>
                    <a:pt x="6478" y="286"/>
                  </a:cubicBezTo>
                  <a:cubicBezTo>
                    <a:pt x="5783" y="93"/>
                    <a:pt x="5046" y="1"/>
                    <a:pt x="4321" y="1"/>
                  </a:cubicBez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73"/>
            <p:cNvSpPr/>
            <p:nvPr/>
          </p:nvSpPr>
          <p:spPr>
            <a:xfrm>
              <a:off x="3243725" y="3011100"/>
              <a:ext cx="318375" cy="143675"/>
            </a:xfrm>
            <a:custGeom>
              <a:avLst/>
              <a:gdLst/>
              <a:ahLst/>
              <a:cxnLst/>
              <a:rect l="l" t="t" r="r" b="b"/>
              <a:pathLst>
                <a:path w="12735" h="5747" extrusionOk="0">
                  <a:moveTo>
                    <a:pt x="10472" y="1"/>
                  </a:moveTo>
                  <a:lnTo>
                    <a:pt x="6301" y="2397"/>
                  </a:lnTo>
                  <a:lnTo>
                    <a:pt x="1110" y="844"/>
                  </a:lnTo>
                  <a:lnTo>
                    <a:pt x="1110" y="844"/>
                  </a:lnTo>
                  <a:cubicBezTo>
                    <a:pt x="1" y="2175"/>
                    <a:pt x="400" y="3728"/>
                    <a:pt x="2219" y="4748"/>
                  </a:cubicBezTo>
                  <a:cubicBezTo>
                    <a:pt x="3506" y="5414"/>
                    <a:pt x="4914" y="5747"/>
                    <a:pt x="6329" y="5747"/>
                  </a:cubicBezTo>
                  <a:cubicBezTo>
                    <a:pt x="7743" y="5747"/>
                    <a:pt x="9163" y="5414"/>
                    <a:pt x="10472" y="4748"/>
                  </a:cubicBezTo>
                  <a:cubicBezTo>
                    <a:pt x="12734" y="3462"/>
                    <a:pt x="12734" y="1332"/>
                    <a:pt x="10472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73"/>
            <p:cNvSpPr/>
            <p:nvPr/>
          </p:nvSpPr>
          <p:spPr>
            <a:xfrm>
              <a:off x="3570950" y="3046050"/>
              <a:ext cx="581250" cy="333900"/>
            </a:xfrm>
            <a:custGeom>
              <a:avLst/>
              <a:gdLst/>
              <a:ahLst/>
              <a:cxnLst/>
              <a:rect l="l" t="t" r="r" b="b"/>
              <a:pathLst>
                <a:path w="23250" h="13356" extrusionOk="0">
                  <a:moveTo>
                    <a:pt x="13471" y="1"/>
                  </a:moveTo>
                  <a:cubicBezTo>
                    <a:pt x="13211" y="1"/>
                    <a:pt x="12956" y="67"/>
                    <a:pt x="12734" y="200"/>
                  </a:cubicBezTo>
                  <a:lnTo>
                    <a:pt x="444" y="7343"/>
                  </a:lnTo>
                  <a:cubicBezTo>
                    <a:pt x="0" y="7477"/>
                    <a:pt x="0" y="8053"/>
                    <a:pt x="444" y="8186"/>
                  </a:cubicBezTo>
                  <a:lnTo>
                    <a:pt x="9007" y="13156"/>
                  </a:lnTo>
                  <a:cubicBezTo>
                    <a:pt x="9251" y="13289"/>
                    <a:pt x="9506" y="13355"/>
                    <a:pt x="9761" y="13355"/>
                  </a:cubicBezTo>
                  <a:cubicBezTo>
                    <a:pt x="10016" y="13355"/>
                    <a:pt x="10271" y="13289"/>
                    <a:pt x="10515" y="13156"/>
                  </a:cubicBezTo>
                  <a:lnTo>
                    <a:pt x="22805" y="6012"/>
                  </a:lnTo>
                  <a:cubicBezTo>
                    <a:pt x="23249" y="5791"/>
                    <a:pt x="23249" y="5391"/>
                    <a:pt x="22805" y="5125"/>
                  </a:cubicBezTo>
                  <a:lnTo>
                    <a:pt x="14242" y="200"/>
                  </a:lnTo>
                  <a:cubicBezTo>
                    <a:pt x="13998" y="67"/>
                    <a:pt x="13732" y="1"/>
                    <a:pt x="13471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73"/>
            <p:cNvSpPr/>
            <p:nvPr/>
          </p:nvSpPr>
          <p:spPr>
            <a:xfrm>
              <a:off x="3574275" y="3186375"/>
              <a:ext cx="575700" cy="204100"/>
            </a:xfrm>
            <a:custGeom>
              <a:avLst/>
              <a:gdLst/>
              <a:ahLst/>
              <a:cxnLst/>
              <a:rect l="l" t="t" r="r" b="b"/>
              <a:pathLst>
                <a:path w="23028" h="8164" extrusionOk="0">
                  <a:moveTo>
                    <a:pt x="23027" y="0"/>
                  </a:moveTo>
                  <a:lnTo>
                    <a:pt x="22894" y="266"/>
                  </a:lnTo>
                  <a:lnTo>
                    <a:pt x="22939" y="266"/>
                  </a:lnTo>
                  <a:lnTo>
                    <a:pt x="22983" y="222"/>
                  </a:lnTo>
                  <a:lnTo>
                    <a:pt x="23027" y="178"/>
                  </a:lnTo>
                  <a:cubicBezTo>
                    <a:pt x="23027" y="133"/>
                    <a:pt x="23027" y="133"/>
                    <a:pt x="23027" y="133"/>
                  </a:cubicBezTo>
                  <a:lnTo>
                    <a:pt x="23027" y="89"/>
                  </a:lnTo>
                  <a:lnTo>
                    <a:pt x="23027" y="44"/>
                  </a:lnTo>
                  <a:cubicBezTo>
                    <a:pt x="23027" y="44"/>
                    <a:pt x="23027" y="0"/>
                    <a:pt x="23027" y="0"/>
                  </a:cubicBezTo>
                  <a:close/>
                  <a:moveTo>
                    <a:pt x="22850" y="266"/>
                  </a:moveTo>
                  <a:lnTo>
                    <a:pt x="10560" y="7410"/>
                  </a:lnTo>
                  <a:cubicBezTo>
                    <a:pt x="10516" y="7454"/>
                    <a:pt x="10471" y="7454"/>
                    <a:pt x="10427" y="7498"/>
                  </a:cubicBezTo>
                  <a:lnTo>
                    <a:pt x="9451" y="7498"/>
                  </a:lnTo>
                  <a:lnTo>
                    <a:pt x="9318" y="7454"/>
                  </a:lnTo>
                  <a:lnTo>
                    <a:pt x="9273" y="7454"/>
                  </a:lnTo>
                  <a:lnTo>
                    <a:pt x="9096" y="7365"/>
                  </a:lnTo>
                  <a:lnTo>
                    <a:pt x="311" y="2573"/>
                  </a:lnTo>
                  <a:cubicBezTo>
                    <a:pt x="133" y="2529"/>
                    <a:pt x="45" y="2396"/>
                    <a:pt x="0" y="2263"/>
                  </a:cubicBezTo>
                  <a:lnTo>
                    <a:pt x="0" y="2662"/>
                  </a:lnTo>
                  <a:lnTo>
                    <a:pt x="0" y="2707"/>
                  </a:lnTo>
                  <a:cubicBezTo>
                    <a:pt x="45" y="2884"/>
                    <a:pt x="133" y="3017"/>
                    <a:pt x="311" y="3062"/>
                  </a:cubicBezTo>
                  <a:lnTo>
                    <a:pt x="8874" y="8031"/>
                  </a:lnTo>
                  <a:lnTo>
                    <a:pt x="9051" y="8119"/>
                  </a:lnTo>
                  <a:lnTo>
                    <a:pt x="9096" y="8119"/>
                  </a:lnTo>
                  <a:cubicBezTo>
                    <a:pt x="9096" y="8119"/>
                    <a:pt x="9140" y="8119"/>
                    <a:pt x="9184" y="8164"/>
                  </a:cubicBezTo>
                  <a:lnTo>
                    <a:pt x="9983" y="8164"/>
                  </a:lnTo>
                  <a:lnTo>
                    <a:pt x="10116" y="8119"/>
                  </a:lnTo>
                  <a:lnTo>
                    <a:pt x="10249" y="8119"/>
                  </a:lnTo>
                  <a:lnTo>
                    <a:pt x="10382" y="8031"/>
                  </a:lnTo>
                  <a:lnTo>
                    <a:pt x="22717" y="887"/>
                  </a:lnTo>
                  <a:lnTo>
                    <a:pt x="22850" y="887"/>
                  </a:lnTo>
                  <a:cubicBezTo>
                    <a:pt x="22850" y="887"/>
                    <a:pt x="22850" y="887"/>
                    <a:pt x="22894" y="843"/>
                  </a:cubicBezTo>
                  <a:cubicBezTo>
                    <a:pt x="22894" y="843"/>
                    <a:pt x="22894" y="843"/>
                    <a:pt x="22894" y="799"/>
                  </a:cubicBezTo>
                  <a:lnTo>
                    <a:pt x="22894" y="754"/>
                  </a:lnTo>
                  <a:lnTo>
                    <a:pt x="22894" y="710"/>
                  </a:lnTo>
                  <a:lnTo>
                    <a:pt x="22894" y="266"/>
                  </a:lnTo>
                  <a:close/>
                </a:path>
              </a:pathLst>
            </a:custGeom>
            <a:solidFill>
              <a:srgbClr val="7BA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73"/>
            <p:cNvSpPr/>
            <p:nvPr/>
          </p:nvSpPr>
          <p:spPr>
            <a:xfrm>
              <a:off x="3608650" y="3064900"/>
              <a:ext cx="504725" cy="291750"/>
            </a:xfrm>
            <a:custGeom>
              <a:avLst/>
              <a:gdLst/>
              <a:ahLst/>
              <a:cxnLst/>
              <a:rect l="l" t="t" r="r" b="b"/>
              <a:pathLst>
                <a:path w="20189" h="11670" extrusionOk="0">
                  <a:moveTo>
                    <a:pt x="12074" y="1"/>
                  </a:moveTo>
                  <a:cubicBezTo>
                    <a:pt x="11991" y="1"/>
                    <a:pt x="11914" y="23"/>
                    <a:pt x="11847" y="67"/>
                  </a:cubicBezTo>
                  <a:lnTo>
                    <a:pt x="178" y="6900"/>
                  </a:lnTo>
                  <a:cubicBezTo>
                    <a:pt x="1" y="6989"/>
                    <a:pt x="1" y="7122"/>
                    <a:pt x="178" y="7166"/>
                  </a:cubicBezTo>
                  <a:lnTo>
                    <a:pt x="7898" y="11603"/>
                  </a:lnTo>
                  <a:cubicBezTo>
                    <a:pt x="7965" y="11647"/>
                    <a:pt x="8042" y="11670"/>
                    <a:pt x="8126" y="11670"/>
                  </a:cubicBezTo>
                  <a:cubicBezTo>
                    <a:pt x="8209" y="11670"/>
                    <a:pt x="8298" y="11647"/>
                    <a:pt x="8386" y="11603"/>
                  </a:cubicBezTo>
                  <a:lnTo>
                    <a:pt x="20055" y="4815"/>
                  </a:lnTo>
                  <a:cubicBezTo>
                    <a:pt x="20188" y="4770"/>
                    <a:pt x="20188" y="4593"/>
                    <a:pt x="20055" y="4549"/>
                  </a:cubicBezTo>
                  <a:lnTo>
                    <a:pt x="12335" y="67"/>
                  </a:lnTo>
                  <a:cubicBezTo>
                    <a:pt x="12246" y="23"/>
                    <a:pt x="12158" y="1"/>
                    <a:pt x="12074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73"/>
            <p:cNvSpPr/>
            <p:nvPr/>
          </p:nvSpPr>
          <p:spPr>
            <a:xfrm>
              <a:off x="2652525" y="2440975"/>
              <a:ext cx="241825" cy="288425"/>
            </a:xfrm>
            <a:custGeom>
              <a:avLst/>
              <a:gdLst/>
              <a:ahLst/>
              <a:cxnLst/>
              <a:rect l="l" t="t" r="r" b="b"/>
              <a:pathLst>
                <a:path w="9673" h="11537" extrusionOk="0">
                  <a:moveTo>
                    <a:pt x="1" y="1"/>
                  </a:moveTo>
                  <a:lnTo>
                    <a:pt x="1" y="5902"/>
                  </a:lnTo>
                  <a:lnTo>
                    <a:pt x="9673" y="11537"/>
                  </a:lnTo>
                  <a:lnTo>
                    <a:pt x="9673" y="5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7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73"/>
            <p:cNvSpPr/>
            <p:nvPr/>
          </p:nvSpPr>
          <p:spPr>
            <a:xfrm>
              <a:off x="2652525" y="2305650"/>
              <a:ext cx="475875" cy="276225"/>
            </a:xfrm>
            <a:custGeom>
              <a:avLst/>
              <a:gdLst/>
              <a:ahLst/>
              <a:cxnLst/>
              <a:rect l="l" t="t" r="r" b="b"/>
              <a:pathLst>
                <a:path w="19035" h="11049" extrusionOk="0">
                  <a:moveTo>
                    <a:pt x="9318" y="1"/>
                  </a:moveTo>
                  <a:lnTo>
                    <a:pt x="1" y="5414"/>
                  </a:lnTo>
                  <a:lnTo>
                    <a:pt x="9673" y="11049"/>
                  </a:lnTo>
                  <a:lnTo>
                    <a:pt x="19034" y="5636"/>
                  </a:lnTo>
                  <a:lnTo>
                    <a:pt x="9318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73"/>
            <p:cNvSpPr/>
            <p:nvPr/>
          </p:nvSpPr>
          <p:spPr>
            <a:xfrm>
              <a:off x="2894325" y="2446525"/>
              <a:ext cx="234075" cy="282875"/>
            </a:xfrm>
            <a:custGeom>
              <a:avLst/>
              <a:gdLst/>
              <a:ahLst/>
              <a:cxnLst/>
              <a:rect l="l" t="t" r="r" b="b"/>
              <a:pathLst>
                <a:path w="9363" h="11315" extrusionOk="0">
                  <a:moveTo>
                    <a:pt x="9362" y="1"/>
                  </a:moveTo>
                  <a:lnTo>
                    <a:pt x="1" y="5414"/>
                  </a:lnTo>
                  <a:lnTo>
                    <a:pt x="1" y="11315"/>
                  </a:lnTo>
                  <a:lnTo>
                    <a:pt x="9362" y="5902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73"/>
            <p:cNvSpPr/>
            <p:nvPr/>
          </p:nvSpPr>
          <p:spPr>
            <a:xfrm>
              <a:off x="2365250" y="2457625"/>
              <a:ext cx="242925" cy="437050"/>
            </a:xfrm>
            <a:custGeom>
              <a:avLst/>
              <a:gdLst/>
              <a:ahLst/>
              <a:cxnLst/>
              <a:rect l="l" t="t" r="r" b="b"/>
              <a:pathLst>
                <a:path w="9717" h="17482" extrusionOk="0">
                  <a:moveTo>
                    <a:pt x="0" y="0"/>
                  </a:moveTo>
                  <a:lnTo>
                    <a:pt x="45" y="11847"/>
                  </a:lnTo>
                  <a:lnTo>
                    <a:pt x="9717" y="17481"/>
                  </a:lnTo>
                  <a:lnTo>
                    <a:pt x="9672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73"/>
            <p:cNvSpPr/>
            <p:nvPr/>
          </p:nvSpPr>
          <p:spPr>
            <a:xfrm>
              <a:off x="2365250" y="2322300"/>
              <a:ext cx="475875" cy="275100"/>
            </a:xfrm>
            <a:custGeom>
              <a:avLst/>
              <a:gdLst/>
              <a:ahLst/>
              <a:cxnLst/>
              <a:rect l="l" t="t" r="r" b="b"/>
              <a:pathLst>
                <a:path w="19035" h="11004" extrusionOk="0">
                  <a:moveTo>
                    <a:pt x="9362" y="0"/>
                  </a:moveTo>
                  <a:lnTo>
                    <a:pt x="0" y="5413"/>
                  </a:lnTo>
                  <a:lnTo>
                    <a:pt x="9672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73"/>
            <p:cNvSpPr/>
            <p:nvPr/>
          </p:nvSpPr>
          <p:spPr>
            <a:xfrm>
              <a:off x="2607050" y="2463175"/>
              <a:ext cx="235175" cy="431500"/>
            </a:xfrm>
            <a:custGeom>
              <a:avLst/>
              <a:gdLst/>
              <a:ahLst/>
              <a:cxnLst/>
              <a:rect l="l" t="t" r="r" b="b"/>
              <a:pathLst>
                <a:path w="9407" h="17260" extrusionOk="0">
                  <a:moveTo>
                    <a:pt x="9362" y="0"/>
                  </a:moveTo>
                  <a:lnTo>
                    <a:pt x="0" y="5369"/>
                  </a:lnTo>
                  <a:lnTo>
                    <a:pt x="45" y="17259"/>
                  </a:lnTo>
                  <a:lnTo>
                    <a:pt x="9406" y="11846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73"/>
            <p:cNvSpPr/>
            <p:nvPr/>
          </p:nvSpPr>
          <p:spPr>
            <a:xfrm>
              <a:off x="2079075" y="2450975"/>
              <a:ext cx="242925" cy="607850"/>
            </a:xfrm>
            <a:custGeom>
              <a:avLst/>
              <a:gdLst/>
              <a:ahLst/>
              <a:cxnLst/>
              <a:rect l="l" t="t" r="r" b="b"/>
              <a:pathLst>
                <a:path w="9717" h="24314" extrusionOk="0">
                  <a:moveTo>
                    <a:pt x="0" y="0"/>
                  </a:moveTo>
                  <a:lnTo>
                    <a:pt x="45" y="18723"/>
                  </a:lnTo>
                  <a:lnTo>
                    <a:pt x="9717" y="24314"/>
                  </a:lnTo>
                  <a:lnTo>
                    <a:pt x="9673" y="5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73"/>
            <p:cNvSpPr/>
            <p:nvPr/>
          </p:nvSpPr>
          <p:spPr>
            <a:xfrm>
              <a:off x="2079075" y="2315650"/>
              <a:ext cx="475875" cy="275100"/>
            </a:xfrm>
            <a:custGeom>
              <a:avLst/>
              <a:gdLst/>
              <a:ahLst/>
              <a:cxnLst/>
              <a:rect l="l" t="t" r="r" b="b"/>
              <a:pathLst>
                <a:path w="19035" h="11004" extrusionOk="0">
                  <a:moveTo>
                    <a:pt x="9362" y="0"/>
                  </a:moveTo>
                  <a:lnTo>
                    <a:pt x="0" y="5413"/>
                  </a:lnTo>
                  <a:lnTo>
                    <a:pt x="9673" y="11004"/>
                  </a:lnTo>
                  <a:lnTo>
                    <a:pt x="19034" y="5635"/>
                  </a:lnTo>
                  <a:lnTo>
                    <a:pt x="9362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73"/>
            <p:cNvSpPr/>
            <p:nvPr/>
          </p:nvSpPr>
          <p:spPr>
            <a:xfrm>
              <a:off x="2320875" y="2456500"/>
              <a:ext cx="235175" cy="602325"/>
            </a:xfrm>
            <a:custGeom>
              <a:avLst/>
              <a:gdLst/>
              <a:ahLst/>
              <a:cxnLst/>
              <a:rect l="l" t="t" r="r" b="b"/>
              <a:pathLst>
                <a:path w="9407" h="24093" extrusionOk="0">
                  <a:moveTo>
                    <a:pt x="9362" y="1"/>
                  </a:moveTo>
                  <a:lnTo>
                    <a:pt x="1" y="5370"/>
                  </a:lnTo>
                  <a:lnTo>
                    <a:pt x="45" y="24093"/>
                  </a:lnTo>
                  <a:lnTo>
                    <a:pt x="9407" y="18724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73"/>
            <p:cNvSpPr/>
            <p:nvPr/>
          </p:nvSpPr>
          <p:spPr>
            <a:xfrm>
              <a:off x="2120100" y="3219650"/>
              <a:ext cx="897375" cy="362725"/>
            </a:xfrm>
            <a:custGeom>
              <a:avLst/>
              <a:gdLst/>
              <a:ahLst/>
              <a:cxnLst/>
              <a:rect l="l" t="t" r="r" b="b"/>
              <a:pathLst>
                <a:path w="35895" h="14509" extrusionOk="0">
                  <a:moveTo>
                    <a:pt x="35673" y="0"/>
                  </a:moveTo>
                  <a:lnTo>
                    <a:pt x="35629" y="548"/>
                  </a:lnTo>
                  <a:lnTo>
                    <a:pt x="35629" y="548"/>
                  </a:lnTo>
                  <a:cubicBezTo>
                    <a:pt x="35689" y="501"/>
                    <a:pt x="35725" y="436"/>
                    <a:pt x="35761" y="399"/>
                  </a:cubicBezTo>
                  <a:cubicBezTo>
                    <a:pt x="35761" y="399"/>
                    <a:pt x="35761" y="355"/>
                    <a:pt x="35761" y="355"/>
                  </a:cubicBezTo>
                  <a:cubicBezTo>
                    <a:pt x="35806" y="311"/>
                    <a:pt x="35850" y="222"/>
                    <a:pt x="35850" y="178"/>
                  </a:cubicBezTo>
                  <a:cubicBezTo>
                    <a:pt x="35895" y="89"/>
                    <a:pt x="35761" y="45"/>
                    <a:pt x="35673" y="0"/>
                  </a:cubicBezTo>
                  <a:close/>
                  <a:moveTo>
                    <a:pt x="35629" y="548"/>
                  </a:moveTo>
                  <a:cubicBezTo>
                    <a:pt x="35615" y="559"/>
                    <a:pt x="35600" y="569"/>
                    <a:pt x="35584" y="577"/>
                  </a:cubicBezTo>
                  <a:cubicBezTo>
                    <a:pt x="35540" y="621"/>
                    <a:pt x="35495" y="666"/>
                    <a:pt x="35451" y="710"/>
                  </a:cubicBezTo>
                  <a:cubicBezTo>
                    <a:pt x="35407" y="710"/>
                    <a:pt x="35362" y="754"/>
                    <a:pt x="35318" y="799"/>
                  </a:cubicBezTo>
                  <a:lnTo>
                    <a:pt x="16018" y="12024"/>
                  </a:lnTo>
                  <a:cubicBezTo>
                    <a:pt x="15885" y="12068"/>
                    <a:pt x="15707" y="12157"/>
                    <a:pt x="15574" y="12201"/>
                  </a:cubicBezTo>
                  <a:lnTo>
                    <a:pt x="15441" y="12246"/>
                  </a:lnTo>
                  <a:lnTo>
                    <a:pt x="15219" y="12290"/>
                  </a:lnTo>
                  <a:lnTo>
                    <a:pt x="14953" y="12334"/>
                  </a:lnTo>
                  <a:cubicBezTo>
                    <a:pt x="14953" y="12334"/>
                    <a:pt x="14909" y="12068"/>
                    <a:pt x="14909" y="12068"/>
                  </a:cubicBezTo>
                  <a:cubicBezTo>
                    <a:pt x="14775" y="12068"/>
                    <a:pt x="14687" y="11802"/>
                    <a:pt x="14554" y="11802"/>
                  </a:cubicBezTo>
                  <a:lnTo>
                    <a:pt x="14509" y="11802"/>
                  </a:lnTo>
                  <a:cubicBezTo>
                    <a:pt x="14376" y="11802"/>
                    <a:pt x="14287" y="12068"/>
                    <a:pt x="14154" y="12068"/>
                  </a:cubicBezTo>
                  <a:cubicBezTo>
                    <a:pt x="14154" y="12068"/>
                    <a:pt x="14110" y="12201"/>
                    <a:pt x="14110" y="12201"/>
                  </a:cubicBezTo>
                  <a:cubicBezTo>
                    <a:pt x="14021" y="12201"/>
                    <a:pt x="13952" y="12221"/>
                    <a:pt x="13877" y="12221"/>
                  </a:cubicBezTo>
                  <a:cubicBezTo>
                    <a:pt x="13839" y="12221"/>
                    <a:pt x="13799" y="12216"/>
                    <a:pt x="13755" y="12201"/>
                  </a:cubicBezTo>
                  <a:lnTo>
                    <a:pt x="13356" y="12201"/>
                  </a:lnTo>
                  <a:cubicBezTo>
                    <a:pt x="13267" y="12157"/>
                    <a:pt x="13134" y="12068"/>
                    <a:pt x="13045" y="12024"/>
                  </a:cubicBezTo>
                  <a:lnTo>
                    <a:pt x="622" y="4836"/>
                  </a:lnTo>
                  <a:cubicBezTo>
                    <a:pt x="267" y="4659"/>
                    <a:pt x="45" y="4348"/>
                    <a:pt x="1" y="3993"/>
                  </a:cubicBezTo>
                  <a:lnTo>
                    <a:pt x="1" y="6212"/>
                  </a:lnTo>
                  <a:cubicBezTo>
                    <a:pt x="45" y="6567"/>
                    <a:pt x="267" y="6922"/>
                    <a:pt x="622" y="7055"/>
                  </a:cubicBezTo>
                  <a:lnTo>
                    <a:pt x="13045" y="14287"/>
                  </a:lnTo>
                  <a:cubicBezTo>
                    <a:pt x="13134" y="14331"/>
                    <a:pt x="13267" y="14375"/>
                    <a:pt x="13356" y="14420"/>
                  </a:cubicBezTo>
                  <a:lnTo>
                    <a:pt x="13045" y="14420"/>
                  </a:lnTo>
                  <a:cubicBezTo>
                    <a:pt x="13045" y="14420"/>
                    <a:pt x="12868" y="14464"/>
                    <a:pt x="12868" y="14464"/>
                  </a:cubicBezTo>
                  <a:lnTo>
                    <a:pt x="13711" y="14464"/>
                  </a:lnTo>
                  <a:lnTo>
                    <a:pt x="13977" y="14508"/>
                  </a:lnTo>
                  <a:lnTo>
                    <a:pt x="14509" y="14508"/>
                  </a:lnTo>
                  <a:cubicBezTo>
                    <a:pt x="14509" y="14508"/>
                    <a:pt x="14332" y="14464"/>
                    <a:pt x="14421" y="14464"/>
                  </a:cubicBezTo>
                  <a:lnTo>
                    <a:pt x="15175" y="14464"/>
                  </a:lnTo>
                  <a:lnTo>
                    <a:pt x="15397" y="14420"/>
                  </a:lnTo>
                  <a:lnTo>
                    <a:pt x="15485" y="14375"/>
                  </a:lnTo>
                  <a:lnTo>
                    <a:pt x="15530" y="14375"/>
                  </a:lnTo>
                  <a:cubicBezTo>
                    <a:pt x="15663" y="14331"/>
                    <a:pt x="15840" y="14287"/>
                    <a:pt x="15929" y="14198"/>
                  </a:cubicBezTo>
                  <a:lnTo>
                    <a:pt x="35229" y="2973"/>
                  </a:lnTo>
                  <a:cubicBezTo>
                    <a:pt x="35273" y="2973"/>
                    <a:pt x="35318" y="2928"/>
                    <a:pt x="35362" y="2928"/>
                  </a:cubicBezTo>
                  <a:cubicBezTo>
                    <a:pt x="35407" y="2884"/>
                    <a:pt x="35451" y="2840"/>
                    <a:pt x="35495" y="2795"/>
                  </a:cubicBezTo>
                  <a:cubicBezTo>
                    <a:pt x="35540" y="2751"/>
                    <a:pt x="35584" y="2707"/>
                    <a:pt x="35628" y="2662"/>
                  </a:cubicBezTo>
                  <a:cubicBezTo>
                    <a:pt x="35673" y="2618"/>
                    <a:pt x="35628" y="2618"/>
                    <a:pt x="35673" y="2618"/>
                  </a:cubicBezTo>
                  <a:cubicBezTo>
                    <a:pt x="35673" y="2573"/>
                    <a:pt x="35717" y="2573"/>
                    <a:pt x="35717" y="2529"/>
                  </a:cubicBezTo>
                  <a:cubicBezTo>
                    <a:pt x="35717" y="2485"/>
                    <a:pt x="35761" y="2440"/>
                    <a:pt x="35761" y="2440"/>
                  </a:cubicBezTo>
                  <a:cubicBezTo>
                    <a:pt x="35761" y="2396"/>
                    <a:pt x="35628" y="2352"/>
                    <a:pt x="35628" y="2352"/>
                  </a:cubicBezTo>
                  <a:cubicBezTo>
                    <a:pt x="35628" y="2307"/>
                    <a:pt x="35495" y="2263"/>
                    <a:pt x="35495" y="2219"/>
                  </a:cubicBezTo>
                  <a:lnTo>
                    <a:pt x="35629" y="548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73"/>
            <p:cNvSpPr/>
            <p:nvPr/>
          </p:nvSpPr>
          <p:spPr>
            <a:xfrm>
              <a:off x="2114575" y="3008625"/>
              <a:ext cx="908450" cy="519950"/>
            </a:xfrm>
            <a:custGeom>
              <a:avLst/>
              <a:gdLst/>
              <a:ahLst/>
              <a:cxnLst/>
              <a:rect l="l" t="t" r="r" b="b"/>
              <a:pathLst>
                <a:path w="36338" h="20798" extrusionOk="0">
                  <a:moveTo>
                    <a:pt x="21607" y="0"/>
                  </a:moveTo>
                  <a:cubicBezTo>
                    <a:pt x="21108" y="0"/>
                    <a:pt x="20609" y="122"/>
                    <a:pt x="20143" y="366"/>
                  </a:cubicBezTo>
                  <a:lnTo>
                    <a:pt x="843" y="11547"/>
                  </a:lnTo>
                  <a:cubicBezTo>
                    <a:pt x="0" y="12035"/>
                    <a:pt x="44" y="12789"/>
                    <a:pt x="843" y="13277"/>
                  </a:cubicBezTo>
                  <a:lnTo>
                    <a:pt x="13266" y="20465"/>
                  </a:lnTo>
                  <a:cubicBezTo>
                    <a:pt x="13732" y="20687"/>
                    <a:pt x="14242" y="20798"/>
                    <a:pt x="14752" y="20798"/>
                  </a:cubicBezTo>
                  <a:cubicBezTo>
                    <a:pt x="15263" y="20798"/>
                    <a:pt x="15773" y="20687"/>
                    <a:pt x="16239" y="20465"/>
                  </a:cubicBezTo>
                  <a:lnTo>
                    <a:pt x="35494" y="9240"/>
                  </a:lnTo>
                  <a:cubicBezTo>
                    <a:pt x="36337" y="8752"/>
                    <a:pt x="36337" y="7997"/>
                    <a:pt x="35494" y="7554"/>
                  </a:cubicBezTo>
                  <a:lnTo>
                    <a:pt x="23071" y="366"/>
                  </a:lnTo>
                  <a:cubicBezTo>
                    <a:pt x="22606" y="122"/>
                    <a:pt x="22106" y="0"/>
                    <a:pt x="2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73"/>
            <p:cNvSpPr/>
            <p:nvPr/>
          </p:nvSpPr>
          <p:spPr>
            <a:xfrm>
              <a:off x="2528300" y="3164175"/>
              <a:ext cx="63250" cy="88775"/>
            </a:xfrm>
            <a:custGeom>
              <a:avLst/>
              <a:gdLst/>
              <a:ahLst/>
              <a:cxnLst/>
              <a:rect l="l" t="t" r="r" b="b"/>
              <a:pathLst>
                <a:path w="2530" h="3551" extrusionOk="0">
                  <a:moveTo>
                    <a:pt x="2529" y="1"/>
                  </a:moveTo>
                  <a:lnTo>
                    <a:pt x="0" y="888"/>
                  </a:lnTo>
                  <a:lnTo>
                    <a:pt x="0" y="3550"/>
                  </a:lnTo>
                  <a:lnTo>
                    <a:pt x="1198" y="3550"/>
                  </a:lnTo>
                  <a:lnTo>
                    <a:pt x="2529" y="239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73"/>
            <p:cNvSpPr/>
            <p:nvPr/>
          </p:nvSpPr>
          <p:spPr>
            <a:xfrm>
              <a:off x="2534950" y="3217425"/>
              <a:ext cx="56600" cy="117600"/>
            </a:xfrm>
            <a:custGeom>
              <a:avLst/>
              <a:gdLst/>
              <a:ahLst/>
              <a:cxnLst/>
              <a:rect l="l" t="t" r="r" b="b"/>
              <a:pathLst>
                <a:path w="2264" h="4704" extrusionOk="0">
                  <a:moveTo>
                    <a:pt x="2263" y="0"/>
                  </a:moveTo>
                  <a:lnTo>
                    <a:pt x="1" y="1243"/>
                  </a:lnTo>
                  <a:lnTo>
                    <a:pt x="1" y="4703"/>
                  </a:lnTo>
                  <a:lnTo>
                    <a:pt x="2263" y="34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BB4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73"/>
            <p:cNvSpPr/>
            <p:nvPr/>
          </p:nvSpPr>
          <p:spPr>
            <a:xfrm>
              <a:off x="2381875" y="3181925"/>
              <a:ext cx="153100" cy="134250"/>
            </a:xfrm>
            <a:custGeom>
              <a:avLst/>
              <a:gdLst/>
              <a:ahLst/>
              <a:cxnLst/>
              <a:rect l="l" t="t" r="r" b="b"/>
              <a:pathLst>
                <a:path w="6124" h="5370" extrusionOk="0">
                  <a:moveTo>
                    <a:pt x="2973" y="1"/>
                  </a:moveTo>
                  <a:cubicBezTo>
                    <a:pt x="2840" y="1"/>
                    <a:pt x="2663" y="45"/>
                    <a:pt x="2485" y="45"/>
                  </a:cubicBezTo>
                  <a:cubicBezTo>
                    <a:pt x="2264" y="89"/>
                    <a:pt x="2042" y="134"/>
                    <a:pt x="1820" y="222"/>
                  </a:cubicBezTo>
                  <a:cubicBezTo>
                    <a:pt x="1554" y="311"/>
                    <a:pt x="1287" y="444"/>
                    <a:pt x="1021" y="577"/>
                  </a:cubicBezTo>
                  <a:lnTo>
                    <a:pt x="977" y="577"/>
                  </a:lnTo>
                  <a:cubicBezTo>
                    <a:pt x="844" y="666"/>
                    <a:pt x="666" y="799"/>
                    <a:pt x="533" y="888"/>
                  </a:cubicBezTo>
                  <a:cubicBezTo>
                    <a:pt x="444" y="977"/>
                    <a:pt x="400" y="1065"/>
                    <a:pt x="311" y="1154"/>
                  </a:cubicBezTo>
                  <a:cubicBezTo>
                    <a:pt x="267" y="1199"/>
                    <a:pt x="223" y="1287"/>
                    <a:pt x="178" y="1376"/>
                  </a:cubicBezTo>
                  <a:cubicBezTo>
                    <a:pt x="134" y="1420"/>
                    <a:pt x="90" y="1509"/>
                    <a:pt x="90" y="1554"/>
                  </a:cubicBezTo>
                  <a:cubicBezTo>
                    <a:pt x="45" y="1642"/>
                    <a:pt x="45" y="1687"/>
                    <a:pt x="1" y="1775"/>
                  </a:cubicBezTo>
                  <a:cubicBezTo>
                    <a:pt x="1" y="1820"/>
                    <a:pt x="1" y="1908"/>
                    <a:pt x="1" y="1953"/>
                  </a:cubicBezTo>
                  <a:lnTo>
                    <a:pt x="1" y="2042"/>
                  </a:lnTo>
                  <a:lnTo>
                    <a:pt x="1" y="5369"/>
                  </a:lnTo>
                  <a:cubicBezTo>
                    <a:pt x="1" y="5325"/>
                    <a:pt x="45" y="5236"/>
                    <a:pt x="45" y="5192"/>
                  </a:cubicBezTo>
                  <a:cubicBezTo>
                    <a:pt x="90" y="5103"/>
                    <a:pt x="134" y="5014"/>
                    <a:pt x="178" y="4970"/>
                  </a:cubicBezTo>
                  <a:cubicBezTo>
                    <a:pt x="223" y="4881"/>
                    <a:pt x="267" y="4837"/>
                    <a:pt x="311" y="4748"/>
                  </a:cubicBezTo>
                  <a:cubicBezTo>
                    <a:pt x="356" y="4659"/>
                    <a:pt x="444" y="4571"/>
                    <a:pt x="533" y="4526"/>
                  </a:cubicBezTo>
                  <a:cubicBezTo>
                    <a:pt x="666" y="4393"/>
                    <a:pt x="844" y="4260"/>
                    <a:pt x="977" y="4171"/>
                  </a:cubicBezTo>
                  <a:lnTo>
                    <a:pt x="1021" y="4171"/>
                  </a:lnTo>
                  <a:cubicBezTo>
                    <a:pt x="1287" y="4038"/>
                    <a:pt x="1554" y="3905"/>
                    <a:pt x="1820" y="3816"/>
                  </a:cubicBezTo>
                  <a:cubicBezTo>
                    <a:pt x="2042" y="3772"/>
                    <a:pt x="2264" y="3683"/>
                    <a:pt x="2485" y="3639"/>
                  </a:cubicBezTo>
                  <a:cubicBezTo>
                    <a:pt x="2663" y="3639"/>
                    <a:pt x="2796" y="3594"/>
                    <a:pt x="2973" y="3594"/>
                  </a:cubicBezTo>
                  <a:lnTo>
                    <a:pt x="4083" y="3594"/>
                  </a:lnTo>
                  <a:lnTo>
                    <a:pt x="4438" y="3639"/>
                  </a:lnTo>
                  <a:lnTo>
                    <a:pt x="4793" y="3683"/>
                  </a:lnTo>
                  <a:lnTo>
                    <a:pt x="5147" y="3772"/>
                  </a:lnTo>
                  <a:cubicBezTo>
                    <a:pt x="5325" y="3816"/>
                    <a:pt x="5458" y="3861"/>
                    <a:pt x="5591" y="3949"/>
                  </a:cubicBezTo>
                  <a:cubicBezTo>
                    <a:pt x="5769" y="3994"/>
                    <a:pt x="5946" y="4082"/>
                    <a:pt x="6124" y="4171"/>
                  </a:cubicBezTo>
                  <a:lnTo>
                    <a:pt x="6124" y="622"/>
                  </a:lnTo>
                  <a:cubicBezTo>
                    <a:pt x="5946" y="533"/>
                    <a:pt x="5769" y="400"/>
                    <a:pt x="5591" y="356"/>
                  </a:cubicBezTo>
                  <a:cubicBezTo>
                    <a:pt x="5458" y="267"/>
                    <a:pt x="5325" y="222"/>
                    <a:pt x="5147" y="178"/>
                  </a:cubicBezTo>
                  <a:lnTo>
                    <a:pt x="4793" y="89"/>
                  </a:lnTo>
                  <a:lnTo>
                    <a:pt x="4438" y="45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73"/>
            <p:cNvSpPr/>
            <p:nvPr/>
          </p:nvSpPr>
          <p:spPr>
            <a:xfrm>
              <a:off x="2534950" y="3248475"/>
              <a:ext cx="26650" cy="88625"/>
            </a:xfrm>
            <a:custGeom>
              <a:avLst/>
              <a:gdLst/>
              <a:ahLst/>
              <a:cxnLst/>
              <a:rect l="l" t="t" r="r" b="b"/>
              <a:pathLst>
                <a:path w="1066" h="3545" extrusionOk="0">
                  <a:moveTo>
                    <a:pt x="1" y="1"/>
                  </a:moveTo>
                  <a:lnTo>
                    <a:pt x="1" y="3461"/>
                  </a:lnTo>
                  <a:cubicBezTo>
                    <a:pt x="94" y="3520"/>
                    <a:pt x="181" y="3544"/>
                    <a:pt x="262" y="3544"/>
                  </a:cubicBezTo>
                  <a:cubicBezTo>
                    <a:pt x="696" y="3544"/>
                    <a:pt x="954" y="2840"/>
                    <a:pt x="1037" y="2840"/>
                  </a:cubicBezTo>
                  <a:cubicBezTo>
                    <a:pt x="1056" y="2840"/>
                    <a:pt x="1065" y="2879"/>
                    <a:pt x="1065" y="2973"/>
                  </a:cubicBezTo>
                  <a:lnTo>
                    <a:pt x="1065" y="1376"/>
                  </a:lnTo>
                  <a:cubicBezTo>
                    <a:pt x="1065" y="844"/>
                    <a:pt x="710" y="400"/>
                    <a:pt x="1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73"/>
            <p:cNvSpPr/>
            <p:nvPr/>
          </p:nvSpPr>
          <p:spPr>
            <a:xfrm>
              <a:off x="2534950" y="3246250"/>
              <a:ext cx="26650" cy="90850"/>
            </a:xfrm>
            <a:custGeom>
              <a:avLst/>
              <a:gdLst/>
              <a:ahLst/>
              <a:cxnLst/>
              <a:rect l="l" t="t" r="r" b="b"/>
              <a:pathLst>
                <a:path w="1066" h="3634" extrusionOk="0">
                  <a:moveTo>
                    <a:pt x="1" y="1"/>
                  </a:moveTo>
                  <a:lnTo>
                    <a:pt x="1" y="3550"/>
                  </a:lnTo>
                  <a:cubicBezTo>
                    <a:pt x="94" y="3609"/>
                    <a:pt x="181" y="3633"/>
                    <a:pt x="262" y="3633"/>
                  </a:cubicBezTo>
                  <a:cubicBezTo>
                    <a:pt x="696" y="3633"/>
                    <a:pt x="954" y="2929"/>
                    <a:pt x="1037" y="2929"/>
                  </a:cubicBezTo>
                  <a:cubicBezTo>
                    <a:pt x="1056" y="2929"/>
                    <a:pt x="1065" y="2968"/>
                    <a:pt x="1065" y="3062"/>
                  </a:cubicBezTo>
                  <a:lnTo>
                    <a:pt x="1065" y="1465"/>
                  </a:lnTo>
                  <a:cubicBezTo>
                    <a:pt x="977" y="844"/>
                    <a:pt x="577" y="267"/>
                    <a:pt x="1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73"/>
            <p:cNvSpPr/>
            <p:nvPr/>
          </p:nvSpPr>
          <p:spPr>
            <a:xfrm>
              <a:off x="2591525" y="3285075"/>
              <a:ext cx="49925" cy="107625"/>
            </a:xfrm>
            <a:custGeom>
              <a:avLst/>
              <a:gdLst/>
              <a:ahLst/>
              <a:cxnLst/>
              <a:rect l="l" t="t" r="r" b="b"/>
              <a:pathLst>
                <a:path w="1997" h="4305" extrusionOk="0">
                  <a:moveTo>
                    <a:pt x="1997" y="1"/>
                  </a:moveTo>
                  <a:cubicBezTo>
                    <a:pt x="1997" y="134"/>
                    <a:pt x="1997" y="267"/>
                    <a:pt x="1952" y="400"/>
                  </a:cubicBezTo>
                  <a:cubicBezTo>
                    <a:pt x="1908" y="533"/>
                    <a:pt x="1908" y="666"/>
                    <a:pt x="1864" y="755"/>
                  </a:cubicBezTo>
                  <a:cubicBezTo>
                    <a:pt x="1775" y="888"/>
                    <a:pt x="1731" y="1021"/>
                    <a:pt x="1686" y="1154"/>
                  </a:cubicBezTo>
                  <a:cubicBezTo>
                    <a:pt x="1598" y="1288"/>
                    <a:pt x="1509" y="1421"/>
                    <a:pt x="1376" y="1554"/>
                  </a:cubicBezTo>
                  <a:cubicBezTo>
                    <a:pt x="1243" y="1731"/>
                    <a:pt x="1110" y="1864"/>
                    <a:pt x="976" y="1997"/>
                  </a:cubicBezTo>
                  <a:cubicBezTo>
                    <a:pt x="710" y="2264"/>
                    <a:pt x="400" y="2485"/>
                    <a:pt x="89" y="2663"/>
                  </a:cubicBezTo>
                  <a:lnTo>
                    <a:pt x="0" y="2707"/>
                  </a:lnTo>
                  <a:lnTo>
                    <a:pt x="0" y="4305"/>
                  </a:lnTo>
                  <a:lnTo>
                    <a:pt x="89" y="4216"/>
                  </a:lnTo>
                  <a:cubicBezTo>
                    <a:pt x="400" y="4038"/>
                    <a:pt x="710" y="3817"/>
                    <a:pt x="976" y="3595"/>
                  </a:cubicBezTo>
                  <a:cubicBezTo>
                    <a:pt x="1110" y="3462"/>
                    <a:pt x="1243" y="3284"/>
                    <a:pt x="1376" y="3151"/>
                  </a:cubicBezTo>
                  <a:cubicBezTo>
                    <a:pt x="1509" y="3018"/>
                    <a:pt x="1598" y="2885"/>
                    <a:pt x="1686" y="2752"/>
                  </a:cubicBezTo>
                  <a:cubicBezTo>
                    <a:pt x="1731" y="2619"/>
                    <a:pt x="1775" y="2485"/>
                    <a:pt x="1864" y="2352"/>
                  </a:cubicBezTo>
                  <a:cubicBezTo>
                    <a:pt x="1908" y="2219"/>
                    <a:pt x="1908" y="2086"/>
                    <a:pt x="1952" y="1953"/>
                  </a:cubicBezTo>
                  <a:cubicBezTo>
                    <a:pt x="1997" y="1820"/>
                    <a:pt x="1997" y="1687"/>
                    <a:pt x="1997" y="1598"/>
                  </a:cubicBezTo>
                  <a:lnTo>
                    <a:pt x="1997" y="150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73"/>
            <p:cNvSpPr/>
            <p:nvPr/>
          </p:nvSpPr>
          <p:spPr>
            <a:xfrm>
              <a:off x="2534950" y="3217425"/>
              <a:ext cx="123150" cy="135350"/>
            </a:xfrm>
            <a:custGeom>
              <a:avLst/>
              <a:gdLst/>
              <a:ahLst/>
              <a:cxnLst/>
              <a:rect l="l" t="t" r="r" b="b"/>
              <a:pathLst>
                <a:path w="4926" h="5414" extrusionOk="0">
                  <a:moveTo>
                    <a:pt x="2263" y="0"/>
                  </a:moveTo>
                  <a:lnTo>
                    <a:pt x="1" y="1243"/>
                  </a:lnTo>
                  <a:cubicBezTo>
                    <a:pt x="1376" y="2041"/>
                    <a:pt x="1376" y="3284"/>
                    <a:pt x="1" y="4082"/>
                  </a:cubicBezTo>
                  <a:lnTo>
                    <a:pt x="2263" y="5413"/>
                  </a:lnTo>
                  <a:cubicBezTo>
                    <a:pt x="4925" y="3905"/>
                    <a:pt x="4925" y="1553"/>
                    <a:pt x="2263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73"/>
            <p:cNvSpPr/>
            <p:nvPr/>
          </p:nvSpPr>
          <p:spPr>
            <a:xfrm>
              <a:off x="2534950" y="3332775"/>
              <a:ext cx="57700" cy="59925"/>
            </a:xfrm>
            <a:custGeom>
              <a:avLst/>
              <a:gdLst/>
              <a:ahLst/>
              <a:cxnLst/>
              <a:rect l="l" t="t" r="r" b="b"/>
              <a:pathLst>
                <a:path w="2308" h="2397" extrusionOk="0">
                  <a:moveTo>
                    <a:pt x="2308" y="1"/>
                  </a:moveTo>
                  <a:lnTo>
                    <a:pt x="1" y="711"/>
                  </a:lnTo>
                  <a:lnTo>
                    <a:pt x="1" y="1066"/>
                  </a:lnTo>
                  <a:lnTo>
                    <a:pt x="2263" y="2397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rgbClr val="886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73"/>
            <p:cNvSpPr/>
            <p:nvPr/>
          </p:nvSpPr>
          <p:spPr>
            <a:xfrm>
              <a:off x="2472825" y="3332775"/>
              <a:ext cx="119825" cy="87650"/>
            </a:xfrm>
            <a:custGeom>
              <a:avLst/>
              <a:gdLst/>
              <a:ahLst/>
              <a:cxnLst/>
              <a:rect l="l" t="t" r="r" b="b"/>
              <a:pathLst>
                <a:path w="4793" h="3506" extrusionOk="0">
                  <a:moveTo>
                    <a:pt x="4793" y="1"/>
                  </a:moveTo>
                  <a:cubicBezTo>
                    <a:pt x="4305" y="267"/>
                    <a:pt x="3772" y="489"/>
                    <a:pt x="3240" y="666"/>
                  </a:cubicBezTo>
                  <a:cubicBezTo>
                    <a:pt x="2840" y="799"/>
                    <a:pt x="2397" y="932"/>
                    <a:pt x="1997" y="977"/>
                  </a:cubicBezTo>
                  <a:cubicBezTo>
                    <a:pt x="1687" y="1021"/>
                    <a:pt x="1421" y="1066"/>
                    <a:pt x="1110" y="1110"/>
                  </a:cubicBezTo>
                  <a:cubicBezTo>
                    <a:pt x="800" y="1154"/>
                    <a:pt x="622" y="1154"/>
                    <a:pt x="356" y="1154"/>
                  </a:cubicBezTo>
                  <a:lnTo>
                    <a:pt x="1" y="1154"/>
                  </a:lnTo>
                  <a:lnTo>
                    <a:pt x="1" y="3506"/>
                  </a:lnTo>
                  <a:lnTo>
                    <a:pt x="400" y="3506"/>
                  </a:lnTo>
                  <a:lnTo>
                    <a:pt x="1155" y="3461"/>
                  </a:lnTo>
                  <a:cubicBezTo>
                    <a:pt x="1421" y="3461"/>
                    <a:pt x="1687" y="3417"/>
                    <a:pt x="1997" y="3328"/>
                  </a:cubicBezTo>
                  <a:cubicBezTo>
                    <a:pt x="2441" y="3284"/>
                    <a:pt x="2840" y="3151"/>
                    <a:pt x="3240" y="3018"/>
                  </a:cubicBezTo>
                  <a:cubicBezTo>
                    <a:pt x="3772" y="2885"/>
                    <a:pt x="4305" y="2663"/>
                    <a:pt x="4793" y="2397"/>
                  </a:cubicBezTo>
                  <a:lnTo>
                    <a:pt x="479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73"/>
            <p:cNvSpPr/>
            <p:nvPr/>
          </p:nvSpPr>
          <p:spPr>
            <a:xfrm>
              <a:off x="2471725" y="3312825"/>
              <a:ext cx="25" cy="108725"/>
            </a:xfrm>
            <a:custGeom>
              <a:avLst/>
              <a:gdLst/>
              <a:ahLst/>
              <a:cxnLst/>
              <a:rect l="l" t="t" r="r" b="b"/>
              <a:pathLst>
                <a:path w="1" h="4349" extrusionOk="0">
                  <a:moveTo>
                    <a:pt x="1" y="1952"/>
                  </a:moveTo>
                  <a:lnTo>
                    <a:pt x="1" y="4348"/>
                  </a:lnTo>
                  <a:lnTo>
                    <a:pt x="1" y="24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73"/>
            <p:cNvSpPr/>
            <p:nvPr/>
          </p:nvSpPr>
          <p:spPr>
            <a:xfrm>
              <a:off x="2472825" y="3300625"/>
              <a:ext cx="119825" cy="61100"/>
            </a:xfrm>
            <a:custGeom>
              <a:avLst/>
              <a:gdLst/>
              <a:ahLst/>
              <a:cxnLst/>
              <a:rect l="l" t="t" r="r" b="b"/>
              <a:pathLst>
                <a:path w="4793" h="2444" extrusionOk="0">
                  <a:moveTo>
                    <a:pt x="2530" y="0"/>
                  </a:moveTo>
                  <a:cubicBezTo>
                    <a:pt x="1731" y="444"/>
                    <a:pt x="844" y="621"/>
                    <a:pt x="1" y="621"/>
                  </a:cubicBezTo>
                  <a:lnTo>
                    <a:pt x="1" y="2440"/>
                  </a:lnTo>
                  <a:cubicBezTo>
                    <a:pt x="83" y="2442"/>
                    <a:pt x="166" y="2444"/>
                    <a:pt x="248" y="2444"/>
                  </a:cubicBezTo>
                  <a:cubicBezTo>
                    <a:pt x="1807" y="2444"/>
                    <a:pt x="3360" y="2045"/>
                    <a:pt x="4793" y="1287"/>
                  </a:cubicBezTo>
                  <a:lnTo>
                    <a:pt x="2530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73"/>
            <p:cNvSpPr/>
            <p:nvPr/>
          </p:nvSpPr>
          <p:spPr>
            <a:xfrm>
              <a:off x="2300900" y="3229625"/>
              <a:ext cx="171950" cy="190800"/>
            </a:xfrm>
            <a:custGeom>
              <a:avLst/>
              <a:gdLst/>
              <a:ahLst/>
              <a:cxnLst/>
              <a:rect l="l" t="t" r="r" b="b"/>
              <a:pathLst>
                <a:path w="6878" h="7632" extrusionOk="0">
                  <a:moveTo>
                    <a:pt x="1" y="0"/>
                  </a:moveTo>
                  <a:lnTo>
                    <a:pt x="1" y="3594"/>
                  </a:lnTo>
                  <a:cubicBezTo>
                    <a:pt x="1" y="4615"/>
                    <a:pt x="666" y="5724"/>
                    <a:pt x="2042" y="6523"/>
                  </a:cubicBezTo>
                  <a:cubicBezTo>
                    <a:pt x="2352" y="6700"/>
                    <a:pt x="2663" y="6833"/>
                    <a:pt x="3018" y="6966"/>
                  </a:cubicBezTo>
                  <a:cubicBezTo>
                    <a:pt x="3284" y="7099"/>
                    <a:pt x="3550" y="7188"/>
                    <a:pt x="3817" y="7232"/>
                  </a:cubicBezTo>
                  <a:cubicBezTo>
                    <a:pt x="4083" y="7321"/>
                    <a:pt x="4305" y="7366"/>
                    <a:pt x="4571" y="7410"/>
                  </a:cubicBezTo>
                  <a:cubicBezTo>
                    <a:pt x="4793" y="7454"/>
                    <a:pt x="5014" y="7499"/>
                    <a:pt x="5236" y="7543"/>
                  </a:cubicBezTo>
                  <a:cubicBezTo>
                    <a:pt x="5458" y="7587"/>
                    <a:pt x="5680" y="7587"/>
                    <a:pt x="5857" y="7632"/>
                  </a:cubicBezTo>
                  <a:lnTo>
                    <a:pt x="6878" y="7632"/>
                  </a:lnTo>
                  <a:lnTo>
                    <a:pt x="6878" y="3994"/>
                  </a:lnTo>
                  <a:lnTo>
                    <a:pt x="6567" y="3994"/>
                  </a:lnTo>
                  <a:cubicBezTo>
                    <a:pt x="6346" y="3994"/>
                    <a:pt x="6124" y="3994"/>
                    <a:pt x="5857" y="3949"/>
                  </a:cubicBezTo>
                  <a:cubicBezTo>
                    <a:pt x="5636" y="3905"/>
                    <a:pt x="5458" y="3905"/>
                    <a:pt x="5236" y="3860"/>
                  </a:cubicBezTo>
                  <a:cubicBezTo>
                    <a:pt x="5014" y="3816"/>
                    <a:pt x="4748" y="3816"/>
                    <a:pt x="4571" y="3772"/>
                  </a:cubicBezTo>
                  <a:cubicBezTo>
                    <a:pt x="4349" y="3727"/>
                    <a:pt x="4083" y="3639"/>
                    <a:pt x="3817" y="3594"/>
                  </a:cubicBezTo>
                  <a:cubicBezTo>
                    <a:pt x="3595" y="3506"/>
                    <a:pt x="3284" y="3417"/>
                    <a:pt x="3018" y="3284"/>
                  </a:cubicBezTo>
                  <a:cubicBezTo>
                    <a:pt x="2663" y="3151"/>
                    <a:pt x="2352" y="3017"/>
                    <a:pt x="2042" y="2840"/>
                  </a:cubicBezTo>
                  <a:cubicBezTo>
                    <a:pt x="666" y="2041"/>
                    <a:pt x="1" y="1021"/>
                    <a:pt x="1" y="0"/>
                  </a:cubicBezTo>
                  <a:close/>
                </a:path>
              </a:pathLst>
            </a:custGeom>
            <a:solidFill>
              <a:srgbClr val="D6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73"/>
            <p:cNvSpPr/>
            <p:nvPr/>
          </p:nvSpPr>
          <p:spPr>
            <a:xfrm>
              <a:off x="2284275" y="3135075"/>
              <a:ext cx="307275" cy="196700"/>
            </a:xfrm>
            <a:custGeom>
              <a:avLst/>
              <a:gdLst/>
              <a:ahLst/>
              <a:cxnLst/>
              <a:rect l="l" t="t" r="r" b="b"/>
              <a:pathLst>
                <a:path w="12291" h="7868" extrusionOk="0">
                  <a:moveTo>
                    <a:pt x="7476" y="0"/>
                  </a:moveTo>
                  <a:cubicBezTo>
                    <a:pt x="5735" y="0"/>
                    <a:pt x="3994" y="388"/>
                    <a:pt x="2662" y="1165"/>
                  </a:cubicBezTo>
                  <a:cubicBezTo>
                    <a:pt x="0" y="2673"/>
                    <a:pt x="45" y="5158"/>
                    <a:pt x="2707" y="6711"/>
                  </a:cubicBezTo>
                  <a:cubicBezTo>
                    <a:pt x="4104" y="7430"/>
                    <a:pt x="5662" y="7867"/>
                    <a:pt x="7267" y="7867"/>
                  </a:cubicBezTo>
                  <a:cubicBezTo>
                    <a:pt x="7344" y="7867"/>
                    <a:pt x="7421" y="7866"/>
                    <a:pt x="7499" y="7864"/>
                  </a:cubicBezTo>
                  <a:lnTo>
                    <a:pt x="7499" y="6001"/>
                  </a:lnTo>
                  <a:cubicBezTo>
                    <a:pt x="7424" y="6005"/>
                    <a:pt x="7349" y="6006"/>
                    <a:pt x="7274" y="6006"/>
                  </a:cubicBezTo>
                  <a:cubicBezTo>
                    <a:pt x="6462" y="6006"/>
                    <a:pt x="5656" y="5790"/>
                    <a:pt x="4925" y="5424"/>
                  </a:cubicBezTo>
                  <a:cubicBezTo>
                    <a:pt x="3550" y="4581"/>
                    <a:pt x="3550" y="3294"/>
                    <a:pt x="4925" y="2451"/>
                  </a:cubicBezTo>
                  <a:cubicBezTo>
                    <a:pt x="5724" y="2052"/>
                    <a:pt x="6600" y="1852"/>
                    <a:pt x="7476" y="1852"/>
                  </a:cubicBezTo>
                  <a:cubicBezTo>
                    <a:pt x="8353" y="1852"/>
                    <a:pt x="9229" y="2052"/>
                    <a:pt x="10028" y="2451"/>
                  </a:cubicBezTo>
                  <a:lnTo>
                    <a:pt x="12290" y="1165"/>
                  </a:lnTo>
                  <a:cubicBezTo>
                    <a:pt x="10959" y="388"/>
                    <a:pt x="9218" y="0"/>
                    <a:pt x="7476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73"/>
            <p:cNvSpPr/>
            <p:nvPr/>
          </p:nvSpPr>
          <p:spPr>
            <a:xfrm>
              <a:off x="2641425" y="3085975"/>
              <a:ext cx="267350" cy="152000"/>
            </a:xfrm>
            <a:custGeom>
              <a:avLst/>
              <a:gdLst/>
              <a:ahLst/>
              <a:cxnLst/>
              <a:rect l="l" t="t" r="r" b="b"/>
              <a:pathLst>
                <a:path w="10694" h="6080" extrusionOk="0">
                  <a:moveTo>
                    <a:pt x="528" y="1"/>
                  </a:moveTo>
                  <a:cubicBezTo>
                    <a:pt x="411" y="1"/>
                    <a:pt x="289" y="23"/>
                    <a:pt x="178" y="67"/>
                  </a:cubicBezTo>
                  <a:cubicBezTo>
                    <a:pt x="1" y="112"/>
                    <a:pt x="1" y="422"/>
                    <a:pt x="178" y="467"/>
                  </a:cubicBezTo>
                  <a:lnTo>
                    <a:pt x="9806" y="6013"/>
                  </a:lnTo>
                  <a:cubicBezTo>
                    <a:pt x="9917" y="6057"/>
                    <a:pt x="10028" y="6079"/>
                    <a:pt x="10139" y="6079"/>
                  </a:cubicBezTo>
                  <a:cubicBezTo>
                    <a:pt x="10250" y="6079"/>
                    <a:pt x="10361" y="6057"/>
                    <a:pt x="10472" y="6013"/>
                  </a:cubicBezTo>
                  <a:cubicBezTo>
                    <a:pt x="10694" y="5924"/>
                    <a:pt x="10694" y="5746"/>
                    <a:pt x="10472" y="5613"/>
                  </a:cubicBezTo>
                  <a:lnTo>
                    <a:pt x="844" y="67"/>
                  </a:lnTo>
                  <a:cubicBezTo>
                    <a:pt x="755" y="23"/>
                    <a:pt x="644" y="1"/>
                    <a:pt x="528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73"/>
            <p:cNvSpPr/>
            <p:nvPr/>
          </p:nvSpPr>
          <p:spPr>
            <a:xfrm>
              <a:off x="2613700" y="3101800"/>
              <a:ext cx="128700" cy="72950"/>
            </a:xfrm>
            <a:custGeom>
              <a:avLst/>
              <a:gdLst/>
              <a:ahLst/>
              <a:cxnLst/>
              <a:rect l="l" t="t" r="r" b="b"/>
              <a:pathLst>
                <a:path w="5148" h="2918" extrusionOk="0">
                  <a:moveTo>
                    <a:pt x="528" y="0"/>
                  </a:moveTo>
                  <a:cubicBezTo>
                    <a:pt x="411" y="0"/>
                    <a:pt x="289" y="33"/>
                    <a:pt x="178" y="100"/>
                  </a:cubicBezTo>
                  <a:cubicBezTo>
                    <a:pt x="1" y="189"/>
                    <a:pt x="1" y="366"/>
                    <a:pt x="178" y="455"/>
                  </a:cubicBezTo>
                  <a:lnTo>
                    <a:pt x="4260" y="2851"/>
                  </a:lnTo>
                  <a:cubicBezTo>
                    <a:pt x="4371" y="2895"/>
                    <a:pt x="4493" y="2917"/>
                    <a:pt x="4615" y="2917"/>
                  </a:cubicBezTo>
                  <a:cubicBezTo>
                    <a:pt x="4737" y="2917"/>
                    <a:pt x="4859" y="2895"/>
                    <a:pt x="4970" y="2851"/>
                  </a:cubicBezTo>
                  <a:cubicBezTo>
                    <a:pt x="5147" y="2762"/>
                    <a:pt x="5147" y="2496"/>
                    <a:pt x="4970" y="2451"/>
                  </a:cubicBezTo>
                  <a:lnTo>
                    <a:pt x="844" y="100"/>
                  </a:lnTo>
                  <a:cubicBezTo>
                    <a:pt x="755" y="33"/>
                    <a:pt x="644" y="0"/>
                    <a:pt x="52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73"/>
            <p:cNvSpPr/>
            <p:nvPr/>
          </p:nvSpPr>
          <p:spPr>
            <a:xfrm>
              <a:off x="2587075" y="3117050"/>
              <a:ext cx="186375" cy="106225"/>
            </a:xfrm>
            <a:custGeom>
              <a:avLst/>
              <a:gdLst/>
              <a:ahLst/>
              <a:cxnLst/>
              <a:rect l="l" t="t" r="r" b="b"/>
              <a:pathLst>
                <a:path w="7455" h="4249" extrusionOk="0">
                  <a:moveTo>
                    <a:pt x="555" y="0"/>
                  </a:moveTo>
                  <a:cubicBezTo>
                    <a:pt x="445" y="0"/>
                    <a:pt x="334" y="22"/>
                    <a:pt x="223" y="67"/>
                  </a:cubicBezTo>
                  <a:cubicBezTo>
                    <a:pt x="1" y="111"/>
                    <a:pt x="1" y="422"/>
                    <a:pt x="223" y="466"/>
                  </a:cubicBezTo>
                  <a:lnTo>
                    <a:pt x="6612" y="4149"/>
                  </a:lnTo>
                  <a:cubicBezTo>
                    <a:pt x="6723" y="4215"/>
                    <a:pt x="6834" y="4248"/>
                    <a:pt x="6944" y="4248"/>
                  </a:cubicBezTo>
                  <a:cubicBezTo>
                    <a:pt x="7055" y="4248"/>
                    <a:pt x="7166" y="4215"/>
                    <a:pt x="7277" y="4149"/>
                  </a:cubicBezTo>
                  <a:cubicBezTo>
                    <a:pt x="7455" y="4060"/>
                    <a:pt x="7455" y="3882"/>
                    <a:pt x="7277" y="3749"/>
                  </a:cubicBezTo>
                  <a:lnTo>
                    <a:pt x="888" y="67"/>
                  </a:lnTo>
                  <a:cubicBezTo>
                    <a:pt x="777" y="22"/>
                    <a:pt x="666" y="0"/>
                    <a:pt x="555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73"/>
            <p:cNvSpPr/>
            <p:nvPr/>
          </p:nvSpPr>
          <p:spPr>
            <a:xfrm>
              <a:off x="3676325" y="2528600"/>
              <a:ext cx="2225" cy="26650"/>
            </a:xfrm>
            <a:custGeom>
              <a:avLst/>
              <a:gdLst/>
              <a:ahLst/>
              <a:cxnLst/>
              <a:rect l="l" t="t" r="r" b="b"/>
              <a:pathLst>
                <a:path w="89" h="1066" extrusionOk="0">
                  <a:moveTo>
                    <a:pt x="0" y="1"/>
                  </a:moveTo>
                  <a:lnTo>
                    <a:pt x="0" y="622"/>
                  </a:lnTo>
                  <a:cubicBezTo>
                    <a:pt x="0" y="755"/>
                    <a:pt x="45" y="888"/>
                    <a:pt x="89" y="1066"/>
                  </a:cubicBezTo>
                  <a:lnTo>
                    <a:pt x="89" y="445"/>
                  </a:lnTo>
                  <a:cubicBezTo>
                    <a:pt x="45" y="311"/>
                    <a:pt x="0" y="178"/>
                    <a:pt x="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73"/>
            <p:cNvSpPr/>
            <p:nvPr/>
          </p:nvSpPr>
          <p:spPr>
            <a:xfrm>
              <a:off x="3450050" y="2529725"/>
              <a:ext cx="3350" cy="27750"/>
            </a:xfrm>
            <a:custGeom>
              <a:avLst/>
              <a:gdLst/>
              <a:ahLst/>
              <a:cxnLst/>
              <a:rect l="l" t="t" r="r" b="b"/>
              <a:pathLst>
                <a:path w="134" h="1110" extrusionOk="0">
                  <a:moveTo>
                    <a:pt x="89" y="0"/>
                  </a:moveTo>
                  <a:lnTo>
                    <a:pt x="89" y="377"/>
                  </a:lnTo>
                  <a:lnTo>
                    <a:pt x="89" y="377"/>
                  </a:lnTo>
                  <a:cubicBezTo>
                    <a:pt x="100" y="355"/>
                    <a:pt x="111" y="333"/>
                    <a:pt x="133" y="311"/>
                  </a:cubicBezTo>
                  <a:cubicBezTo>
                    <a:pt x="133" y="311"/>
                    <a:pt x="133" y="266"/>
                    <a:pt x="133" y="266"/>
                  </a:cubicBezTo>
                  <a:cubicBezTo>
                    <a:pt x="133" y="222"/>
                    <a:pt x="133" y="222"/>
                    <a:pt x="133" y="178"/>
                  </a:cubicBezTo>
                  <a:lnTo>
                    <a:pt x="133" y="133"/>
                  </a:lnTo>
                  <a:lnTo>
                    <a:pt x="133" y="45"/>
                  </a:lnTo>
                  <a:cubicBezTo>
                    <a:pt x="133" y="0"/>
                    <a:pt x="133" y="0"/>
                    <a:pt x="89" y="0"/>
                  </a:cubicBezTo>
                  <a:close/>
                  <a:moveTo>
                    <a:pt x="89" y="377"/>
                  </a:moveTo>
                  <a:cubicBezTo>
                    <a:pt x="78" y="400"/>
                    <a:pt x="67" y="422"/>
                    <a:pt x="44" y="444"/>
                  </a:cubicBezTo>
                  <a:lnTo>
                    <a:pt x="0" y="533"/>
                  </a:lnTo>
                  <a:lnTo>
                    <a:pt x="0" y="1109"/>
                  </a:lnTo>
                  <a:lnTo>
                    <a:pt x="44" y="1065"/>
                  </a:lnTo>
                  <a:lnTo>
                    <a:pt x="89" y="932"/>
                  </a:lnTo>
                  <a:cubicBezTo>
                    <a:pt x="89" y="888"/>
                    <a:pt x="89" y="843"/>
                    <a:pt x="89" y="843"/>
                  </a:cubicBezTo>
                  <a:cubicBezTo>
                    <a:pt x="89" y="799"/>
                    <a:pt x="89" y="799"/>
                    <a:pt x="89" y="755"/>
                  </a:cubicBezTo>
                  <a:lnTo>
                    <a:pt x="89" y="710"/>
                  </a:lnTo>
                  <a:lnTo>
                    <a:pt x="89" y="621"/>
                  </a:lnTo>
                  <a:lnTo>
                    <a:pt x="89" y="377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73"/>
            <p:cNvSpPr/>
            <p:nvPr/>
          </p:nvSpPr>
          <p:spPr>
            <a:xfrm>
              <a:off x="3739550" y="2545250"/>
              <a:ext cx="68775" cy="42175"/>
            </a:xfrm>
            <a:custGeom>
              <a:avLst/>
              <a:gdLst/>
              <a:ahLst/>
              <a:cxnLst/>
              <a:rect l="l" t="t" r="r" b="b"/>
              <a:pathLst>
                <a:path w="2751" h="1687" extrusionOk="0">
                  <a:moveTo>
                    <a:pt x="2751" y="0"/>
                  </a:moveTo>
                  <a:cubicBezTo>
                    <a:pt x="2751" y="0"/>
                    <a:pt x="2662" y="89"/>
                    <a:pt x="2662" y="89"/>
                  </a:cubicBezTo>
                  <a:lnTo>
                    <a:pt x="2662" y="488"/>
                  </a:lnTo>
                  <a:cubicBezTo>
                    <a:pt x="2707" y="444"/>
                    <a:pt x="2707" y="444"/>
                    <a:pt x="2751" y="400"/>
                  </a:cubicBezTo>
                  <a:lnTo>
                    <a:pt x="2751" y="355"/>
                  </a:lnTo>
                  <a:cubicBezTo>
                    <a:pt x="2751" y="311"/>
                    <a:pt x="2751" y="311"/>
                    <a:pt x="2751" y="267"/>
                  </a:cubicBezTo>
                  <a:lnTo>
                    <a:pt x="2751" y="222"/>
                  </a:lnTo>
                  <a:cubicBezTo>
                    <a:pt x="2751" y="222"/>
                    <a:pt x="2751" y="178"/>
                    <a:pt x="2751" y="134"/>
                  </a:cubicBezTo>
                  <a:cubicBezTo>
                    <a:pt x="2751" y="134"/>
                    <a:pt x="2751" y="134"/>
                    <a:pt x="2751" y="89"/>
                  </a:cubicBezTo>
                  <a:cubicBezTo>
                    <a:pt x="2751" y="89"/>
                    <a:pt x="2751" y="45"/>
                    <a:pt x="2751" y="0"/>
                  </a:cubicBezTo>
                  <a:close/>
                  <a:moveTo>
                    <a:pt x="2662" y="533"/>
                  </a:moveTo>
                  <a:cubicBezTo>
                    <a:pt x="2618" y="533"/>
                    <a:pt x="2573" y="577"/>
                    <a:pt x="2573" y="622"/>
                  </a:cubicBezTo>
                  <a:lnTo>
                    <a:pt x="2485" y="666"/>
                  </a:lnTo>
                  <a:lnTo>
                    <a:pt x="2440" y="710"/>
                  </a:lnTo>
                  <a:lnTo>
                    <a:pt x="2352" y="755"/>
                  </a:lnTo>
                  <a:lnTo>
                    <a:pt x="2263" y="843"/>
                  </a:lnTo>
                  <a:lnTo>
                    <a:pt x="2041" y="932"/>
                  </a:lnTo>
                  <a:lnTo>
                    <a:pt x="1997" y="977"/>
                  </a:lnTo>
                  <a:lnTo>
                    <a:pt x="1819" y="1021"/>
                  </a:lnTo>
                  <a:lnTo>
                    <a:pt x="1775" y="1021"/>
                  </a:lnTo>
                  <a:cubicBezTo>
                    <a:pt x="1686" y="1021"/>
                    <a:pt x="1642" y="1065"/>
                    <a:pt x="1553" y="1065"/>
                  </a:cubicBezTo>
                  <a:lnTo>
                    <a:pt x="1509" y="1065"/>
                  </a:lnTo>
                  <a:lnTo>
                    <a:pt x="1331" y="1110"/>
                  </a:lnTo>
                  <a:lnTo>
                    <a:pt x="266" y="1110"/>
                  </a:lnTo>
                  <a:lnTo>
                    <a:pt x="0" y="1065"/>
                  </a:lnTo>
                  <a:lnTo>
                    <a:pt x="0" y="1686"/>
                  </a:lnTo>
                  <a:lnTo>
                    <a:pt x="1553" y="1686"/>
                  </a:lnTo>
                  <a:lnTo>
                    <a:pt x="1730" y="1598"/>
                  </a:lnTo>
                  <a:lnTo>
                    <a:pt x="1819" y="1598"/>
                  </a:lnTo>
                  <a:lnTo>
                    <a:pt x="1952" y="1553"/>
                  </a:lnTo>
                  <a:lnTo>
                    <a:pt x="2041" y="1553"/>
                  </a:lnTo>
                  <a:lnTo>
                    <a:pt x="2263" y="1420"/>
                  </a:lnTo>
                  <a:lnTo>
                    <a:pt x="2307" y="1376"/>
                  </a:lnTo>
                  <a:lnTo>
                    <a:pt x="2352" y="1331"/>
                  </a:lnTo>
                  <a:lnTo>
                    <a:pt x="2440" y="1287"/>
                  </a:lnTo>
                  <a:lnTo>
                    <a:pt x="2485" y="1243"/>
                  </a:lnTo>
                  <a:lnTo>
                    <a:pt x="2573" y="1154"/>
                  </a:lnTo>
                  <a:lnTo>
                    <a:pt x="2618" y="1065"/>
                  </a:lnTo>
                  <a:lnTo>
                    <a:pt x="2618" y="1021"/>
                  </a:lnTo>
                  <a:lnTo>
                    <a:pt x="2662" y="977"/>
                  </a:lnTo>
                  <a:lnTo>
                    <a:pt x="2662" y="932"/>
                  </a:lnTo>
                  <a:lnTo>
                    <a:pt x="2662" y="843"/>
                  </a:lnTo>
                  <a:lnTo>
                    <a:pt x="2662" y="755"/>
                  </a:lnTo>
                  <a:lnTo>
                    <a:pt x="2662" y="533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73"/>
            <p:cNvSpPr/>
            <p:nvPr/>
          </p:nvSpPr>
          <p:spPr>
            <a:xfrm>
              <a:off x="3321375" y="2543025"/>
              <a:ext cx="77675" cy="43300"/>
            </a:xfrm>
            <a:custGeom>
              <a:avLst/>
              <a:gdLst/>
              <a:ahLst/>
              <a:cxnLst/>
              <a:rect l="l" t="t" r="r" b="b"/>
              <a:pathLst>
                <a:path w="3107" h="1732" extrusionOk="0">
                  <a:moveTo>
                    <a:pt x="0" y="1"/>
                  </a:moveTo>
                  <a:lnTo>
                    <a:pt x="0" y="577"/>
                  </a:lnTo>
                  <a:cubicBezTo>
                    <a:pt x="45" y="977"/>
                    <a:pt x="267" y="1332"/>
                    <a:pt x="622" y="1509"/>
                  </a:cubicBezTo>
                  <a:cubicBezTo>
                    <a:pt x="710" y="1509"/>
                    <a:pt x="755" y="1554"/>
                    <a:pt x="843" y="1598"/>
                  </a:cubicBezTo>
                  <a:lnTo>
                    <a:pt x="1110" y="1687"/>
                  </a:lnTo>
                  <a:lnTo>
                    <a:pt x="1331" y="1731"/>
                  </a:lnTo>
                  <a:lnTo>
                    <a:pt x="2929" y="1731"/>
                  </a:lnTo>
                  <a:lnTo>
                    <a:pt x="3106" y="1687"/>
                  </a:lnTo>
                  <a:lnTo>
                    <a:pt x="3106" y="1066"/>
                  </a:lnTo>
                  <a:lnTo>
                    <a:pt x="2884" y="1154"/>
                  </a:lnTo>
                  <a:lnTo>
                    <a:pt x="2707" y="1199"/>
                  </a:lnTo>
                  <a:lnTo>
                    <a:pt x="1731" y="1199"/>
                  </a:lnTo>
                  <a:cubicBezTo>
                    <a:pt x="1642" y="1199"/>
                    <a:pt x="1598" y="1154"/>
                    <a:pt x="1509" y="1154"/>
                  </a:cubicBezTo>
                  <a:lnTo>
                    <a:pt x="1420" y="1154"/>
                  </a:lnTo>
                  <a:lnTo>
                    <a:pt x="1154" y="1110"/>
                  </a:lnTo>
                  <a:lnTo>
                    <a:pt x="888" y="1021"/>
                  </a:lnTo>
                  <a:lnTo>
                    <a:pt x="843" y="1021"/>
                  </a:lnTo>
                  <a:lnTo>
                    <a:pt x="622" y="888"/>
                  </a:lnTo>
                  <a:cubicBezTo>
                    <a:pt x="267" y="711"/>
                    <a:pt x="45" y="400"/>
                    <a:pt x="0" y="1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73"/>
            <p:cNvSpPr/>
            <p:nvPr/>
          </p:nvSpPr>
          <p:spPr>
            <a:xfrm>
              <a:off x="3737325" y="2639525"/>
              <a:ext cx="113150" cy="79900"/>
            </a:xfrm>
            <a:custGeom>
              <a:avLst/>
              <a:gdLst/>
              <a:ahLst/>
              <a:cxnLst/>
              <a:rect l="l" t="t" r="r" b="b"/>
              <a:pathLst>
                <a:path w="4526" h="3196" extrusionOk="0">
                  <a:moveTo>
                    <a:pt x="4526" y="1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73"/>
            <p:cNvSpPr/>
            <p:nvPr/>
          </p:nvSpPr>
          <p:spPr>
            <a:xfrm>
              <a:off x="3282550" y="2639525"/>
              <a:ext cx="116500" cy="82100"/>
            </a:xfrm>
            <a:custGeom>
              <a:avLst/>
              <a:gdLst/>
              <a:ahLst/>
              <a:cxnLst/>
              <a:rect l="l" t="t" r="r" b="b"/>
              <a:pathLst>
                <a:path w="4660" h="3284" extrusionOk="0">
                  <a:moveTo>
                    <a:pt x="1" y="1"/>
                  </a:moveTo>
                  <a:lnTo>
                    <a:pt x="1" y="577"/>
                  </a:lnTo>
                  <a:lnTo>
                    <a:pt x="4659" y="3284"/>
                  </a:lnTo>
                  <a:lnTo>
                    <a:pt x="4659" y="26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73"/>
            <p:cNvSpPr/>
            <p:nvPr/>
          </p:nvSpPr>
          <p:spPr>
            <a:xfrm>
              <a:off x="3679650" y="2737150"/>
              <a:ext cx="129800" cy="54375"/>
            </a:xfrm>
            <a:custGeom>
              <a:avLst/>
              <a:gdLst/>
              <a:ahLst/>
              <a:cxnLst/>
              <a:rect l="l" t="t" r="r" b="b"/>
              <a:pathLst>
                <a:path w="5192" h="2175" extrusionOk="0">
                  <a:moveTo>
                    <a:pt x="5147" y="0"/>
                  </a:moveTo>
                  <a:lnTo>
                    <a:pt x="5147" y="178"/>
                  </a:lnTo>
                  <a:cubicBezTo>
                    <a:pt x="5191" y="133"/>
                    <a:pt x="5191" y="89"/>
                    <a:pt x="5191" y="89"/>
                  </a:cubicBezTo>
                  <a:lnTo>
                    <a:pt x="5191" y="0"/>
                  </a:lnTo>
                  <a:close/>
                  <a:moveTo>
                    <a:pt x="5147" y="311"/>
                  </a:moveTo>
                  <a:cubicBezTo>
                    <a:pt x="5147" y="311"/>
                    <a:pt x="5103" y="355"/>
                    <a:pt x="5103" y="399"/>
                  </a:cubicBezTo>
                  <a:lnTo>
                    <a:pt x="5014" y="532"/>
                  </a:lnTo>
                  <a:lnTo>
                    <a:pt x="5014" y="577"/>
                  </a:lnTo>
                  <a:lnTo>
                    <a:pt x="4881" y="710"/>
                  </a:lnTo>
                  <a:cubicBezTo>
                    <a:pt x="4836" y="754"/>
                    <a:pt x="4792" y="799"/>
                    <a:pt x="4748" y="843"/>
                  </a:cubicBezTo>
                  <a:cubicBezTo>
                    <a:pt x="4703" y="887"/>
                    <a:pt x="4615" y="932"/>
                    <a:pt x="4570" y="976"/>
                  </a:cubicBezTo>
                  <a:lnTo>
                    <a:pt x="4526" y="976"/>
                  </a:lnTo>
                  <a:cubicBezTo>
                    <a:pt x="4481" y="1021"/>
                    <a:pt x="4393" y="1065"/>
                    <a:pt x="4348" y="1109"/>
                  </a:cubicBezTo>
                  <a:lnTo>
                    <a:pt x="4126" y="1198"/>
                  </a:lnTo>
                  <a:lnTo>
                    <a:pt x="4082" y="1242"/>
                  </a:lnTo>
                  <a:lnTo>
                    <a:pt x="3949" y="1287"/>
                  </a:lnTo>
                  <a:lnTo>
                    <a:pt x="3860" y="1331"/>
                  </a:lnTo>
                  <a:lnTo>
                    <a:pt x="3727" y="1375"/>
                  </a:lnTo>
                  <a:lnTo>
                    <a:pt x="3638" y="1375"/>
                  </a:lnTo>
                  <a:lnTo>
                    <a:pt x="3505" y="1420"/>
                  </a:lnTo>
                  <a:cubicBezTo>
                    <a:pt x="3461" y="1420"/>
                    <a:pt x="3417" y="1464"/>
                    <a:pt x="3328" y="1464"/>
                  </a:cubicBezTo>
                  <a:lnTo>
                    <a:pt x="3239" y="1509"/>
                  </a:lnTo>
                  <a:lnTo>
                    <a:pt x="2973" y="1509"/>
                  </a:lnTo>
                  <a:cubicBezTo>
                    <a:pt x="2840" y="1509"/>
                    <a:pt x="2751" y="1553"/>
                    <a:pt x="2618" y="1597"/>
                  </a:cubicBezTo>
                  <a:lnTo>
                    <a:pt x="1198" y="1597"/>
                  </a:lnTo>
                  <a:lnTo>
                    <a:pt x="1109" y="1553"/>
                  </a:lnTo>
                  <a:lnTo>
                    <a:pt x="976" y="1509"/>
                  </a:lnTo>
                  <a:lnTo>
                    <a:pt x="843" y="1464"/>
                  </a:lnTo>
                  <a:lnTo>
                    <a:pt x="799" y="1464"/>
                  </a:lnTo>
                  <a:lnTo>
                    <a:pt x="621" y="1375"/>
                  </a:lnTo>
                  <a:cubicBezTo>
                    <a:pt x="266" y="1198"/>
                    <a:pt x="45" y="843"/>
                    <a:pt x="0" y="488"/>
                  </a:cubicBezTo>
                  <a:lnTo>
                    <a:pt x="0" y="1065"/>
                  </a:lnTo>
                  <a:cubicBezTo>
                    <a:pt x="45" y="1464"/>
                    <a:pt x="266" y="1819"/>
                    <a:pt x="621" y="1952"/>
                  </a:cubicBezTo>
                  <a:cubicBezTo>
                    <a:pt x="666" y="1997"/>
                    <a:pt x="710" y="2041"/>
                    <a:pt x="799" y="2041"/>
                  </a:cubicBezTo>
                  <a:lnTo>
                    <a:pt x="843" y="2041"/>
                  </a:lnTo>
                  <a:lnTo>
                    <a:pt x="932" y="2085"/>
                  </a:lnTo>
                  <a:lnTo>
                    <a:pt x="976" y="2085"/>
                  </a:lnTo>
                  <a:cubicBezTo>
                    <a:pt x="1021" y="2085"/>
                    <a:pt x="1065" y="2130"/>
                    <a:pt x="1109" y="2130"/>
                  </a:cubicBezTo>
                  <a:lnTo>
                    <a:pt x="1198" y="2130"/>
                  </a:lnTo>
                  <a:lnTo>
                    <a:pt x="1287" y="2174"/>
                  </a:lnTo>
                  <a:lnTo>
                    <a:pt x="2618" y="2174"/>
                  </a:lnTo>
                  <a:lnTo>
                    <a:pt x="2973" y="2130"/>
                  </a:lnTo>
                  <a:lnTo>
                    <a:pt x="3062" y="2130"/>
                  </a:lnTo>
                  <a:lnTo>
                    <a:pt x="3239" y="2085"/>
                  </a:lnTo>
                  <a:lnTo>
                    <a:pt x="3328" y="2085"/>
                  </a:lnTo>
                  <a:lnTo>
                    <a:pt x="3505" y="2041"/>
                  </a:lnTo>
                  <a:lnTo>
                    <a:pt x="3638" y="2041"/>
                  </a:lnTo>
                  <a:lnTo>
                    <a:pt x="3727" y="1997"/>
                  </a:lnTo>
                  <a:lnTo>
                    <a:pt x="3860" y="1952"/>
                  </a:lnTo>
                  <a:lnTo>
                    <a:pt x="3949" y="1908"/>
                  </a:lnTo>
                  <a:lnTo>
                    <a:pt x="4082" y="1864"/>
                  </a:lnTo>
                  <a:lnTo>
                    <a:pt x="4126" y="1819"/>
                  </a:lnTo>
                  <a:lnTo>
                    <a:pt x="4348" y="1730"/>
                  </a:lnTo>
                  <a:lnTo>
                    <a:pt x="4393" y="1730"/>
                  </a:lnTo>
                  <a:lnTo>
                    <a:pt x="4526" y="1597"/>
                  </a:lnTo>
                  <a:lnTo>
                    <a:pt x="4570" y="1597"/>
                  </a:lnTo>
                  <a:cubicBezTo>
                    <a:pt x="4615" y="1553"/>
                    <a:pt x="4703" y="1509"/>
                    <a:pt x="4748" y="1464"/>
                  </a:cubicBezTo>
                  <a:lnTo>
                    <a:pt x="4792" y="1420"/>
                  </a:lnTo>
                  <a:lnTo>
                    <a:pt x="4881" y="1375"/>
                  </a:lnTo>
                  <a:cubicBezTo>
                    <a:pt x="4925" y="1331"/>
                    <a:pt x="4969" y="1287"/>
                    <a:pt x="4969" y="1242"/>
                  </a:cubicBezTo>
                  <a:lnTo>
                    <a:pt x="4969" y="1198"/>
                  </a:lnTo>
                  <a:lnTo>
                    <a:pt x="5058" y="1065"/>
                  </a:lnTo>
                  <a:cubicBezTo>
                    <a:pt x="5103" y="1021"/>
                    <a:pt x="5103" y="1021"/>
                    <a:pt x="5103" y="976"/>
                  </a:cubicBezTo>
                  <a:cubicBezTo>
                    <a:pt x="5103" y="932"/>
                    <a:pt x="5103" y="932"/>
                    <a:pt x="5103" y="932"/>
                  </a:cubicBezTo>
                  <a:cubicBezTo>
                    <a:pt x="5103" y="887"/>
                    <a:pt x="5103" y="887"/>
                    <a:pt x="5103" y="843"/>
                  </a:cubicBezTo>
                  <a:cubicBezTo>
                    <a:pt x="5147" y="843"/>
                    <a:pt x="5147" y="799"/>
                    <a:pt x="5147" y="754"/>
                  </a:cubicBezTo>
                  <a:lnTo>
                    <a:pt x="5147" y="710"/>
                  </a:lnTo>
                  <a:cubicBezTo>
                    <a:pt x="5147" y="666"/>
                    <a:pt x="5147" y="621"/>
                    <a:pt x="5147" y="621"/>
                  </a:cubicBezTo>
                  <a:lnTo>
                    <a:pt x="5147" y="31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73"/>
            <p:cNvSpPr/>
            <p:nvPr/>
          </p:nvSpPr>
          <p:spPr>
            <a:xfrm>
              <a:off x="3399025" y="2665050"/>
              <a:ext cx="128675" cy="55475"/>
            </a:xfrm>
            <a:custGeom>
              <a:avLst/>
              <a:gdLst/>
              <a:ahLst/>
              <a:cxnLst/>
              <a:rect l="l" t="t" r="r" b="b"/>
              <a:pathLst>
                <a:path w="5147" h="2219" extrusionOk="0">
                  <a:moveTo>
                    <a:pt x="1287" y="0"/>
                  </a:moveTo>
                  <a:lnTo>
                    <a:pt x="1154" y="45"/>
                  </a:lnTo>
                  <a:lnTo>
                    <a:pt x="976" y="45"/>
                  </a:lnTo>
                  <a:lnTo>
                    <a:pt x="799" y="89"/>
                  </a:lnTo>
                  <a:lnTo>
                    <a:pt x="754" y="133"/>
                  </a:lnTo>
                  <a:lnTo>
                    <a:pt x="533" y="222"/>
                  </a:lnTo>
                  <a:lnTo>
                    <a:pt x="444" y="266"/>
                  </a:lnTo>
                  <a:lnTo>
                    <a:pt x="399" y="311"/>
                  </a:lnTo>
                  <a:lnTo>
                    <a:pt x="311" y="355"/>
                  </a:lnTo>
                  <a:lnTo>
                    <a:pt x="266" y="399"/>
                  </a:lnTo>
                  <a:lnTo>
                    <a:pt x="89" y="533"/>
                  </a:lnTo>
                  <a:lnTo>
                    <a:pt x="89" y="577"/>
                  </a:lnTo>
                  <a:lnTo>
                    <a:pt x="45" y="621"/>
                  </a:lnTo>
                  <a:lnTo>
                    <a:pt x="45" y="666"/>
                  </a:lnTo>
                  <a:lnTo>
                    <a:pt x="0" y="710"/>
                  </a:lnTo>
                  <a:lnTo>
                    <a:pt x="0" y="754"/>
                  </a:lnTo>
                  <a:lnTo>
                    <a:pt x="0" y="843"/>
                  </a:lnTo>
                  <a:cubicBezTo>
                    <a:pt x="0" y="843"/>
                    <a:pt x="0" y="843"/>
                    <a:pt x="0" y="888"/>
                  </a:cubicBezTo>
                  <a:lnTo>
                    <a:pt x="0" y="932"/>
                  </a:lnTo>
                  <a:lnTo>
                    <a:pt x="0" y="1287"/>
                  </a:lnTo>
                  <a:cubicBezTo>
                    <a:pt x="0" y="1242"/>
                    <a:pt x="0" y="1242"/>
                    <a:pt x="45" y="1198"/>
                  </a:cubicBezTo>
                  <a:lnTo>
                    <a:pt x="89" y="1154"/>
                  </a:lnTo>
                  <a:lnTo>
                    <a:pt x="133" y="1109"/>
                  </a:lnTo>
                  <a:lnTo>
                    <a:pt x="133" y="1065"/>
                  </a:lnTo>
                  <a:lnTo>
                    <a:pt x="222" y="932"/>
                  </a:lnTo>
                  <a:lnTo>
                    <a:pt x="311" y="888"/>
                  </a:lnTo>
                  <a:lnTo>
                    <a:pt x="355" y="799"/>
                  </a:lnTo>
                  <a:lnTo>
                    <a:pt x="444" y="799"/>
                  </a:lnTo>
                  <a:lnTo>
                    <a:pt x="533" y="710"/>
                  </a:lnTo>
                  <a:cubicBezTo>
                    <a:pt x="577" y="666"/>
                    <a:pt x="621" y="666"/>
                    <a:pt x="710" y="621"/>
                  </a:cubicBezTo>
                  <a:lnTo>
                    <a:pt x="799" y="577"/>
                  </a:lnTo>
                  <a:lnTo>
                    <a:pt x="932" y="533"/>
                  </a:lnTo>
                  <a:lnTo>
                    <a:pt x="1065" y="488"/>
                  </a:lnTo>
                  <a:lnTo>
                    <a:pt x="1109" y="488"/>
                  </a:lnTo>
                  <a:lnTo>
                    <a:pt x="1198" y="533"/>
                  </a:lnTo>
                  <a:lnTo>
                    <a:pt x="1331" y="533"/>
                  </a:lnTo>
                  <a:lnTo>
                    <a:pt x="1553" y="488"/>
                  </a:lnTo>
                  <a:lnTo>
                    <a:pt x="2707" y="488"/>
                  </a:lnTo>
                  <a:lnTo>
                    <a:pt x="2884" y="533"/>
                  </a:lnTo>
                  <a:lnTo>
                    <a:pt x="2973" y="533"/>
                  </a:lnTo>
                  <a:lnTo>
                    <a:pt x="3283" y="621"/>
                  </a:lnTo>
                  <a:lnTo>
                    <a:pt x="3461" y="666"/>
                  </a:lnTo>
                  <a:lnTo>
                    <a:pt x="3505" y="666"/>
                  </a:lnTo>
                  <a:lnTo>
                    <a:pt x="3683" y="754"/>
                  </a:lnTo>
                  <a:lnTo>
                    <a:pt x="3860" y="799"/>
                  </a:lnTo>
                  <a:lnTo>
                    <a:pt x="3949" y="843"/>
                  </a:lnTo>
                  <a:cubicBezTo>
                    <a:pt x="4038" y="888"/>
                    <a:pt x="4082" y="932"/>
                    <a:pt x="4171" y="976"/>
                  </a:cubicBezTo>
                  <a:cubicBezTo>
                    <a:pt x="4703" y="1198"/>
                    <a:pt x="5058" y="1686"/>
                    <a:pt x="5147" y="2219"/>
                  </a:cubicBezTo>
                  <a:lnTo>
                    <a:pt x="5147" y="1642"/>
                  </a:lnTo>
                  <a:cubicBezTo>
                    <a:pt x="5058" y="1109"/>
                    <a:pt x="4659" y="666"/>
                    <a:pt x="4171" y="444"/>
                  </a:cubicBezTo>
                  <a:lnTo>
                    <a:pt x="3949" y="311"/>
                  </a:lnTo>
                  <a:lnTo>
                    <a:pt x="3860" y="266"/>
                  </a:lnTo>
                  <a:lnTo>
                    <a:pt x="3683" y="222"/>
                  </a:lnTo>
                  <a:lnTo>
                    <a:pt x="3550" y="133"/>
                  </a:lnTo>
                  <a:lnTo>
                    <a:pt x="3505" y="133"/>
                  </a:lnTo>
                  <a:lnTo>
                    <a:pt x="3283" y="89"/>
                  </a:lnTo>
                  <a:cubicBezTo>
                    <a:pt x="3195" y="45"/>
                    <a:pt x="3106" y="45"/>
                    <a:pt x="3017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73"/>
            <p:cNvSpPr/>
            <p:nvPr/>
          </p:nvSpPr>
          <p:spPr>
            <a:xfrm>
              <a:off x="3567625" y="2738250"/>
              <a:ext cx="113150" cy="79875"/>
            </a:xfrm>
            <a:custGeom>
              <a:avLst/>
              <a:gdLst/>
              <a:ahLst/>
              <a:cxnLst/>
              <a:rect l="l" t="t" r="r" b="b"/>
              <a:pathLst>
                <a:path w="4526" h="3195" extrusionOk="0">
                  <a:moveTo>
                    <a:pt x="4526" y="0"/>
                  </a:moveTo>
                  <a:lnTo>
                    <a:pt x="0" y="2618"/>
                  </a:lnTo>
                  <a:lnTo>
                    <a:pt x="0" y="3195"/>
                  </a:lnTo>
                  <a:lnTo>
                    <a:pt x="4526" y="577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73"/>
            <p:cNvSpPr/>
            <p:nvPr/>
          </p:nvSpPr>
          <p:spPr>
            <a:xfrm>
              <a:off x="3282550" y="2474250"/>
              <a:ext cx="567925" cy="329475"/>
            </a:xfrm>
            <a:custGeom>
              <a:avLst/>
              <a:gdLst/>
              <a:ahLst/>
              <a:cxnLst/>
              <a:rect l="l" t="t" r="r" b="b"/>
              <a:pathLst>
                <a:path w="22717" h="13179" extrusionOk="0">
                  <a:moveTo>
                    <a:pt x="11314" y="1"/>
                  </a:moveTo>
                  <a:lnTo>
                    <a:pt x="6656" y="2752"/>
                  </a:lnTo>
                  <a:cubicBezTo>
                    <a:pt x="7011" y="2219"/>
                    <a:pt x="6789" y="1509"/>
                    <a:pt x="6212" y="1243"/>
                  </a:cubicBezTo>
                  <a:cubicBezTo>
                    <a:pt x="5806" y="1011"/>
                    <a:pt x="5258" y="897"/>
                    <a:pt x="4676" y="897"/>
                  </a:cubicBezTo>
                  <a:cubicBezTo>
                    <a:pt x="3922" y="897"/>
                    <a:pt x="3111" y="1089"/>
                    <a:pt x="2485" y="1465"/>
                  </a:cubicBezTo>
                  <a:cubicBezTo>
                    <a:pt x="1376" y="2086"/>
                    <a:pt x="1198" y="3062"/>
                    <a:pt x="2175" y="3595"/>
                  </a:cubicBezTo>
                  <a:cubicBezTo>
                    <a:pt x="2659" y="3851"/>
                    <a:pt x="3218" y="3980"/>
                    <a:pt x="3779" y="3980"/>
                  </a:cubicBezTo>
                  <a:cubicBezTo>
                    <a:pt x="4090" y="3980"/>
                    <a:pt x="4402" y="3940"/>
                    <a:pt x="4704" y="3861"/>
                  </a:cubicBezTo>
                  <a:lnTo>
                    <a:pt x="4704" y="3861"/>
                  </a:lnTo>
                  <a:lnTo>
                    <a:pt x="1" y="6567"/>
                  </a:lnTo>
                  <a:lnTo>
                    <a:pt x="4659" y="9274"/>
                  </a:lnTo>
                  <a:cubicBezTo>
                    <a:pt x="4349" y="8786"/>
                    <a:pt x="4570" y="8076"/>
                    <a:pt x="5103" y="7854"/>
                  </a:cubicBezTo>
                  <a:cubicBezTo>
                    <a:pt x="5528" y="7622"/>
                    <a:pt x="6079" y="7508"/>
                    <a:pt x="6657" y="7508"/>
                  </a:cubicBezTo>
                  <a:cubicBezTo>
                    <a:pt x="7407" y="7508"/>
                    <a:pt x="8203" y="7700"/>
                    <a:pt x="8830" y="8076"/>
                  </a:cubicBezTo>
                  <a:cubicBezTo>
                    <a:pt x="9939" y="8697"/>
                    <a:pt x="10116" y="9673"/>
                    <a:pt x="9185" y="10206"/>
                  </a:cubicBezTo>
                  <a:cubicBezTo>
                    <a:pt x="8682" y="10442"/>
                    <a:pt x="8140" y="10560"/>
                    <a:pt x="7584" y="10560"/>
                  </a:cubicBezTo>
                  <a:cubicBezTo>
                    <a:pt x="7306" y="10560"/>
                    <a:pt x="7025" y="10531"/>
                    <a:pt x="6744" y="10472"/>
                  </a:cubicBezTo>
                  <a:lnTo>
                    <a:pt x="6744" y="10472"/>
                  </a:lnTo>
                  <a:lnTo>
                    <a:pt x="11403" y="13178"/>
                  </a:lnTo>
                  <a:lnTo>
                    <a:pt x="15929" y="10516"/>
                  </a:lnTo>
                  <a:lnTo>
                    <a:pt x="15929" y="10516"/>
                  </a:lnTo>
                  <a:cubicBezTo>
                    <a:pt x="15662" y="11048"/>
                    <a:pt x="15884" y="11625"/>
                    <a:pt x="16417" y="11847"/>
                  </a:cubicBezTo>
                  <a:cubicBezTo>
                    <a:pt x="16842" y="12079"/>
                    <a:pt x="17393" y="12193"/>
                    <a:pt x="17971" y="12193"/>
                  </a:cubicBezTo>
                  <a:cubicBezTo>
                    <a:pt x="18721" y="12193"/>
                    <a:pt x="19517" y="12001"/>
                    <a:pt x="20144" y="11625"/>
                  </a:cubicBezTo>
                  <a:cubicBezTo>
                    <a:pt x="21253" y="11004"/>
                    <a:pt x="21430" y="10028"/>
                    <a:pt x="20499" y="9496"/>
                  </a:cubicBezTo>
                  <a:cubicBezTo>
                    <a:pt x="19996" y="9244"/>
                    <a:pt x="19448" y="9126"/>
                    <a:pt x="18888" y="9126"/>
                  </a:cubicBezTo>
                  <a:cubicBezTo>
                    <a:pt x="18657" y="9126"/>
                    <a:pt x="18424" y="9146"/>
                    <a:pt x="18191" y="9185"/>
                  </a:cubicBezTo>
                  <a:lnTo>
                    <a:pt x="22717" y="6567"/>
                  </a:lnTo>
                  <a:lnTo>
                    <a:pt x="18191" y="3950"/>
                  </a:lnTo>
                  <a:lnTo>
                    <a:pt x="18191" y="3950"/>
                  </a:lnTo>
                  <a:cubicBezTo>
                    <a:pt x="18422" y="4004"/>
                    <a:pt x="18657" y="4029"/>
                    <a:pt x="18892" y="4029"/>
                  </a:cubicBezTo>
                  <a:cubicBezTo>
                    <a:pt x="19426" y="4029"/>
                    <a:pt x="19961" y="3899"/>
                    <a:pt x="20454" y="3683"/>
                  </a:cubicBezTo>
                  <a:cubicBezTo>
                    <a:pt x="21386" y="3107"/>
                    <a:pt x="21208" y="2175"/>
                    <a:pt x="20099" y="1509"/>
                  </a:cubicBezTo>
                  <a:cubicBezTo>
                    <a:pt x="19442" y="1155"/>
                    <a:pt x="18626" y="974"/>
                    <a:pt x="17865" y="974"/>
                  </a:cubicBezTo>
                  <a:cubicBezTo>
                    <a:pt x="17291" y="974"/>
                    <a:pt x="16748" y="1078"/>
                    <a:pt x="16328" y="1288"/>
                  </a:cubicBezTo>
                  <a:cubicBezTo>
                    <a:pt x="15840" y="1509"/>
                    <a:pt x="15618" y="2131"/>
                    <a:pt x="15840" y="2619"/>
                  </a:cubicBezTo>
                  <a:lnTo>
                    <a:pt x="11314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73"/>
            <p:cNvSpPr/>
            <p:nvPr/>
          </p:nvSpPr>
          <p:spPr>
            <a:xfrm>
              <a:off x="3451150" y="2736025"/>
              <a:ext cx="116500" cy="82100"/>
            </a:xfrm>
            <a:custGeom>
              <a:avLst/>
              <a:gdLst/>
              <a:ahLst/>
              <a:cxnLst/>
              <a:rect l="l" t="t" r="r" b="b"/>
              <a:pathLst>
                <a:path w="4660" h="3284" extrusionOk="0">
                  <a:moveTo>
                    <a:pt x="0" y="1"/>
                  </a:moveTo>
                  <a:lnTo>
                    <a:pt x="0" y="622"/>
                  </a:lnTo>
                  <a:lnTo>
                    <a:pt x="4659" y="3284"/>
                  </a:lnTo>
                  <a:lnTo>
                    <a:pt x="4659" y="27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01" name="Google Shape;3201;p173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2" name="Google Shape;3202;p173"/>
          <p:cNvGrpSpPr/>
          <p:nvPr/>
        </p:nvGrpSpPr>
        <p:grpSpPr>
          <a:xfrm>
            <a:off x="1034827" y="1975895"/>
            <a:ext cx="112749" cy="162502"/>
            <a:chOff x="5083925" y="2066350"/>
            <a:chExt cx="28825" cy="41550"/>
          </a:xfrm>
        </p:grpSpPr>
        <p:sp>
          <p:nvSpPr>
            <p:cNvPr id="3203" name="Google Shape;3203;p17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204" name="Google Shape;3204;p17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205" name="Google Shape;3205;p173"/>
          <p:cNvGrpSpPr/>
          <p:nvPr/>
        </p:nvGrpSpPr>
        <p:grpSpPr>
          <a:xfrm>
            <a:off x="1034952" y="2183920"/>
            <a:ext cx="112499" cy="162502"/>
            <a:chOff x="5083925" y="2067462"/>
            <a:chExt cx="28761" cy="41550"/>
          </a:xfrm>
        </p:grpSpPr>
        <p:sp>
          <p:nvSpPr>
            <p:cNvPr id="3206" name="Google Shape;3206;p173"/>
            <p:cNvSpPr/>
            <p:nvPr/>
          </p:nvSpPr>
          <p:spPr>
            <a:xfrm>
              <a:off x="5083986" y="2067462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207" name="Google Shape;3207;p17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208" name="Google Shape;3208;p173"/>
          <p:cNvGrpSpPr/>
          <p:nvPr/>
        </p:nvGrpSpPr>
        <p:grpSpPr>
          <a:xfrm>
            <a:off x="1034822" y="2391952"/>
            <a:ext cx="112749" cy="162502"/>
            <a:chOff x="5083925" y="2066350"/>
            <a:chExt cx="28825" cy="41550"/>
          </a:xfrm>
        </p:grpSpPr>
        <p:sp>
          <p:nvSpPr>
            <p:cNvPr id="3209" name="Google Shape;3209;p17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210" name="Google Shape;3210;p17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211" name="Google Shape;3211;p173"/>
          <p:cNvGrpSpPr/>
          <p:nvPr/>
        </p:nvGrpSpPr>
        <p:grpSpPr>
          <a:xfrm>
            <a:off x="1034943" y="2599977"/>
            <a:ext cx="112501" cy="162502"/>
            <a:chOff x="5083925" y="2066350"/>
            <a:chExt cx="28825" cy="41550"/>
          </a:xfrm>
        </p:grpSpPr>
        <p:sp>
          <p:nvSpPr>
            <p:cNvPr id="3212" name="Google Shape;3212;p17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213" name="Google Shape;3213;p17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214" name="Google Shape;3214;p173"/>
          <p:cNvGrpSpPr/>
          <p:nvPr/>
        </p:nvGrpSpPr>
        <p:grpSpPr>
          <a:xfrm>
            <a:off x="1034943" y="2808002"/>
            <a:ext cx="112501" cy="162502"/>
            <a:chOff x="5083925" y="2066350"/>
            <a:chExt cx="28825" cy="41550"/>
          </a:xfrm>
        </p:grpSpPr>
        <p:sp>
          <p:nvSpPr>
            <p:cNvPr id="3215" name="Google Shape;3215;p17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216" name="Google Shape;3216;p17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0000">
            <a:off x="5393550" y="2282562"/>
            <a:ext cx="4447896" cy="3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47"/>
          <p:cNvSpPr txBox="1"/>
          <p:nvPr/>
        </p:nvSpPr>
        <p:spPr>
          <a:xfrm>
            <a:off x="458175" y="1373675"/>
            <a:ext cx="52965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Librarium 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è</a:t>
            </a:r>
            <a:r>
              <a:rPr lang="en" sz="1600" i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una piattaforma web progettata per migliorare la gestione e l'interazione all'interno di una biblioteca. 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Grazie ad una moderna 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interfaccia user-friendly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Librarium rende più facile e intuitivo il processo di prestito e ricerca dei libri.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Inoltre, grazie alla sua capacità di gestire tutti i dati degli utenti e dei libri, Librarium migliora l'efficienza del personale semplificando il lavoro.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26" name="Google Shape;1126;p147"/>
          <p:cNvSpPr txBox="1">
            <a:spLocks noGrp="1"/>
          </p:cNvSpPr>
          <p:nvPr>
            <p:ph type="title"/>
          </p:nvPr>
        </p:nvSpPr>
        <p:spPr>
          <a:xfrm>
            <a:off x="458175" y="53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Overpass"/>
                <a:ea typeface="Overpass"/>
                <a:cs typeface="Overpass"/>
                <a:sym typeface="Overpass"/>
              </a:rPr>
              <a:t>Cos’è </a:t>
            </a:r>
            <a:r>
              <a:rPr lang="en" sz="3600" b="1" i="1">
                <a:latin typeface="Overpass"/>
                <a:ea typeface="Overpass"/>
                <a:cs typeface="Overpass"/>
                <a:sym typeface="Overpass"/>
              </a:rPr>
              <a:t>Librarium</a:t>
            </a:r>
            <a:r>
              <a:rPr lang="en" sz="3600" b="1">
                <a:latin typeface="Overpass"/>
                <a:ea typeface="Overpass"/>
                <a:cs typeface="Overpass"/>
                <a:sym typeface="Overpass"/>
              </a:rPr>
              <a:t>?</a:t>
            </a:r>
            <a:endParaRPr sz="3600"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74"/>
          <p:cNvSpPr txBox="1">
            <a:spLocks noGrp="1"/>
          </p:cNvSpPr>
          <p:nvPr>
            <p:ph type="title"/>
          </p:nvPr>
        </p:nvSpPr>
        <p:spPr>
          <a:xfrm>
            <a:off x="433925" y="528125"/>
            <a:ext cx="692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3222" name="Google Shape;3222;p174"/>
          <p:cNvSpPr txBox="1"/>
          <p:nvPr/>
        </p:nvSpPr>
        <p:spPr>
          <a:xfrm>
            <a:off x="616325" y="1294200"/>
            <a:ext cx="6432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Punti di forza</a:t>
            </a:r>
            <a:endParaRPr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Stesura documentazione e codice parallele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Daily scrum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Github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Casi di test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Debolezze</a:t>
            </a:r>
            <a:endParaRPr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Gestione e implementazione del Database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Interfaccia Grafica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rgbClr val="43434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Formazione</a:t>
            </a:r>
            <a:endParaRPr>
              <a:solidFill>
                <a:srgbClr val="43434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pSp>
        <p:nvGrpSpPr>
          <p:cNvPr id="3223" name="Google Shape;3223;p174"/>
          <p:cNvGrpSpPr/>
          <p:nvPr/>
        </p:nvGrpSpPr>
        <p:grpSpPr>
          <a:xfrm>
            <a:off x="7158810" y="528137"/>
            <a:ext cx="1552132" cy="4225843"/>
            <a:chOff x="3012050" y="610925"/>
            <a:chExt cx="1578975" cy="4298925"/>
          </a:xfrm>
        </p:grpSpPr>
        <p:sp>
          <p:nvSpPr>
            <p:cNvPr id="3224" name="Google Shape;3224;p174"/>
            <p:cNvSpPr/>
            <p:nvPr/>
          </p:nvSpPr>
          <p:spPr>
            <a:xfrm>
              <a:off x="3538375" y="1245000"/>
              <a:ext cx="1052650" cy="609675"/>
            </a:xfrm>
            <a:custGeom>
              <a:avLst/>
              <a:gdLst/>
              <a:ahLst/>
              <a:cxnLst/>
              <a:rect l="l" t="t" r="r" b="b"/>
              <a:pathLst>
                <a:path w="42106" h="24387" extrusionOk="0">
                  <a:moveTo>
                    <a:pt x="20978" y="1"/>
                  </a:moveTo>
                  <a:lnTo>
                    <a:pt x="0" y="12181"/>
                  </a:lnTo>
                  <a:lnTo>
                    <a:pt x="21128" y="24387"/>
                  </a:lnTo>
                  <a:lnTo>
                    <a:pt x="42106" y="12181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4"/>
            <p:cNvSpPr/>
            <p:nvPr/>
          </p:nvSpPr>
          <p:spPr>
            <a:xfrm>
              <a:off x="4064050" y="1549525"/>
              <a:ext cx="526975" cy="2681125"/>
            </a:xfrm>
            <a:custGeom>
              <a:avLst/>
              <a:gdLst/>
              <a:ahLst/>
              <a:cxnLst/>
              <a:rect l="l" t="t" r="r" b="b"/>
              <a:pathLst>
                <a:path w="21079" h="107245" extrusionOk="0">
                  <a:moveTo>
                    <a:pt x="21079" y="0"/>
                  </a:moveTo>
                  <a:lnTo>
                    <a:pt x="101" y="12206"/>
                  </a:lnTo>
                  <a:lnTo>
                    <a:pt x="1" y="107244"/>
                  </a:lnTo>
                  <a:lnTo>
                    <a:pt x="21004" y="95064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4"/>
            <p:cNvSpPr/>
            <p:nvPr/>
          </p:nvSpPr>
          <p:spPr>
            <a:xfrm>
              <a:off x="3536500" y="1549525"/>
              <a:ext cx="530100" cy="2681125"/>
            </a:xfrm>
            <a:custGeom>
              <a:avLst/>
              <a:gdLst/>
              <a:ahLst/>
              <a:cxnLst/>
              <a:rect l="l" t="t" r="r" b="b"/>
              <a:pathLst>
                <a:path w="21204" h="107245" extrusionOk="0">
                  <a:moveTo>
                    <a:pt x="75" y="0"/>
                  </a:moveTo>
                  <a:lnTo>
                    <a:pt x="0" y="95064"/>
                  </a:lnTo>
                  <a:lnTo>
                    <a:pt x="21103" y="107244"/>
                  </a:lnTo>
                  <a:lnTo>
                    <a:pt x="21203" y="1220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4"/>
            <p:cNvSpPr/>
            <p:nvPr/>
          </p:nvSpPr>
          <p:spPr>
            <a:xfrm>
              <a:off x="3013925" y="2096525"/>
              <a:ext cx="1052675" cy="609675"/>
            </a:xfrm>
            <a:custGeom>
              <a:avLst/>
              <a:gdLst/>
              <a:ahLst/>
              <a:cxnLst/>
              <a:rect l="l" t="t" r="r" b="b"/>
              <a:pathLst>
                <a:path w="42107" h="24387" extrusionOk="0">
                  <a:moveTo>
                    <a:pt x="20978" y="0"/>
                  </a:moveTo>
                  <a:lnTo>
                    <a:pt x="1" y="12181"/>
                  </a:lnTo>
                  <a:lnTo>
                    <a:pt x="21104" y="24386"/>
                  </a:lnTo>
                  <a:lnTo>
                    <a:pt x="42106" y="12181"/>
                  </a:lnTo>
                  <a:lnTo>
                    <a:pt x="20978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4"/>
            <p:cNvSpPr/>
            <p:nvPr/>
          </p:nvSpPr>
          <p:spPr>
            <a:xfrm>
              <a:off x="3539625" y="2401025"/>
              <a:ext cx="526975" cy="1954925"/>
            </a:xfrm>
            <a:custGeom>
              <a:avLst/>
              <a:gdLst/>
              <a:ahLst/>
              <a:cxnLst/>
              <a:rect l="l" t="t" r="r" b="b"/>
              <a:pathLst>
                <a:path w="21079" h="78197" extrusionOk="0">
                  <a:moveTo>
                    <a:pt x="21078" y="1"/>
                  </a:moveTo>
                  <a:lnTo>
                    <a:pt x="76" y="12206"/>
                  </a:lnTo>
                  <a:lnTo>
                    <a:pt x="0" y="78197"/>
                  </a:lnTo>
                  <a:lnTo>
                    <a:pt x="0" y="78197"/>
                  </a:lnTo>
                  <a:lnTo>
                    <a:pt x="20978" y="66016"/>
                  </a:lnTo>
                  <a:lnTo>
                    <a:pt x="21078" y="1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4"/>
            <p:cNvSpPr/>
            <p:nvPr/>
          </p:nvSpPr>
          <p:spPr>
            <a:xfrm>
              <a:off x="3012050" y="2401025"/>
              <a:ext cx="529475" cy="1954925"/>
            </a:xfrm>
            <a:custGeom>
              <a:avLst/>
              <a:gdLst/>
              <a:ahLst/>
              <a:cxnLst/>
              <a:rect l="l" t="t" r="r" b="b"/>
              <a:pathLst>
                <a:path w="21179" h="78197" extrusionOk="0">
                  <a:moveTo>
                    <a:pt x="76" y="1"/>
                  </a:moveTo>
                  <a:lnTo>
                    <a:pt x="1" y="66016"/>
                  </a:lnTo>
                  <a:lnTo>
                    <a:pt x="21103" y="78197"/>
                  </a:lnTo>
                  <a:lnTo>
                    <a:pt x="21179" y="1220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4"/>
            <p:cNvSpPr/>
            <p:nvPr/>
          </p:nvSpPr>
          <p:spPr>
            <a:xfrm>
              <a:off x="3538375" y="2946775"/>
              <a:ext cx="1052650" cy="609675"/>
            </a:xfrm>
            <a:custGeom>
              <a:avLst/>
              <a:gdLst/>
              <a:ahLst/>
              <a:cxnLst/>
              <a:rect l="l" t="t" r="r" b="b"/>
              <a:pathLst>
                <a:path w="42106" h="24387" extrusionOk="0">
                  <a:moveTo>
                    <a:pt x="20978" y="0"/>
                  </a:moveTo>
                  <a:lnTo>
                    <a:pt x="0" y="12181"/>
                  </a:lnTo>
                  <a:lnTo>
                    <a:pt x="21128" y="24387"/>
                  </a:lnTo>
                  <a:lnTo>
                    <a:pt x="42106" y="12181"/>
                  </a:lnTo>
                  <a:lnTo>
                    <a:pt x="20978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4"/>
            <p:cNvSpPr/>
            <p:nvPr/>
          </p:nvSpPr>
          <p:spPr>
            <a:xfrm>
              <a:off x="4064050" y="3251275"/>
              <a:ext cx="526975" cy="1354050"/>
            </a:xfrm>
            <a:custGeom>
              <a:avLst/>
              <a:gdLst/>
              <a:ahLst/>
              <a:cxnLst/>
              <a:rect l="l" t="t" r="r" b="b"/>
              <a:pathLst>
                <a:path w="21079" h="54162" extrusionOk="0">
                  <a:moveTo>
                    <a:pt x="21079" y="1"/>
                  </a:moveTo>
                  <a:lnTo>
                    <a:pt x="101" y="12207"/>
                  </a:lnTo>
                  <a:lnTo>
                    <a:pt x="1" y="54162"/>
                  </a:lnTo>
                  <a:lnTo>
                    <a:pt x="1" y="54162"/>
                  </a:lnTo>
                  <a:lnTo>
                    <a:pt x="21004" y="41981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F5C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4"/>
            <p:cNvSpPr/>
            <p:nvPr/>
          </p:nvSpPr>
          <p:spPr>
            <a:xfrm>
              <a:off x="3536500" y="3251275"/>
              <a:ext cx="530100" cy="1354050"/>
            </a:xfrm>
            <a:custGeom>
              <a:avLst/>
              <a:gdLst/>
              <a:ahLst/>
              <a:cxnLst/>
              <a:rect l="l" t="t" r="r" b="b"/>
              <a:pathLst>
                <a:path w="21204" h="54162" extrusionOk="0">
                  <a:moveTo>
                    <a:pt x="75" y="1"/>
                  </a:moveTo>
                  <a:lnTo>
                    <a:pt x="0" y="41981"/>
                  </a:lnTo>
                  <a:lnTo>
                    <a:pt x="21103" y="54162"/>
                  </a:lnTo>
                  <a:lnTo>
                    <a:pt x="21203" y="1220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4"/>
            <p:cNvSpPr/>
            <p:nvPr/>
          </p:nvSpPr>
          <p:spPr>
            <a:xfrm>
              <a:off x="3013925" y="3729350"/>
              <a:ext cx="1052675" cy="609675"/>
            </a:xfrm>
            <a:custGeom>
              <a:avLst/>
              <a:gdLst/>
              <a:ahLst/>
              <a:cxnLst/>
              <a:rect l="l" t="t" r="r" b="b"/>
              <a:pathLst>
                <a:path w="42107" h="24387" extrusionOk="0">
                  <a:moveTo>
                    <a:pt x="20978" y="1"/>
                  </a:moveTo>
                  <a:lnTo>
                    <a:pt x="1" y="12181"/>
                  </a:lnTo>
                  <a:lnTo>
                    <a:pt x="21104" y="24387"/>
                  </a:lnTo>
                  <a:lnTo>
                    <a:pt x="42106" y="12181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4"/>
            <p:cNvSpPr/>
            <p:nvPr/>
          </p:nvSpPr>
          <p:spPr>
            <a:xfrm>
              <a:off x="3539625" y="4033875"/>
              <a:ext cx="526975" cy="875975"/>
            </a:xfrm>
            <a:custGeom>
              <a:avLst/>
              <a:gdLst/>
              <a:ahLst/>
              <a:cxnLst/>
              <a:rect l="l" t="t" r="r" b="b"/>
              <a:pathLst>
                <a:path w="21079" h="35039" extrusionOk="0">
                  <a:moveTo>
                    <a:pt x="21078" y="0"/>
                  </a:moveTo>
                  <a:lnTo>
                    <a:pt x="76" y="12206"/>
                  </a:lnTo>
                  <a:lnTo>
                    <a:pt x="0" y="35038"/>
                  </a:lnTo>
                  <a:lnTo>
                    <a:pt x="20978" y="22858"/>
                  </a:lnTo>
                  <a:lnTo>
                    <a:pt x="21078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4"/>
            <p:cNvSpPr/>
            <p:nvPr/>
          </p:nvSpPr>
          <p:spPr>
            <a:xfrm>
              <a:off x="3012050" y="4033875"/>
              <a:ext cx="529475" cy="875975"/>
            </a:xfrm>
            <a:custGeom>
              <a:avLst/>
              <a:gdLst/>
              <a:ahLst/>
              <a:cxnLst/>
              <a:rect l="l" t="t" r="r" b="b"/>
              <a:pathLst>
                <a:path w="21179" h="35039" extrusionOk="0">
                  <a:moveTo>
                    <a:pt x="76" y="0"/>
                  </a:moveTo>
                  <a:lnTo>
                    <a:pt x="1" y="22858"/>
                  </a:lnTo>
                  <a:lnTo>
                    <a:pt x="21103" y="35038"/>
                  </a:lnTo>
                  <a:lnTo>
                    <a:pt x="21179" y="122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4"/>
            <p:cNvSpPr/>
            <p:nvPr/>
          </p:nvSpPr>
          <p:spPr>
            <a:xfrm>
              <a:off x="3568450" y="3995650"/>
              <a:ext cx="8800" cy="26350"/>
            </a:xfrm>
            <a:custGeom>
              <a:avLst/>
              <a:gdLst/>
              <a:ahLst/>
              <a:cxnLst/>
              <a:rect l="l" t="t" r="r" b="b"/>
              <a:pathLst>
                <a:path w="352" h="1054" extrusionOk="0">
                  <a:moveTo>
                    <a:pt x="351" y="1"/>
                  </a:moveTo>
                  <a:cubicBezTo>
                    <a:pt x="351" y="176"/>
                    <a:pt x="226" y="351"/>
                    <a:pt x="0" y="477"/>
                  </a:cubicBezTo>
                  <a:lnTo>
                    <a:pt x="0" y="1053"/>
                  </a:lnTo>
                  <a:cubicBezTo>
                    <a:pt x="226" y="928"/>
                    <a:pt x="351" y="752"/>
                    <a:pt x="351" y="602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4"/>
            <p:cNvSpPr/>
            <p:nvPr/>
          </p:nvSpPr>
          <p:spPr>
            <a:xfrm>
              <a:off x="3408050" y="4007550"/>
              <a:ext cx="160425" cy="108425"/>
            </a:xfrm>
            <a:custGeom>
              <a:avLst/>
              <a:gdLst/>
              <a:ahLst/>
              <a:cxnLst/>
              <a:rect l="l" t="t" r="r" b="b"/>
              <a:pathLst>
                <a:path w="6417" h="4337" extrusionOk="0">
                  <a:moveTo>
                    <a:pt x="6416" y="1"/>
                  </a:moveTo>
                  <a:lnTo>
                    <a:pt x="0" y="3735"/>
                  </a:lnTo>
                  <a:lnTo>
                    <a:pt x="0" y="4337"/>
                  </a:lnTo>
                  <a:lnTo>
                    <a:pt x="6416" y="577"/>
                  </a:lnTo>
                  <a:lnTo>
                    <a:pt x="6416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4"/>
            <p:cNvSpPr/>
            <p:nvPr/>
          </p:nvSpPr>
          <p:spPr>
            <a:xfrm>
              <a:off x="3230725" y="4022600"/>
              <a:ext cx="136000" cy="93375"/>
            </a:xfrm>
            <a:custGeom>
              <a:avLst/>
              <a:gdLst/>
              <a:ahLst/>
              <a:cxnLst/>
              <a:rect l="l" t="t" r="r" b="b"/>
              <a:pathLst>
                <a:path w="5440" h="3735" extrusionOk="0">
                  <a:moveTo>
                    <a:pt x="0" y="0"/>
                  </a:moveTo>
                  <a:lnTo>
                    <a:pt x="0" y="577"/>
                  </a:lnTo>
                  <a:lnTo>
                    <a:pt x="5439" y="3735"/>
                  </a:lnTo>
                  <a:lnTo>
                    <a:pt x="5439" y="3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4"/>
            <p:cNvSpPr/>
            <p:nvPr/>
          </p:nvSpPr>
          <p:spPr>
            <a:xfrm>
              <a:off x="3230725" y="3905425"/>
              <a:ext cx="349025" cy="200225"/>
            </a:xfrm>
            <a:custGeom>
              <a:avLst/>
              <a:gdLst/>
              <a:ahLst/>
              <a:cxnLst/>
              <a:rect l="l" t="t" r="r" b="b"/>
              <a:pathLst>
                <a:path w="13961" h="8009" extrusionOk="0">
                  <a:moveTo>
                    <a:pt x="8071" y="1"/>
                  </a:moveTo>
                  <a:lnTo>
                    <a:pt x="677" y="4236"/>
                  </a:lnTo>
                  <a:lnTo>
                    <a:pt x="276" y="4011"/>
                  </a:lnTo>
                  <a:lnTo>
                    <a:pt x="0" y="4687"/>
                  </a:lnTo>
                  <a:lnTo>
                    <a:pt x="5439" y="7820"/>
                  </a:lnTo>
                  <a:cubicBezTo>
                    <a:pt x="5665" y="7945"/>
                    <a:pt x="5965" y="8008"/>
                    <a:pt x="6266" y="8008"/>
                  </a:cubicBezTo>
                  <a:cubicBezTo>
                    <a:pt x="6567" y="8008"/>
                    <a:pt x="6868" y="7945"/>
                    <a:pt x="7093" y="7820"/>
                  </a:cubicBezTo>
                  <a:lnTo>
                    <a:pt x="13509" y="4086"/>
                  </a:lnTo>
                  <a:cubicBezTo>
                    <a:pt x="13960" y="3810"/>
                    <a:pt x="13960" y="3384"/>
                    <a:pt x="13509" y="3133"/>
                  </a:cubicBezTo>
                  <a:lnTo>
                    <a:pt x="8071" y="1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4"/>
            <p:cNvSpPr/>
            <p:nvPr/>
          </p:nvSpPr>
          <p:spPr>
            <a:xfrm>
              <a:off x="3366700" y="4100925"/>
              <a:ext cx="41375" cy="19750"/>
            </a:xfrm>
            <a:custGeom>
              <a:avLst/>
              <a:gdLst/>
              <a:ahLst/>
              <a:cxnLst/>
              <a:rect l="l" t="t" r="r" b="b"/>
              <a:pathLst>
                <a:path w="1655" h="790" extrusionOk="0">
                  <a:moveTo>
                    <a:pt x="0" y="0"/>
                  </a:moveTo>
                  <a:lnTo>
                    <a:pt x="0" y="602"/>
                  </a:lnTo>
                  <a:cubicBezTo>
                    <a:pt x="226" y="727"/>
                    <a:pt x="526" y="790"/>
                    <a:pt x="824" y="790"/>
                  </a:cubicBezTo>
                  <a:cubicBezTo>
                    <a:pt x="1122" y="790"/>
                    <a:pt x="1416" y="727"/>
                    <a:pt x="1629" y="602"/>
                  </a:cubicBezTo>
                  <a:lnTo>
                    <a:pt x="1654" y="0"/>
                  </a:lnTo>
                  <a:lnTo>
                    <a:pt x="1654" y="0"/>
                  </a:lnTo>
                  <a:cubicBezTo>
                    <a:pt x="1429" y="125"/>
                    <a:pt x="1128" y="188"/>
                    <a:pt x="827" y="188"/>
                  </a:cubicBezTo>
                  <a:cubicBezTo>
                    <a:pt x="526" y="188"/>
                    <a:pt x="226" y="125"/>
                    <a:pt x="0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4"/>
            <p:cNvSpPr/>
            <p:nvPr/>
          </p:nvSpPr>
          <p:spPr>
            <a:xfrm>
              <a:off x="3559050" y="3981875"/>
              <a:ext cx="8175" cy="25075"/>
            </a:xfrm>
            <a:custGeom>
              <a:avLst/>
              <a:gdLst/>
              <a:ahLst/>
              <a:cxnLst/>
              <a:rect l="l" t="t" r="r" b="b"/>
              <a:pathLst>
                <a:path w="327" h="1003" extrusionOk="0">
                  <a:moveTo>
                    <a:pt x="326" y="0"/>
                  </a:moveTo>
                  <a:cubicBezTo>
                    <a:pt x="326" y="151"/>
                    <a:pt x="226" y="326"/>
                    <a:pt x="0" y="451"/>
                  </a:cubicBezTo>
                  <a:lnTo>
                    <a:pt x="0" y="1003"/>
                  </a:lnTo>
                  <a:cubicBezTo>
                    <a:pt x="226" y="877"/>
                    <a:pt x="326" y="727"/>
                    <a:pt x="326" y="552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4"/>
            <p:cNvSpPr/>
            <p:nvPr/>
          </p:nvSpPr>
          <p:spPr>
            <a:xfrm>
              <a:off x="3405525" y="3993150"/>
              <a:ext cx="153550" cy="102775"/>
            </a:xfrm>
            <a:custGeom>
              <a:avLst/>
              <a:gdLst/>
              <a:ahLst/>
              <a:cxnLst/>
              <a:rect l="l" t="t" r="r" b="b"/>
              <a:pathLst>
                <a:path w="6142" h="4111" extrusionOk="0">
                  <a:moveTo>
                    <a:pt x="6141" y="0"/>
                  </a:moveTo>
                  <a:lnTo>
                    <a:pt x="1" y="3559"/>
                  </a:lnTo>
                  <a:lnTo>
                    <a:pt x="1" y="4111"/>
                  </a:lnTo>
                  <a:lnTo>
                    <a:pt x="6141" y="552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4"/>
            <p:cNvSpPr/>
            <p:nvPr/>
          </p:nvSpPr>
          <p:spPr>
            <a:xfrm>
              <a:off x="3237000" y="4007550"/>
              <a:ext cx="129725" cy="88375"/>
            </a:xfrm>
            <a:custGeom>
              <a:avLst/>
              <a:gdLst/>
              <a:ahLst/>
              <a:cxnLst/>
              <a:rect l="l" t="t" r="r" b="b"/>
              <a:pathLst>
                <a:path w="5189" h="3535" extrusionOk="0">
                  <a:moveTo>
                    <a:pt x="25" y="1"/>
                  </a:moveTo>
                  <a:lnTo>
                    <a:pt x="0" y="552"/>
                  </a:lnTo>
                  <a:lnTo>
                    <a:pt x="5188" y="3535"/>
                  </a:lnTo>
                  <a:lnTo>
                    <a:pt x="5188" y="298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4"/>
            <p:cNvSpPr/>
            <p:nvPr/>
          </p:nvSpPr>
          <p:spPr>
            <a:xfrm>
              <a:off x="3237625" y="3895400"/>
              <a:ext cx="332100" cy="191450"/>
            </a:xfrm>
            <a:custGeom>
              <a:avLst/>
              <a:gdLst/>
              <a:ahLst/>
              <a:cxnLst/>
              <a:rect l="l" t="t" r="r" b="b"/>
              <a:pathLst>
                <a:path w="13284" h="7658" extrusionOk="0">
                  <a:moveTo>
                    <a:pt x="7669" y="1"/>
                  </a:moveTo>
                  <a:lnTo>
                    <a:pt x="0" y="4487"/>
                  </a:lnTo>
                  <a:lnTo>
                    <a:pt x="5163" y="7469"/>
                  </a:lnTo>
                  <a:cubicBezTo>
                    <a:pt x="5376" y="7595"/>
                    <a:pt x="5658" y="7657"/>
                    <a:pt x="5940" y="7657"/>
                  </a:cubicBezTo>
                  <a:cubicBezTo>
                    <a:pt x="6222" y="7657"/>
                    <a:pt x="6504" y="7595"/>
                    <a:pt x="6717" y="7469"/>
                  </a:cubicBezTo>
                  <a:lnTo>
                    <a:pt x="12857" y="3910"/>
                  </a:lnTo>
                  <a:cubicBezTo>
                    <a:pt x="13283" y="3660"/>
                    <a:pt x="13283" y="3259"/>
                    <a:pt x="12857" y="3008"/>
                  </a:cubicBezTo>
                  <a:lnTo>
                    <a:pt x="7669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4"/>
            <p:cNvSpPr/>
            <p:nvPr/>
          </p:nvSpPr>
          <p:spPr>
            <a:xfrm>
              <a:off x="3366700" y="4082125"/>
              <a:ext cx="38850" cy="18500"/>
            </a:xfrm>
            <a:custGeom>
              <a:avLst/>
              <a:gdLst/>
              <a:ahLst/>
              <a:cxnLst/>
              <a:rect l="l" t="t" r="r" b="b"/>
              <a:pathLst>
                <a:path w="1554" h="740" extrusionOk="0">
                  <a:moveTo>
                    <a:pt x="0" y="0"/>
                  </a:moveTo>
                  <a:lnTo>
                    <a:pt x="0" y="552"/>
                  </a:lnTo>
                  <a:cubicBezTo>
                    <a:pt x="213" y="677"/>
                    <a:pt x="495" y="740"/>
                    <a:pt x="777" y="740"/>
                  </a:cubicBezTo>
                  <a:cubicBezTo>
                    <a:pt x="1059" y="740"/>
                    <a:pt x="1341" y="677"/>
                    <a:pt x="1554" y="552"/>
                  </a:cubicBezTo>
                  <a:lnTo>
                    <a:pt x="1554" y="0"/>
                  </a:lnTo>
                  <a:cubicBezTo>
                    <a:pt x="1341" y="126"/>
                    <a:pt x="1059" y="188"/>
                    <a:pt x="777" y="188"/>
                  </a:cubicBezTo>
                  <a:cubicBezTo>
                    <a:pt x="495" y="188"/>
                    <a:pt x="213" y="126"/>
                    <a:pt x="0" y="0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4"/>
            <p:cNvSpPr/>
            <p:nvPr/>
          </p:nvSpPr>
          <p:spPr>
            <a:xfrm>
              <a:off x="3408050" y="3971850"/>
              <a:ext cx="160425" cy="108425"/>
            </a:xfrm>
            <a:custGeom>
              <a:avLst/>
              <a:gdLst/>
              <a:ahLst/>
              <a:cxnLst/>
              <a:rect l="l" t="t" r="r" b="b"/>
              <a:pathLst>
                <a:path w="6417" h="4337" extrusionOk="0">
                  <a:moveTo>
                    <a:pt x="6416" y="0"/>
                  </a:moveTo>
                  <a:lnTo>
                    <a:pt x="0" y="3735"/>
                  </a:lnTo>
                  <a:lnTo>
                    <a:pt x="0" y="4336"/>
                  </a:lnTo>
                  <a:lnTo>
                    <a:pt x="6416" y="577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4"/>
            <p:cNvSpPr/>
            <p:nvPr/>
          </p:nvSpPr>
          <p:spPr>
            <a:xfrm>
              <a:off x="3470075" y="3959925"/>
              <a:ext cx="107175" cy="84000"/>
            </a:xfrm>
            <a:custGeom>
              <a:avLst/>
              <a:gdLst/>
              <a:ahLst/>
              <a:cxnLst/>
              <a:rect l="l" t="t" r="r" b="b"/>
              <a:pathLst>
                <a:path w="4287" h="3360" extrusionOk="0">
                  <a:moveTo>
                    <a:pt x="4286" y="1"/>
                  </a:moveTo>
                  <a:cubicBezTo>
                    <a:pt x="4286" y="176"/>
                    <a:pt x="4161" y="352"/>
                    <a:pt x="3935" y="477"/>
                  </a:cubicBezTo>
                  <a:lnTo>
                    <a:pt x="0" y="2758"/>
                  </a:lnTo>
                  <a:lnTo>
                    <a:pt x="0" y="3359"/>
                  </a:lnTo>
                  <a:lnTo>
                    <a:pt x="3935" y="1054"/>
                  </a:lnTo>
                  <a:cubicBezTo>
                    <a:pt x="4161" y="928"/>
                    <a:pt x="4286" y="753"/>
                    <a:pt x="4286" y="602"/>
                  </a:cubicBezTo>
                  <a:lnTo>
                    <a:pt x="4286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4"/>
            <p:cNvSpPr/>
            <p:nvPr/>
          </p:nvSpPr>
          <p:spPr>
            <a:xfrm>
              <a:off x="3230725" y="3986875"/>
              <a:ext cx="136000" cy="93400"/>
            </a:xfrm>
            <a:custGeom>
              <a:avLst/>
              <a:gdLst/>
              <a:ahLst/>
              <a:cxnLst/>
              <a:rect l="l" t="t" r="r" b="b"/>
              <a:pathLst>
                <a:path w="5440" h="3736" extrusionOk="0">
                  <a:moveTo>
                    <a:pt x="0" y="1"/>
                  </a:moveTo>
                  <a:lnTo>
                    <a:pt x="0" y="577"/>
                  </a:lnTo>
                  <a:lnTo>
                    <a:pt x="5439" y="3735"/>
                  </a:lnTo>
                  <a:lnTo>
                    <a:pt x="5439" y="3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4"/>
            <p:cNvSpPr/>
            <p:nvPr/>
          </p:nvSpPr>
          <p:spPr>
            <a:xfrm>
              <a:off x="3230725" y="3869700"/>
              <a:ext cx="349025" cy="200225"/>
            </a:xfrm>
            <a:custGeom>
              <a:avLst/>
              <a:gdLst/>
              <a:ahLst/>
              <a:cxnLst/>
              <a:rect l="l" t="t" r="r" b="b"/>
              <a:pathLst>
                <a:path w="13961" h="8009" extrusionOk="0">
                  <a:moveTo>
                    <a:pt x="8071" y="1"/>
                  </a:moveTo>
                  <a:lnTo>
                    <a:pt x="0" y="4688"/>
                  </a:lnTo>
                  <a:lnTo>
                    <a:pt x="5439" y="7821"/>
                  </a:lnTo>
                  <a:cubicBezTo>
                    <a:pt x="5665" y="7946"/>
                    <a:pt x="5965" y="8009"/>
                    <a:pt x="6266" y="8009"/>
                  </a:cubicBezTo>
                  <a:cubicBezTo>
                    <a:pt x="6567" y="8009"/>
                    <a:pt x="6868" y="7946"/>
                    <a:pt x="7093" y="7821"/>
                  </a:cubicBezTo>
                  <a:lnTo>
                    <a:pt x="13509" y="4086"/>
                  </a:lnTo>
                  <a:cubicBezTo>
                    <a:pt x="13960" y="3810"/>
                    <a:pt x="13960" y="3384"/>
                    <a:pt x="13509" y="3134"/>
                  </a:cubicBezTo>
                  <a:lnTo>
                    <a:pt x="8071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4"/>
            <p:cNvSpPr/>
            <p:nvPr/>
          </p:nvSpPr>
          <p:spPr>
            <a:xfrm>
              <a:off x="3230725" y="3939875"/>
              <a:ext cx="240000" cy="130050"/>
            </a:xfrm>
            <a:custGeom>
              <a:avLst/>
              <a:gdLst/>
              <a:ahLst/>
              <a:cxnLst/>
              <a:rect l="l" t="t" r="r" b="b"/>
              <a:pathLst>
                <a:path w="9600" h="5202" extrusionOk="0">
                  <a:moveTo>
                    <a:pt x="3259" y="1"/>
                  </a:moveTo>
                  <a:lnTo>
                    <a:pt x="0" y="1881"/>
                  </a:lnTo>
                  <a:lnTo>
                    <a:pt x="5439" y="5014"/>
                  </a:lnTo>
                  <a:cubicBezTo>
                    <a:pt x="5665" y="5139"/>
                    <a:pt x="5965" y="5202"/>
                    <a:pt x="6266" y="5202"/>
                  </a:cubicBezTo>
                  <a:cubicBezTo>
                    <a:pt x="6567" y="5202"/>
                    <a:pt x="6868" y="5139"/>
                    <a:pt x="7093" y="5014"/>
                  </a:cubicBezTo>
                  <a:lnTo>
                    <a:pt x="9600" y="3560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4"/>
            <p:cNvSpPr/>
            <p:nvPr/>
          </p:nvSpPr>
          <p:spPr>
            <a:xfrm>
              <a:off x="3366700" y="4065200"/>
              <a:ext cx="41375" cy="19775"/>
            </a:xfrm>
            <a:custGeom>
              <a:avLst/>
              <a:gdLst/>
              <a:ahLst/>
              <a:cxnLst/>
              <a:rect l="l" t="t" r="r" b="b"/>
              <a:pathLst>
                <a:path w="1655" h="791" extrusionOk="0">
                  <a:moveTo>
                    <a:pt x="0" y="1"/>
                  </a:moveTo>
                  <a:lnTo>
                    <a:pt x="0" y="602"/>
                  </a:lnTo>
                  <a:cubicBezTo>
                    <a:pt x="226" y="727"/>
                    <a:pt x="526" y="790"/>
                    <a:pt x="824" y="790"/>
                  </a:cubicBezTo>
                  <a:cubicBezTo>
                    <a:pt x="1122" y="790"/>
                    <a:pt x="1416" y="727"/>
                    <a:pt x="1629" y="602"/>
                  </a:cubicBezTo>
                  <a:lnTo>
                    <a:pt x="1654" y="1"/>
                  </a:lnTo>
                  <a:lnTo>
                    <a:pt x="1654" y="1"/>
                  </a:lnTo>
                  <a:cubicBezTo>
                    <a:pt x="1429" y="126"/>
                    <a:pt x="1128" y="189"/>
                    <a:pt x="827" y="189"/>
                  </a:cubicBezTo>
                  <a:cubicBezTo>
                    <a:pt x="526" y="189"/>
                    <a:pt x="226" y="126"/>
                    <a:pt x="0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4"/>
            <p:cNvSpPr/>
            <p:nvPr/>
          </p:nvSpPr>
          <p:spPr>
            <a:xfrm>
              <a:off x="3223825" y="3986875"/>
              <a:ext cx="19450" cy="57050"/>
            </a:xfrm>
            <a:custGeom>
              <a:avLst/>
              <a:gdLst/>
              <a:ahLst/>
              <a:cxnLst/>
              <a:rect l="l" t="t" r="r" b="b"/>
              <a:pathLst>
                <a:path w="778" h="2282" extrusionOk="0">
                  <a:moveTo>
                    <a:pt x="276" y="1"/>
                  </a:moveTo>
                  <a:cubicBezTo>
                    <a:pt x="26" y="577"/>
                    <a:pt x="1" y="1204"/>
                    <a:pt x="201" y="1805"/>
                  </a:cubicBezTo>
                  <a:lnTo>
                    <a:pt x="276" y="2006"/>
                  </a:lnTo>
                  <a:lnTo>
                    <a:pt x="753" y="2281"/>
                  </a:lnTo>
                  <a:lnTo>
                    <a:pt x="677" y="2081"/>
                  </a:lnTo>
                  <a:cubicBezTo>
                    <a:pt x="477" y="1504"/>
                    <a:pt x="502" y="853"/>
                    <a:pt x="753" y="276"/>
                  </a:cubicBezTo>
                  <a:lnTo>
                    <a:pt x="778" y="27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4"/>
            <p:cNvSpPr/>
            <p:nvPr/>
          </p:nvSpPr>
          <p:spPr>
            <a:xfrm>
              <a:off x="3370450" y="4005675"/>
              <a:ext cx="55800" cy="31975"/>
            </a:xfrm>
            <a:custGeom>
              <a:avLst/>
              <a:gdLst/>
              <a:ahLst/>
              <a:cxnLst/>
              <a:rect l="l" t="t" r="r" b="b"/>
              <a:pathLst>
                <a:path w="2232" h="1279" extrusionOk="0">
                  <a:moveTo>
                    <a:pt x="777" y="1"/>
                  </a:moveTo>
                  <a:lnTo>
                    <a:pt x="0" y="452"/>
                  </a:lnTo>
                  <a:lnTo>
                    <a:pt x="1429" y="1279"/>
                  </a:lnTo>
                  <a:lnTo>
                    <a:pt x="2231" y="82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4"/>
            <p:cNvSpPr/>
            <p:nvPr/>
          </p:nvSpPr>
          <p:spPr>
            <a:xfrm>
              <a:off x="3352900" y="4019450"/>
              <a:ext cx="37000" cy="21350"/>
            </a:xfrm>
            <a:custGeom>
              <a:avLst/>
              <a:gdLst/>
              <a:ahLst/>
              <a:cxnLst/>
              <a:rect l="l" t="t" r="r" b="b"/>
              <a:pathLst>
                <a:path w="1480" h="854" extrusionOk="0">
                  <a:moveTo>
                    <a:pt x="527" y="1"/>
                  </a:moveTo>
                  <a:lnTo>
                    <a:pt x="1" y="302"/>
                  </a:lnTo>
                  <a:lnTo>
                    <a:pt x="953" y="853"/>
                  </a:lnTo>
                  <a:lnTo>
                    <a:pt x="1479" y="5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4"/>
            <p:cNvSpPr/>
            <p:nvPr/>
          </p:nvSpPr>
          <p:spPr>
            <a:xfrm>
              <a:off x="3866700" y="4046400"/>
              <a:ext cx="16925" cy="11925"/>
            </a:xfrm>
            <a:custGeom>
              <a:avLst/>
              <a:gdLst/>
              <a:ahLst/>
              <a:cxnLst/>
              <a:rect l="l" t="t" r="r" b="b"/>
              <a:pathLst>
                <a:path w="677" h="477" extrusionOk="0">
                  <a:moveTo>
                    <a:pt x="0" y="1"/>
                  </a:moveTo>
                  <a:cubicBezTo>
                    <a:pt x="50" y="51"/>
                    <a:pt x="75" y="76"/>
                    <a:pt x="126" y="151"/>
                  </a:cubicBezTo>
                  <a:cubicBezTo>
                    <a:pt x="126" y="151"/>
                    <a:pt x="151" y="176"/>
                    <a:pt x="151" y="176"/>
                  </a:cubicBezTo>
                  <a:lnTo>
                    <a:pt x="677" y="477"/>
                  </a:lnTo>
                  <a:cubicBezTo>
                    <a:pt x="677" y="477"/>
                    <a:pt x="652" y="452"/>
                    <a:pt x="652" y="452"/>
                  </a:cubicBezTo>
                  <a:cubicBezTo>
                    <a:pt x="627" y="402"/>
                    <a:pt x="602" y="377"/>
                    <a:pt x="577" y="352"/>
                  </a:cubicBezTo>
                  <a:cubicBezTo>
                    <a:pt x="577" y="326"/>
                    <a:pt x="552" y="326"/>
                    <a:pt x="552" y="326"/>
                  </a:cubicBezTo>
                  <a:cubicBezTo>
                    <a:pt x="527" y="301"/>
                    <a:pt x="527" y="276"/>
                    <a:pt x="501" y="251"/>
                  </a:cubicBezTo>
                  <a:cubicBezTo>
                    <a:pt x="476" y="251"/>
                    <a:pt x="476" y="226"/>
                    <a:pt x="451" y="226"/>
                  </a:cubicBezTo>
                  <a:cubicBezTo>
                    <a:pt x="451" y="201"/>
                    <a:pt x="426" y="201"/>
                    <a:pt x="401" y="176"/>
                  </a:cubicBezTo>
                  <a:cubicBezTo>
                    <a:pt x="401" y="176"/>
                    <a:pt x="376" y="151"/>
                    <a:pt x="376" y="151"/>
                  </a:cubicBezTo>
                  <a:cubicBezTo>
                    <a:pt x="351" y="151"/>
                    <a:pt x="326" y="126"/>
                    <a:pt x="326" y="126"/>
                  </a:cubicBezTo>
                  <a:cubicBezTo>
                    <a:pt x="226" y="51"/>
                    <a:pt x="126" y="26"/>
                    <a:pt x="0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4"/>
            <p:cNvSpPr/>
            <p:nvPr/>
          </p:nvSpPr>
          <p:spPr>
            <a:xfrm>
              <a:off x="3765825" y="4024350"/>
              <a:ext cx="115925" cy="60925"/>
            </a:xfrm>
            <a:custGeom>
              <a:avLst/>
              <a:gdLst/>
              <a:ahLst/>
              <a:cxnLst/>
              <a:rect l="l" t="t" r="r" b="b"/>
              <a:pathLst>
                <a:path w="4637" h="2437" extrusionOk="0">
                  <a:moveTo>
                    <a:pt x="4521" y="410"/>
                  </a:moveTo>
                  <a:lnTo>
                    <a:pt x="4637" y="482"/>
                  </a:lnTo>
                  <a:cubicBezTo>
                    <a:pt x="4637" y="457"/>
                    <a:pt x="4637" y="457"/>
                    <a:pt x="4612" y="457"/>
                  </a:cubicBezTo>
                  <a:cubicBezTo>
                    <a:pt x="4592" y="437"/>
                    <a:pt x="4559" y="418"/>
                    <a:pt x="4521" y="410"/>
                  </a:cubicBezTo>
                  <a:close/>
                  <a:moveTo>
                    <a:pt x="3507" y="1"/>
                  </a:moveTo>
                  <a:cubicBezTo>
                    <a:pt x="3183" y="1"/>
                    <a:pt x="2816" y="109"/>
                    <a:pt x="2431" y="331"/>
                  </a:cubicBezTo>
                  <a:lnTo>
                    <a:pt x="201" y="1609"/>
                  </a:lnTo>
                  <a:cubicBezTo>
                    <a:pt x="100" y="1685"/>
                    <a:pt x="0" y="1835"/>
                    <a:pt x="0" y="1985"/>
                  </a:cubicBezTo>
                  <a:cubicBezTo>
                    <a:pt x="0" y="2036"/>
                    <a:pt x="25" y="2086"/>
                    <a:pt x="50" y="2111"/>
                  </a:cubicBezTo>
                  <a:lnTo>
                    <a:pt x="577" y="2437"/>
                  </a:lnTo>
                  <a:cubicBezTo>
                    <a:pt x="577" y="2411"/>
                    <a:pt x="577" y="2411"/>
                    <a:pt x="577" y="2411"/>
                  </a:cubicBezTo>
                  <a:lnTo>
                    <a:pt x="551" y="2411"/>
                  </a:lnTo>
                  <a:cubicBezTo>
                    <a:pt x="551" y="2386"/>
                    <a:pt x="551" y="2386"/>
                    <a:pt x="551" y="2386"/>
                  </a:cubicBezTo>
                  <a:cubicBezTo>
                    <a:pt x="551" y="2386"/>
                    <a:pt x="551" y="2386"/>
                    <a:pt x="551" y="2361"/>
                  </a:cubicBezTo>
                  <a:cubicBezTo>
                    <a:pt x="526" y="2361"/>
                    <a:pt x="526" y="2361"/>
                    <a:pt x="526" y="2336"/>
                  </a:cubicBezTo>
                  <a:cubicBezTo>
                    <a:pt x="526" y="2311"/>
                    <a:pt x="526" y="2311"/>
                    <a:pt x="526" y="2286"/>
                  </a:cubicBezTo>
                  <a:cubicBezTo>
                    <a:pt x="526" y="2161"/>
                    <a:pt x="627" y="1985"/>
                    <a:pt x="727" y="1910"/>
                  </a:cubicBezTo>
                  <a:lnTo>
                    <a:pt x="2957" y="632"/>
                  </a:lnTo>
                  <a:cubicBezTo>
                    <a:pt x="3033" y="607"/>
                    <a:pt x="3108" y="557"/>
                    <a:pt x="3183" y="532"/>
                  </a:cubicBezTo>
                  <a:cubicBezTo>
                    <a:pt x="3183" y="507"/>
                    <a:pt x="3208" y="507"/>
                    <a:pt x="3233" y="507"/>
                  </a:cubicBezTo>
                  <a:cubicBezTo>
                    <a:pt x="3283" y="482"/>
                    <a:pt x="3358" y="457"/>
                    <a:pt x="3409" y="432"/>
                  </a:cubicBezTo>
                  <a:cubicBezTo>
                    <a:pt x="3434" y="432"/>
                    <a:pt x="3434" y="432"/>
                    <a:pt x="3434" y="406"/>
                  </a:cubicBezTo>
                  <a:cubicBezTo>
                    <a:pt x="3509" y="381"/>
                    <a:pt x="3584" y="381"/>
                    <a:pt x="3634" y="356"/>
                  </a:cubicBezTo>
                  <a:lnTo>
                    <a:pt x="3684" y="356"/>
                  </a:lnTo>
                  <a:cubicBezTo>
                    <a:pt x="3734" y="331"/>
                    <a:pt x="3810" y="331"/>
                    <a:pt x="3860" y="331"/>
                  </a:cubicBezTo>
                  <a:cubicBezTo>
                    <a:pt x="3860" y="331"/>
                    <a:pt x="3885" y="331"/>
                    <a:pt x="3885" y="306"/>
                  </a:cubicBezTo>
                  <a:lnTo>
                    <a:pt x="4110" y="306"/>
                  </a:lnTo>
                  <a:cubicBezTo>
                    <a:pt x="4161" y="331"/>
                    <a:pt x="4211" y="331"/>
                    <a:pt x="4261" y="331"/>
                  </a:cubicBezTo>
                  <a:lnTo>
                    <a:pt x="4286" y="331"/>
                  </a:lnTo>
                  <a:cubicBezTo>
                    <a:pt x="4361" y="356"/>
                    <a:pt x="4411" y="356"/>
                    <a:pt x="4461" y="381"/>
                  </a:cubicBezTo>
                  <a:cubicBezTo>
                    <a:pt x="4461" y="381"/>
                    <a:pt x="4486" y="406"/>
                    <a:pt x="4486" y="406"/>
                  </a:cubicBezTo>
                  <a:cubicBezTo>
                    <a:pt x="4498" y="406"/>
                    <a:pt x="4510" y="408"/>
                    <a:pt x="4521" y="410"/>
                  </a:cubicBezTo>
                  <a:lnTo>
                    <a:pt x="4521" y="410"/>
                  </a:lnTo>
                  <a:lnTo>
                    <a:pt x="4110" y="156"/>
                  </a:lnTo>
                  <a:cubicBezTo>
                    <a:pt x="3936" y="53"/>
                    <a:pt x="3732" y="1"/>
                    <a:pt x="3507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4"/>
            <p:cNvSpPr/>
            <p:nvPr/>
          </p:nvSpPr>
          <p:spPr>
            <a:xfrm>
              <a:off x="3778975" y="4032000"/>
              <a:ext cx="114675" cy="53125"/>
            </a:xfrm>
            <a:custGeom>
              <a:avLst/>
              <a:gdLst/>
              <a:ahLst/>
              <a:cxnLst/>
              <a:rect l="l" t="t" r="r" b="b"/>
              <a:pathLst>
                <a:path w="4587" h="2125" extrusionOk="0">
                  <a:moveTo>
                    <a:pt x="3359" y="0"/>
                  </a:moveTo>
                  <a:cubicBezTo>
                    <a:pt x="3359" y="25"/>
                    <a:pt x="3334" y="25"/>
                    <a:pt x="3334" y="25"/>
                  </a:cubicBezTo>
                  <a:cubicBezTo>
                    <a:pt x="3259" y="25"/>
                    <a:pt x="3208" y="25"/>
                    <a:pt x="3158" y="50"/>
                  </a:cubicBezTo>
                  <a:lnTo>
                    <a:pt x="3108" y="50"/>
                  </a:lnTo>
                  <a:cubicBezTo>
                    <a:pt x="3058" y="75"/>
                    <a:pt x="2983" y="75"/>
                    <a:pt x="2908" y="100"/>
                  </a:cubicBezTo>
                  <a:cubicBezTo>
                    <a:pt x="2908" y="126"/>
                    <a:pt x="2883" y="126"/>
                    <a:pt x="2883" y="126"/>
                  </a:cubicBezTo>
                  <a:cubicBezTo>
                    <a:pt x="2832" y="151"/>
                    <a:pt x="2757" y="176"/>
                    <a:pt x="2707" y="201"/>
                  </a:cubicBezTo>
                  <a:cubicBezTo>
                    <a:pt x="2682" y="201"/>
                    <a:pt x="2657" y="201"/>
                    <a:pt x="2657" y="226"/>
                  </a:cubicBezTo>
                  <a:cubicBezTo>
                    <a:pt x="2582" y="251"/>
                    <a:pt x="2507" y="301"/>
                    <a:pt x="2431" y="326"/>
                  </a:cubicBezTo>
                  <a:lnTo>
                    <a:pt x="201" y="1604"/>
                  </a:lnTo>
                  <a:cubicBezTo>
                    <a:pt x="101" y="1679"/>
                    <a:pt x="0" y="1855"/>
                    <a:pt x="0" y="1980"/>
                  </a:cubicBezTo>
                  <a:cubicBezTo>
                    <a:pt x="0" y="2005"/>
                    <a:pt x="0" y="2005"/>
                    <a:pt x="0" y="2030"/>
                  </a:cubicBezTo>
                  <a:cubicBezTo>
                    <a:pt x="0" y="2055"/>
                    <a:pt x="0" y="2055"/>
                    <a:pt x="25" y="2055"/>
                  </a:cubicBezTo>
                  <a:cubicBezTo>
                    <a:pt x="25" y="2080"/>
                    <a:pt x="25" y="2080"/>
                    <a:pt x="25" y="2080"/>
                  </a:cubicBezTo>
                  <a:cubicBezTo>
                    <a:pt x="25" y="2080"/>
                    <a:pt x="25" y="2080"/>
                    <a:pt x="25" y="2105"/>
                  </a:cubicBezTo>
                  <a:lnTo>
                    <a:pt x="51" y="2105"/>
                  </a:lnTo>
                  <a:cubicBezTo>
                    <a:pt x="63" y="2118"/>
                    <a:pt x="88" y="2124"/>
                    <a:pt x="116" y="2124"/>
                  </a:cubicBezTo>
                  <a:cubicBezTo>
                    <a:pt x="145" y="2124"/>
                    <a:pt x="176" y="2118"/>
                    <a:pt x="201" y="2105"/>
                  </a:cubicBezTo>
                  <a:lnTo>
                    <a:pt x="2431" y="827"/>
                  </a:lnTo>
                  <a:cubicBezTo>
                    <a:pt x="2744" y="652"/>
                    <a:pt x="3041" y="552"/>
                    <a:pt x="3299" y="552"/>
                  </a:cubicBezTo>
                  <a:cubicBezTo>
                    <a:pt x="3372" y="552"/>
                    <a:pt x="3443" y="560"/>
                    <a:pt x="3509" y="577"/>
                  </a:cubicBezTo>
                  <a:cubicBezTo>
                    <a:pt x="3635" y="602"/>
                    <a:pt x="3735" y="627"/>
                    <a:pt x="3835" y="702"/>
                  </a:cubicBezTo>
                  <a:cubicBezTo>
                    <a:pt x="3835" y="702"/>
                    <a:pt x="3860" y="727"/>
                    <a:pt x="3885" y="727"/>
                  </a:cubicBezTo>
                  <a:cubicBezTo>
                    <a:pt x="3885" y="727"/>
                    <a:pt x="3910" y="752"/>
                    <a:pt x="3910" y="752"/>
                  </a:cubicBezTo>
                  <a:cubicBezTo>
                    <a:pt x="3935" y="777"/>
                    <a:pt x="3960" y="777"/>
                    <a:pt x="3960" y="802"/>
                  </a:cubicBezTo>
                  <a:cubicBezTo>
                    <a:pt x="3985" y="802"/>
                    <a:pt x="3985" y="827"/>
                    <a:pt x="4010" y="827"/>
                  </a:cubicBezTo>
                  <a:cubicBezTo>
                    <a:pt x="4036" y="852"/>
                    <a:pt x="4036" y="877"/>
                    <a:pt x="4061" y="902"/>
                  </a:cubicBezTo>
                  <a:cubicBezTo>
                    <a:pt x="4061" y="902"/>
                    <a:pt x="4086" y="902"/>
                    <a:pt x="4086" y="928"/>
                  </a:cubicBezTo>
                  <a:cubicBezTo>
                    <a:pt x="4111" y="953"/>
                    <a:pt x="4136" y="978"/>
                    <a:pt x="4161" y="1028"/>
                  </a:cubicBezTo>
                  <a:cubicBezTo>
                    <a:pt x="4161" y="1028"/>
                    <a:pt x="4186" y="1053"/>
                    <a:pt x="4186" y="1053"/>
                  </a:cubicBezTo>
                  <a:cubicBezTo>
                    <a:pt x="4211" y="1065"/>
                    <a:pt x="4236" y="1072"/>
                    <a:pt x="4261" y="1072"/>
                  </a:cubicBezTo>
                  <a:cubicBezTo>
                    <a:pt x="4286" y="1072"/>
                    <a:pt x="4311" y="1065"/>
                    <a:pt x="4336" y="1053"/>
                  </a:cubicBezTo>
                  <a:cubicBezTo>
                    <a:pt x="4386" y="1028"/>
                    <a:pt x="4411" y="1003"/>
                    <a:pt x="4437" y="953"/>
                  </a:cubicBezTo>
                  <a:cubicBezTo>
                    <a:pt x="4537" y="827"/>
                    <a:pt x="4587" y="677"/>
                    <a:pt x="4537" y="577"/>
                  </a:cubicBezTo>
                  <a:cubicBezTo>
                    <a:pt x="4411" y="401"/>
                    <a:pt x="4261" y="251"/>
                    <a:pt x="4086" y="151"/>
                  </a:cubicBezTo>
                  <a:cubicBezTo>
                    <a:pt x="4061" y="126"/>
                    <a:pt x="4010" y="100"/>
                    <a:pt x="3960" y="100"/>
                  </a:cubicBezTo>
                  <a:cubicBezTo>
                    <a:pt x="3960" y="100"/>
                    <a:pt x="3935" y="75"/>
                    <a:pt x="3935" y="75"/>
                  </a:cubicBezTo>
                  <a:cubicBezTo>
                    <a:pt x="3885" y="50"/>
                    <a:pt x="3835" y="50"/>
                    <a:pt x="3760" y="25"/>
                  </a:cubicBezTo>
                  <a:lnTo>
                    <a:pt x="3735" y="25"/>
                  </a:lnTo>
                  <a:cubicBezTo>
                    <a:pt x="3685" y="25"/>
                    <a:pt x="3635" y="25"/>
                    <a:pt x="3584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4"/>
            <p:cNvSpPr/>
            <p:nvPr/>
          </p:nvSpPr>
          <p:spPr>
            <a:xfrm>
              <a:off x="3726975" y="3955550"/>
              <a:ext cx="16925" cy="12550"/>
            </a:xfrm>
            <a:custGeom>
              <a:avLst/>
              <a:gdLst/>
              <a:ahLst/>
              <a:cxnLst/>
              <a:rect l="l" t="t" r="r" b="b"/>
              <a:pathLst>
                <a:path w="677" h="502" extrusionOk="0">
                  <a:moveTo>
                    <a:pt x="0" y="1"/>
                  </a:moveTo>
                  <a:cubicBezTo>
                    <a:pt x="25" y="51"/>
                    <a:pt x="75" y="101"/>
                    <a:pt x="100" y="151"/>
                  </a:cubicBezTo>
                  <a:cubicBezTo>
                    <a:pt x="100" y="176"/>
                    <a:pt x="126" y="176"/>
                    <a:pt x="126" y="201"/>
                  </a:cubicBezTo>
                  <a:lnTo>
                    <a:pt x="647" y="486"/>
                  </a:lnTo>
                  <a:lnTo>
                    <a:pt x="647" y="486"/>
                  </a:lnTo>
                  <a:cubicBezTo>
                    <a:pt x="640" y="475"/>
                    <a:pt x="627" y="470"/>
                    <a:pt x="627" y="452"/>
                  </a:cubicBezTo>
                  <a:cubicBezTo>
                    <a:pt x="602" y="427"/>
                    <a:pt x="577" y="402"/>
                    <a:pt x="552" y="351"/>
                  </a:cubicBezTo>
                  <a:cubicBezTo>
                    <a:pt x="552" y="351"/>
                    <a:pt x="552" y="351"/>
                    <a:pt x="527" y="326"/>
                  </a:cubicBezTo>
                  <a:cubicBezTo>
                    <a:pt x="527" y="301"/>
                    <a:pt x="501" y="301"/>
                    <a:pt x="476" y="276"/>
                  </a:cubicBezTo>
                  <a:cubicBezTo>
                    <a:pt x="476" y="251"/>
                    <a:pt x="451" y="251"/>
                    <a:pt x="451" y="251"/>
                  </a:cubicBezTo>
                  <a:cubicBezTo>
                    <a:pt x="426" y="226"/>
                    <a:pt x="401" y="201"/>
                    <a:pt x="401" y="201"/>
                  </a:cubicBezTo>
                  <a:cubicBezTo>
                    <a:pt x="376" y="176"/>
                    <a:pt x="376" y="176"/>
                    <a:pt x="351" y="176"/>
                  </a:cubicBezTo>
                  <a:cubicBezTo>
                    <a:pt x="326" y="151"/>
                    <a:pt x="326" y="151"/>
                    <a:pt x="301" y="126"/>
                  </a:cubicBezTo>
                  <a:cubicBezTo>
                    <a:pt x="201" y="76"/>
                    <a:pt x="100" y="26"/>
                    <a:pt x="0" y="1"/>
                  </a:cubicBezTo>
                  <a:close/>
                  <a:moveTo>
                    <a:pt x="647" y="486"/>
                  </a:moveTo>
                  <a:cubicBezTo>
                    <a:pt x="650" y="490"/>
                    <a:pt x="652" y="495"/>
                    <a:pt x="652" y="502"/>
                  </a:cubicBezTo>
                  <a:lnTo>
                    <a:pt x="677" y="502"/>
                  </a:lnTo>
                  <a:lnTo>
                    <a:pt x="647" y="486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4"/>
            <p:cNvSpPr/>
            <p:nvPr/>
          </p:nvSpPr>
          <p:spPr>
            <a:xfrm>
              <a:off x="3625475" y="3934100"/>
              <a:ext cx="115925" cy="60325"/>
            </a:xfrm>
            <a:custGeom>
              <a:avLst/>
              <a:gdLst/>
              <a:ahLst/>
              <a:cxnLst/>
              <a:rect l="l" t="t" r="r" b="b"/>
              <a:pathLst>
                <a:path w="4637" h="2413" extrusionOk="0">
                  <a:moveTo>
                    <a:pt x="3495" y="0"/>
                  </a:moveTo>
                  <a:cubicBezTo>
                    <a:pt x="3174" y="0"/>
                    <a:pt x="2811" y="102"/>
                    <a:pt x="2431" y="307"/>
                  </a:cubicBezTo>
                  <a:lnTo>
                    <a:pt x="226" y="1610"/>
                  </a:lnTo>
                  <a:cubicBezTo>
                    <a:pt x="100" y="1661"/>
                    <a:pt x="0" y="1836"/>
                    <a:pt x="0" y="1961"/>
                  </a:cubicBezTo>
                  <a:cubicBezTo>
                    <a:pt x="0" y="2037"/>
                    <a:pt x="25" y="2087"/>
                    <a:pt x="75" y="2112"/>
                  </a:cubicBezTo>
                  <a:lnTo>
                    <a:pt x="551" y="2384"/>
                  </a:lnTo>
                  <a:lnTo>
                    <a:pt x="551" y="2384"/>
                  </a:lnTo>
                  <a:cubicBezTo>
                    <a:pt x="551" y="2362"/>
                    <a:pt x="551" y="2362"/>
                    <a:pt x="551" y="2362"/>
                  </a:cubicBezTo>
                  <a:cubicBezTo>
                    <a:pt x="551" y="2362"/>
                    <a:pt x="551" y="2337"/>
                    <a:pt x="551" y="2337"/>
                  </a:cubicBezTo>
                  <a:lnTo>
                    <a:pt x="526" y="2337"/>
                  </a:lnTo>
                  <a:cubicBezTo>
                    <a:pt x="526" y="2312"/>
                    <a:pt x="526" y="2287"/>
                    <a:pt x="526" y="2287"/>
                  </a:cubicBezTo>
                  <a:cubicBezTo>
                    <a:pt x="526" y="2137"/>
                    <a:pt x="627" y="1986"/>
                    <a:pt x="752" y="1911"/>
                  </a:cubicBezTo>
                  <a:lnTo>
                    <a:pt x="2957" y="633"/>
                  </a:lnTo>
                  <a:cubicBezTo>
                    <a:pt x="3033" y="583"/>
                    <a:pt x="3108" y="558"/>
                    <a:pt x="3183" y="508"/>
                  </a:cubicBezTo>
                  <a:cubicBezTo>
                    <a:pt x="3208" y="508"/>
                    <a:pt x="3208" y="508"/>
                    <a:pt x="3233" y="483"/>
                  </a:cubicBezTo>
                  <a:cubicBezTo>
                    <a:pt x="3308" y="458"/>
                    <a:pt x="3358" y="432"/>
                    <a:pt x="3409" y="407"/>
                  </a:cubicBezTo>
                  <a:lnTo>
                    <a:pt x="3434" y="407"/>
                  </a:lnTo>
                  <a:cubicBezTo>
                    <a:pt x="3509" y="382"/>
                    <a:pt x="3584" y="357"/>
                    <a:pt x="3634" y="357"/>
                  </a:cubicBezTo>
                  <a:cubicBezTo>
                    <a:pt x="3659" y="357"/>
                    <a:pt x="3684" y="332"/>
                    <a:pt x="3684" y="332"/>
                  </a:cubicBezTo>
                  <a:cubicBezTo>
                    <a:pt x="3759" y="332"/>
                    <a:pt x="3810" y="307"/>
                    <a:pt x="3860" y="307"/>
                  </a:cubicBezTo>
                  <a:lnTo>
                    <a:pt x="4110" y="307"/>
                  </a:lnTo>
                  <a:cubicBezTo>
                    <a:pt x="4160" y="307"/>
                    <a:pt x="4211" y="307"/>
                    <a:pt x="4261" y="332"/>
                  </a:cubicBezTo>
                  <a:lnTo>
                    <a:pt x="4311" y="332"/>
                  </a:lnTo>
                  <a:cubicBezTo>
                    <a:pt x="4361" y="332"/>
                    <a:pt x="4411" y="357"/>
                    <a:pt x="4461" y="382"/>
                  </a:cubicBezTo>
                  <a:lnTo>
                    <a:pt x="4486" y="382"/>
                  </a:lnTo>
                  <a:cubicBezTo>
                    <a:pt x="4536" y="407"/>
                    <a:pt x="4587" y="432"/>
                    <a:pt x="4612" y="458"/>
                  </a:cubicBezTo>
                  <a:lnTo>
                    <a:pt x="4637" y="458"/>
                  </a:lnTo>
                  <a:lnTo>
                    <a:pt x="4110" y="157"/>
                  </a:lnTo>
                  <a:cubicBezTo>
                    <a:pt x="3933" y="52"/>
                    <a:pt x="3725" y="0"/>
                    <a:pt x="3495" y="0"/>
                  </a:cubicBezTo>
                  <a:close/>
                  <a:moveTo>
                    <a:pt x="551" y="2384"/>
                  </a:moveTo>
                  <a:cubicBezTo>
                    <a:pt x="551" y="2385"/>
                    <a:pt x="551" y="2386"/>
                    <a:pt x="551" y="2387"/>
                  </a:cubicBezTo>
                  <a:lnTo>
                    <a:pt x="558" y="2387"/>
                  </a:lnTo>
                  <a:lnTo>
                    <a:pt x="551" y="2384"/>
                  </a:lnTo>
                  <a:close/>
                  <a:moveTo>
                    <a:pt x="558" y="2387"/>
                  </a:moveTo>
                  <a:lnTo>
                    <a:pt x="576" y="2398"/>
                  </a:lnTo>
                  <a:lnTo>
                    <a:pt x="576" y="2398"/>
                  </a:lnTo>
                  <a:cubicBezTo>
                    <a:pt x="576" y="2387"/>
                    <a:pt x="576" y="2387"/>
                    <a:pt x="576" y="2387"/>
                  </a:cubicBezTo>
                  <a:close/>
                  <a:moveTo>
                    <a:pt x="576" y="2398"/>
                  </a:moveTo>
                  <a:cubicBezTo>
                    <a:pt x="576" y="2402"/>
                    <a:pt x="576" y="2406"/>
                    <a:pt x="576" y="2412"/>
                  </a:cubicBezTo>
                  <a:lnTo>
                    <a:pt x="602" y="2412"/>
                  </a:lnTo>
                  <a:lnTo>
                    <a:pt x="576" y="2398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4"/>
            <p:cNvSpPr/>
            <p:nvPr/>
          </p:nvSpPr>
          <p:spPr>
            <a:xfrm>
              <a:off x="3610425" y="3992525"/>
              <a:ext cx="650" cy="2525"/>
            </a:xfrm>
            <a:custGeom>
              <a:avLst/>
              <a:gdLst/>
              <a:ahLst/>
              <a:cxnLst/>
              <a:rect l="l" t="t" r="r" b="b"/>
              <a:pathLst>
                <a:path w="26" h="101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25"/>
                    <a:pt x="26" y="75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26" y="75"/>
                    <a:pt x="26" y="25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4"/>
            <p:cNvSpPr/>
            <p:nvPr/>
          </p:nvSpPr>
          <p:spPr>
            <a:xfrm>
              <a:off x="3612925" y="3985625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26" y="1"/>
                    <a:pt x="26" y="2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6" y="26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4"/>
            <p:cNvSpPr/>
            <p:nvPr/>
          </p:nvSpPr>
          <p:spPr>
            <a:xfrm>
              <a:off x="3614175" y="3983750"/>
              <a:ext cx="1275" cy="650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51" y="0"/>
                  </a:moveTo>
                  <a:lnTo>
                    <a:pt x="51" y="0"/>
                  </a:lnTo>
                  <a:cubicBezTo>
                    <a:pt x="26" y="0"/>
                    <a:pt x="26" y="25"/>
                    <a:pt x="1" y="25"/>
                  </a:cubicBezTo>
                  <a:lnTo>
                    <a:pt x="1" y="25"/>
                  </a:lnTo>
                  <a:cubicBezTo>
                    <a:pt x="26" y="25"/>
                    <a:pt x="26" y="0"/>
                    <a:pt x="51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4"/>
            <p:cNvSpPr/>
            <p:nvPr/>
          </p:nvSpPr>
          <p:spPr>
            <a:xfrm>
              <a:off x="3611050" y="3990025"/>
              <a:ext cx="650" cy="1900"/>
            </a:xfrm>
            <a:custGeom>
              <a:avLst/>
              <a:gdLst/>
              <a:ahLst/>
              <a:cxnLst/>
              <a:rect l="l" t="t" r="r" b="b"/>
              <a:pathLst>
                <a:path w="26" h="76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25"/>
                    <a:pt x="26" y="50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6" y="50"/>
                    <a:pt x="26" y="25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4"/>
            <p:cNvSpPr/>
            <p:nvPr/>
          </p:nvSpPr>
          <p:spPr>
            <a:xfrm>
              <a:off x="3612300" y="398750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1" y="26"/>
                    <a:pt x="1" y="51"/>
                    <a:pt x="1" y="51"/>
                  </a:cubicBezTo>
                  <a:lnTo>
                    <a:pt x="1" y="51"/>
                  </a:lnTo>
                  <a:cubicBezTo>
                    <a:pt x="1" y="51"/>
                    <a:pt x="1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4"/>
            <p:cNvSpPr/>
            <p:nvPr/>
          </p:nvSpPr>
          <p:spPr>
            <a:xfrm>
              <a:off x="3616075" y="3981875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0" y="25"/>
                    <a:pt x="0" y="50"/>
                  </a:cubicBezTo>
                  <a:lnTo>
                    <a:pt x="0" y="50"/>
                  </a:lnTo>
                  <a:cubicBezTo>
                    <a:pt x="0" y="25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4"/>
            <p:cNvSpPr/>
            <p:nvPr/>
          </p:nvSpPr>
          <p:spPr>
            <a:xfrm>
              <a:off x="3610425" y="39956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"/>
                  </a:moveTo>
                  <a:cubicBezTo>
                    <a:pt x="1" y="51"/>
                    <a:pt x="1" y="76"/>
                    <a:pt x="1" y="126"/>
                  </a:cubicBezTo>
                  <a:cubicBezTo>
                    <a:pt x="1" y="76"/>
                    <a:pt x="1" y="51"/>
                    <a:pt x="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4"/>
            <p:cNvSpPr/>
            <p:nvPr/>
          </p:nvSpPr>
          <p:spPr>
            <a:xfrm>
              <a:off x="3621700" y="3979350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1"/>
                    <a:pt x="26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6" y="1"/>
                    <a:pt x="26" y="1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4"/>
            <p:cNvSpPr/>
            <p:nvPr/>
          </p:nvSpPr>
          <p:spPr>
            <a:xfrm>
              <a:off x="3624200" y="3978725"/>
              <a:ext cx="1300" cy="650"/>
            </a:xfrm>
            <a:custGeom>
              <a:avLst/>
              <a:gdLst/>
              <a:ahLst/>
              <a:cxnLst/>
              <a:rect l="l" t="t" r="r" b="b"/>
              <a:pathLst>
                <a:path w="52" h="26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1"/>
                    <a:pt x="1" y="1"/>
                    <a:pt x="1" y="26"/>
                  </a:cubicBezTo>
                  <a:lnTo>
                    <a:pt x="1" y="26"/>
                  </a:lnTo>
                  <a:cubicBezTo>
                    <a:pt x="1" y="1"/>
                    <a:pt x="26" y="1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4"/>
            <p:cNvSpPr/>
            <p:nvPr/>
          </p:nvSpPr>
          <p:spPr>
            <a:xfrm>
              <a:off x="3619825" y="3979975"/>
              <a:ext cx="650" cy="675"/>
            </a:xfrm>
            <a:custGeom>
              <a:avLst/>
              <a:gdLst/>
              <a:ahLst/>
              <a:cxnLst/>
              <a:rect l="l" t="t" r="r" b="b"/>
              <a:pathLst>
                <a:path w="26" h="27" extrusionOk="0">
                  <a:moveTo>
                    <a:pt x="0" y="1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4"/>
            <p:cNvSpPr/>
            <p:nvPr/>
          </p:nvSpPr>
          <p:spPr>
            <a:xfrm>
              <a:off x="3617950" y="3980625"/>
              <a:ext cx="650" cy="65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4"/>
            <p:cNvSpPr/>
            <p:nvPr/>
          </p:nvSpPr>
          <p:spPr>
            <a:xfrm>
              <a:off x="3666200" y="4043275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26" y="0"/>
                  </a:moveTo>
                  <a:cubicBezTo>
                    <a:pt x="426" y="50"/>
                    <a:pt x="426" y="101"/>
                    <a:pt x="401" y="151"/>
                  </a:cubicBezTo>
                  <a:cubicBezTo>
                    <a:pt x="401" y="151"/>
                    <a:pt x="401" y="176"/>
                    <a:pt x="401" y="201"/>
                  </a:cubicBezTo>
                  <a:cubicBezTo>
                    <a:pt x="376" y="226"/>
                    <a:pt x="376" y="251"/>
                    <a:pt x="376" y="276"/>
                  </a:cubicBezTo>
                  <a:cubicBezTo>
                    <a:pt x="351" y="301"/>
                    <a:pt x="351" y="301"/>
                    <a:pt x="351" y="326"/>
                  </a:cubicBezTo>
                  <a:cubicBezTo>
                    <a:pt x="351" y="351"/>
                    <a:pt x="326" y="376"/>
                    <a:pt x="326" y="401"/>
                  </a:cubicBezTo>
                  <a:cubicBezTo>
                    <a:pt x="326" y="401"/>
                    <a:pt x="301" y="426"/>
                    <a:pt x="301" y="426"/>
                  </a:cubicBezTo>
                  <a:cubicBezTo>
                    <a:pt x="276" y="451"/>
                    <a:pt x="276" y="477"/>
                    <a:pt x="276" y="502"/>
                  </a:cubicBezTo>
                  <a:cubicBezTo>
                    <a:pt x="251" y="502"/>
                    <a:pt x="251" y="527"/>
                    <a:pt x="226" y="527"/>
                  </a:cubicBezTo>
                  <a:cubicBezTo>
                    <a:pt x="226" y="552"/>
                    <a:pt x="201" y="577"/>
                    <a:pt x="201" y="577"/>
                  </a:cubicBezTo>
                  <a:cubicBezTo>
                    <a:pt x="201" y="602"/>
                    <a:pt x="176" y="602"/>
                    <a:pt x="176" y="627"/>
                  </a:cubicBezTo>
                  <a:cubicBezTo>
                    <a:pt x="150" y="627"/>
                    <a:pt x="150" y="652"/>
                    <a:pt x="125" y="677"/>
                  </a:cubicBezTo>
                  <a:cubicBezTo>
                    <a:pt x="100" y="677"/>
                    <a:pt x="100" y="677"/>
                    <a:pt x="100" y="702"/>
                  </a:cubicBezTo>
                  <a:cubicBezTo>
                    <a:pt x="75" y="702"/>
                    <a:pt x="50" y="727"/>
                    <a:pt x="25" y="727"/>
                  </a:cubicBezTo>
                  <a:cubicBezTo>
                    <a:pt x="25" y="752"/>
                    <a:pt x="25" y="752"/>
                    <a:pt x="0" y="752"/>
                  </a:cubicBezTo>
                  <a:cubicBezTo>
                    <a:pt x="0" y="752"/>
                    <a:pt x="0" y="752"/>
                    <a:pt x="0" y="777"/>
                  </a:cubicBezTo>
                  <a:lnTo>
                    <a:pt x="526" y="451"/>
                  </a:lnTo>
                  <a:cubicBezTo>
                    <a:pt x="627" y="401"/>
                    <a:pt x="702" y="326"/>
                    <a:pt x="777" y="201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4"/>
            <p:cNvSpPr/>
            <p:nvPr/>
          </p:nvSpPr>
          <p:spPr>
            <a:xfrm>
              <a:off x="3705025" y="4050175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cubicBezTo>
                    <a:pt x="1" y="50"/>
                    <a:pt x="1" y="75"/>
                    <a:pt x="1" y="125"/>
                  </a:cubicBezTo>
                  <a:cubicBezTo>
                    <a:pt x="1" y="75"/>
                    <a:pt x="1" y="50"/>
                    <a:pt x="1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4"/>
            <p:cNvSpPr/>
            <p:nvPr/>
          </p:nvSpPr>
          <p:spPr>
            <a:xfrm>
              <a:off x="3706300" y="4042025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25" y="50"/>
                    <a:pt x="0" y="50"/>
                  </a:cubicBezTo>
                  <a:lnTo>
                    <a:pt x="0" y="50"/>
                  </a:lnTo>
                  <a:cubicBezTo>
                    <a:pt x="25" y="50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4"/>
            <p:cNvSpPr/>
            <p:nvPr/>
          </p:nvSpPr>
          <p:spPr>
            <a:xfrm>
              <a:off x="3718825" y="4033250"/>
              <a:ext cx="650" cy="65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4"/>
            <p:cNvSpPr/>
            <p:nvPr/>
          </p:nvSpPr>
          <p:spPr>
            <a:xfrm>
              <a:off x="3711925" y="4035125"/>
              <a:ext cx="1275" cy="650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26"/>
                    <a:pt x="26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6" y="26"/>
                    <a:pt x="26" y="26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4"/>
            <p:cNvSpPr/>
            <p:nvPr/>
          </p:nvSpPr>
          <p:spPr>
            <a:xfrm>
              <a:off x="3714425" y="4034500"/>
              <a:ext cx="650" cy="650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0"/>
                    <a:pt x="1" y="0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4"/>
            <p:cNvSpPr/>
            <p:nvPr/>
          </p:nvSpPr>
          <p:spPr>
            <a:xfrm>
              <a:off x="3707550" y="404015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25" y="25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5" y="25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4"/>
            <p:cNvSpPr/>
            <p:nvPr/>
          </p:nvSpPr>
          <p:spPr>
            <a:xfrm>
              <a:off x="3710675" y="4036375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26" y="26"/>
                    <a:pt x="1" y="2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26"/>
                    <a:pt x="26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4"/>
            <p:cNvSpPr/>
            <p:nvPr/>
          </p:nvSpPr>
          <p:spPr>
            <a:xfrm>
              <a:off x="3706300" y="4063950"/>
              <a:ext cx="1275" cy="5650"/>
            </a:xfrm>
            <a:custGeom>
              <a:avLst/>
              <a:gdLst/>
              <a:ahLst/>
              <a:cxnLst/>
              <a:rect l="l" t="t" r="r" b="b"/>
              <a:pathLst>
                <a:path w="51" h="226" extrusionOk="0">
                  <a:moveTo>
                    <a:pt x="50" y="226"/>
                  </a:moveTo>
                  <a:cubicBezTo>
                    <a:pt x="25" y="151"/>
                    <a:pt x="0" y="76"/>
                    <a:pt x="0" y="0"/>
                  </a:cubicBezTo>
                  <a:cubicBezTo>
                    <a:pt x="0" y="76"/>
                    <a:pt x="25" y="151"/>
                    <a:pt x="50" y="22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4"/>
            <p:cNvSpPr/>
            <p:nvPr/>
          </p:nvSpPr>
          <p:spPr>
            <a:xfrm>
              <a:off x="3719450" y="4090275"/>
              <a:ext cx="5025" cy="5650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01" y="226"/>
                  </a:moveTo>
                  <a:cubicBezTo>
                    <a:pt x="126" y="150"/>
                    <a:pt x="76" y="75"/>
                    <a:pt x="0" y="0"/>
                  </a:cubicBezTo>
                  <a:cubicBezTo>
                    <a:pt x="76" y="75"/>
                    <a:pt x="126" y="150"/>
                    <a:pt x="201" y="22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4"/>
            <p:cNvSpPr/>
            <p:nvPr/>
          </p:nvSpPr>
          <p:spPr>
            <a:xfrm>
              <a:off x="3708800" y="403825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1"/>
                  </a:moveTo>
                  <a:lnTo>
                    <a:pt x="25" y="1"/>
                  </a:lnTo>
                  <a:cubicBezTo>
                    <a:pt x="25" y="2"/>
                    <a:pt x="25" y="26"/>
                    <a:pt x="0" y="26"/>
                  </a:cubicBezTo>
                  <a:cubicBezTo>
                    <a:pt x="0" y="26"/>
                    <a:pt x="0" y="26"/>
                    <a:pt x="0" y="51"/>
                  </a:cubicBezTo>
                  <a:cubicBezTo>
                    <a:pt x="25" y="27"/>
                    <a:pt x="25" y="2"/>
                    <a:pt x="25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4"/>
            <p:cNvSpPr/>
            <p:nvPr/>
          </p:nvSpPr>
          <p:spPr>
            <a:xfrm>
              <a:off x="3705025" y="4047025"/>
              <a:ext cx="675" cy="2525"/>
            </a:xfrm>
            <a:custGeom>
              <a:avLst/>
              <a:gdLst/>
              <a:ahLst/>
              <a:cxnLst/>
              <a:rect l="l" t="t" r="r" b="b"/>
              <a:pathLst>
                <a:path w="27" h="101" extrusionOk="0">
                  <a:moveTo>
                    <a:pt x="26" y="1"/>
                  </a:moveTo>
                  <a:cubicBezTo>
                    <a:pt x="1" y="26"/>
                    <a:pt x="1" y="51"/>
                    <a:pt x="1" y="101"/>
                  </a:cubicBezTo>
                  <a:cubicBezTo>
                    <a:pt x="1" y="76"/>
                    <a:pt x="1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4"/>
            <p:cNvSpPr/>
            <p:nvPr/>
          </p:nvSpPr>
          <p:spPr>
            <a:xfrm>
              <a:off x="3705675" y="4044525"/>
              <a:ext cx="650" cy="1900"/>
            </a:xfrm>
            <a:custGeom>
              <a:avLst/>
              <a:gdLst/>
              <a:ahLst/>
              <a:cxnLst/>
              <a:rect l="l" t="t" r="r" b="b"/>
              <a:pathLst>
                <a:path w="26" h="7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6"/>
                    <a:pt x="0" y="5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1"/>
                    <a:pt x="25" y="26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4"/>
            <p:cNvSpPr/>
            <p:nvPr/>
          </p:nvSpPr>
          <p:spPr>
            <a:xfrm>
              <a:off x="3708800" y="4072100"/>
              <a:ext cx="3150" cy="6900"/>
            </a:xfrm>
            <a:custGeom>
              <a:avLst/>
              <a:gdLst/>
              <a:ahLst/>
              <a:cxnLst/>
              <a:rect l="l" t="t" r="r" b="b"/>
              <a:pathLst>
                <a:path w="126" h="276" extrusionOk="0">
                  <a:moveTo>
                    <a:pt x="126" y="276"/>
                  </a:moveTo>
                  <a:cubicBezTo>
                    <a:pt x="76" y="201"/>
                    <a:pt x="25" y="100"/>
                    <a:pt x="0" y="0"/>
                  </a:cubicBezTo>
                  <a:cubicBezTo>
                    <a:pt x="25" y="100"/>
                    <a:pt x="76" y="201"/>
                    <a:pt x="126" y="27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4"/>
            <p:cNvSpPr/>
            <p:nvPr/>
          </p:nvSpPr>
          <p:spPr>
            <a:xfrm>
              <a:off x="3716325" y="4033875"/>
              <a:ext cx="1275" cy="25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0" y="0"/>
                  </a:moveTo>
                  <a:lnTo>
                    <a:pt x="50" y="0"/>
                  </a:lnTo>
                  <a:cubicBezTo>
                    <a:pt x="25" y="0"/>
                    <a:pt x="2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50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4"/>
            <p:cNvSpPr/>
            <p:nvPr/>
          </p:nvSpPr>
          <p:spPr>
            <a:xfrm>
              <a:off x="3705025" y="4033250"/>
              <a:ext cx="56425" cy="72725"/>
            </a:xfrm>
            <a:custGeom>
              <a:avLst/>
              <a:gdLst/>
              <a:ahLst/>
              <a:cxnLst/>
              <a:rect l="l" t="t" r="r" b="b"/>
              <a:pathLst>
                <a:path w="2257" h="2909" extrusionOk="0">
                  <a:moveTo>
                    <a:pt x="577" y="0"/>
                  </a:moveTo>
                  <a:cubicBezTo>
                    <a:pt x="577" y="0"/>
                    <a:pt x="552" y="25"/>
                    <a:pt x="552" y="25"/>
                  </a:cubicBezTo>
                  <a:lnTo>
                    <a:pt x="452" y="25"/>
                  </a:lnTo>
                  <a:cubicBezTo>
                    <a:pt x="427" y="25"/>
                    <a:pt x="427" y="50"/>
                    <a:pt x="402" y="50"/>
                  </a:cubicBezTo>
                  <a:cubicBezTo>
                    <a:pt x="402" y="50"/>
                    <a:pt x="377" y="50"/>
                    <a:pt x="377" y="76"/>
                  </a:cubicBezTo>
                  <a:lnTo>
                    <a:pt x="327" y="76"/>
                  </a:lnTo>
                  <a:cubicBezTo>
                    <a:pt x="302" y="101"/>
                    <a:pt x="302" y="101"/>
                    <a:pt x="277" y="101"/>
                  </a:cubicBezTo>
                  <a:cubicBezTo>
                    <a:pt x="277" y="126"/>
                    <a:pt x="252" y="126"/>
                    <a:pt x="252" y="126"/>
                  </a:cubicBezTo>
                  <a:cubicBezTo>
                    <a:pt x="252" y="151"/>
                    <a:pt x="227" y="151"/>
                    <a:pt x="227" y="176"/>
                  </a:cubicBezTo>
                  <a:cubicBezTo>
                    <a:pt x="201" y="176"/>
                    <a:pt x="201" y="176"/>
                    <a:pt x="176" y="201"/>
                  </a:cubicBezTo>
                  <a:cubicBezTo>
                    <a:pt x="176" y="201"/>
                    <a:pt x="176" y="226"/>
                    <a:pt x="151" y="251"/>
                  </a:cubicBezTo>
                  <a:cubicBezTo>
                    <a:pt x="151" y="251"/>
                    <a:pt x="151" y="251"/>
                    <a:pt x="126" y="276"/>
                  </a:cubicBezTo>
                  <a:cubicBezTo>
                    <a:pt x="126" y="276"/>
                    <a:pt x="101" y="301"/>
                    <a:pt x="101" y="326"/>
                  </a:cubicBezTo>
                  <a:cubicBezTo>
                    <a:pt x="101" y="326"/>
                    <a:pt x="101" y="351"/>
                    <a:pt x="76" y="351"/>
                  </a:cubicBezTo>
                  <a:cubicBezTo>
                    <a:pt x="76" y="376"/>
                    <a:pt x="76" y="401"/>
                    <a:pt x="51" y="401"/>
                  </a:cubicBezTo>
                  <a:cubicBezTo>
                    <a:pt x="51" y="426"/>
                    <a:pt x="51" y="451"/>
                    <a:pt x="51" y="451"/>
                  </a:cubicBezTo>
                  <a:cubicBezTo>
                    <a:pt x="51" y="477"/>
                    <a:pt x="26" y="502"/>
                    <a:pt x="26" y="527"/>
                  </a:cubicBezTo>
                  <a:cubicBezTo>
                    <a:pt x="26" y="527"/>
                    <a:pt x="26" y="552"/>
                    <a:pt x="26" y="552"/>
                  </a:cubicBezTo>
                  <a:cubicBezTo>
                    <a:pt x="1" y="577"/>
                    <a:pt x="1" y="627"/>
                    <a:pt x="1" y="652"/>
                  </a:cubicBezTo>
                  <a:cubicBezTo>
                    <a:pt x="1" y="652"/>
                    <a:pt x="1" y="677"/>
                    <a:pt x="1" y="677"/>
                  </a:cubicBezTo>
                  <a:cubicBezTo>
                    <a:pt x="1" y="727"/>
                    <a:pt x="1" y="752"/>
                    <a:pt x="1" y="802"/>
                  </a:cubicBezTo>
                  <a:cubicBezTo>
                    <a:pt x="1" y="903"/>
                    <a:pt x="1" y="978"/>
                    <a:pt x="26" y="1078"/>
                  </a:cubicBezTo>
                  <a:cubicBezTo>
                    <a:pt x="26" y="1128"/>
                    <a:pt x="26" y="1178"/>
                    <a:pt x="51" y="1228"/>
                  </a:cubicBezTo>
                  <a:cubicBezTo>
                    <a:pt x="51" y="1304"/>
                    <a:pt x="76" y="1379"/>
                    <a:pt x="101" y="1454"/>
                  </a:cubicBezTo>
                  <a:cubicBezTo>
                    <a:pt x="126" y="1479"/>
                    <a:pt x="126" y="1504"/>
                    <a:pt x="151" y="1554"/>
                  </a:cubicBezTo>
                  <a:cubicBezTo>
                    <a:pt x="176" y="1654"/>
                    <a:pt x="227" y="1755"/>
                    <a:pt x="277" y="1830"/>
                  </a:cubicBezTo>
                  <a:cubicBezTo>
                    <a:pt x="352" y="1955"/>
                    <a:pt x="402" y="2055"/>
                    <a:pt x="477" y="2181"/>
                  </a:cubicBezTo>
                  <a:cubicBezTo>
                    <a:pt x="527" y="2206"/>
                    <a:pt x="552" y="2256"/>
                    <a:pt x="577" y="2281"/>
                  </a:cubicBezTo>
                  <a:cubicBezTo>
                    <a:pt x="653" y="2356"/>
                    <a:pt x="703" y="2431"/>
                    <a:pt x="778" y="2507"/>
                  </a:cubicBezTo>
                  <a:cubicBezTo>
                    <a:pt x="878" y="2607"/>
                    <a:pt x="1004" y="2682"/>
                    <a:pt x="1129" y="2757"/>
                  </a:cubicBezTo>
                  <a:cubicBezTo>
                    <a:pt x="1304" y="2860"/>
                    <a:pt x="1474" y="2909"/>
                    <a:pt x="1625" y="2909"/>
                  </a:cubicBezTo>
                  <a:cubicBezTo>
                    <a:pt x="1993" y="2909"/>
                    <a:pt x="2257" y="2620"/>
                    <a:pt x="2257" y="2106"/>
                  </a:cubicBezTo>
                  <a:cubicBezTo>
                    <a:pt x="2257" y="1404"/>
                    <a:pt x="1755" y="527"/>
                    <a:pt x="1129" y="176"/>
                  </a:cubicBezTo>
                  <a:cubicBezTo>
                    <a:pt x="1079" y="151"/>
                    <a:pt x="1054" y="126"/>
                    <a:pt x="1004" y="101"/>
                  </a:cubicBezTo>
                  <a:lnTo>
                    <a:pt x="978" y="101"/>
                  </a:lnTo>
                  <a:cubicBezTo>
                    <a:pt x="953" y="76"/>
                    <a:pt x="928" y="76"/>
                    <a:pt x="903" y="50"/>
                  </a:cubicBezTo>
                  <a:lnTo>
                    <a:pt x="853" y="50"/>
                  </a:lnTo>
                  <a:cubicBezTo>
                    <a:pt x="828" y="50"/>
                    <a:pt x="803" y="25"/>
                    <a:pt x="778" y="25"/>
                  </a:cubicBezTo>
                  <a:lnTo>
                    <a:pt x="753" y="25"/>
                  </a:lnTo>
                  <a:cubicBezTo>
                    <a:pt x="728" y="25"/>
                    <a:pt x="703" y="25"/>
                    <a:pt x="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4"/>
            <p:cNvSpPr/>
            <p:nvPr/>
          </p:nvSpPr>
          <p:spPr>
            <a:xfrm>
              <a:off x="3705675" y="4012125"/>
              <a:ext cx="79600" cy="105100"/>
            </a:xfrm>
            <a:custGeom>
              <a:avLst/>
              <a:gdLst/>
              <a:ahLst/>
              <a:cxnLst/>
              <a:rect l="l" t="t" r="r" b="b"/>
              <a:pathLst>
                <a:path w="3184" h="4204" extrusionOk="0">
                  <a:moveTo>
                    <a:pt x="53" y="386"/>
                  </a:moveTo>
                  <a:cubicBezTo>
                    <a:pt x="44" y="391"/>
                    <a:pt x="35" y="394"/>
                    <a:pt x="25" y="394"/>
                  </a:cubicBezTo>
                  <a:cubicBezTo>
                    <a:pt x="25" y="394"/>
                    <a:pt x="0" y="419"/>
                    <a:pt x="0" y="419"/>
                  </a:cubicBezTo>
                  <a:lnTo>
                    <a:pt x="53" y="386"/>
                  </a:lnTo>
                  <a:close/>
                  <a:moveTo>
                    <a:pt x="916" y="0"/>
                  </a:moveTo>
                  <a:cubicBezTo>
                    <a:pt x="770" y="0"/>
                    <a:pt x="638" y="33"/>
                    <a:pt x="526" y="93"/>
                  </a:cubicBezTo>
                  <a:lnTo>
                    <a:pt x="53" y="386"/>
                  </a:lnTo>
                  <a:lnTo>
                    <a:pt x="53" y="386"/>
                  </a:lnTo>
                  <a:cubicBezTo>
                    <a:pt x="69" y="379"/>
                    <a:pt x="85" y="369"/>
                    <a:pt x="100" y="369"/>
                  </a:cubicBezTo>
                  <a:cubicBezTo>
                    <a:pt x="100" y="369"/>
                    <a:pt x="125" y="344"/>
                    <a:pt x="150" y="344"/>
                  </a:cubicBezTo>
                  <a:lnTo>
                    <a:pt x="201" y="344"/>
                  </a:lnTo>
                  <a:cubicBezTo>
                    <a:pt x="226" y="319"/>
                    <a:pt x="251" y="319"/>
                    <a:pt x="251" y="319"/>
                  </a:cubicBezTo>
                  <a:lnTo>
                    <a:pt x="602" y="319"/>
                  </a:lnTo>
                  <a:cubicBezTo>
                    <a:pt x="627" y="319"/>
                    <a:pt x="627" y="344"/>
                    <a:pt x="652" y="344"/>
                  </a:cubicBezTo>
                  <a:cubicBezTo>
                    <a:pt x="677" y="344"/>
                    <a:pt x="702" y="344"/>
                    <a:pt x="752" y="369"/>
                  </a:cubicBezTo>
                  <a:lnTo>
                    <a:pt x="802" y="369"/>
                  </a:lnTo>
                  <a:cubicBezTo>
                    <a:pt x="827" y="394"/>
                    <a:pt x="852" y="394"/>
                    <a:pt x="902" y="419"/>
                  </a:cubicBezTo>
                  <a:cubicBezTo>
                    <a:pt x="902" y="419"/>
                    <a:pt x="927" y="444"/>
                    <a:pt x="952" y="444"/>
                  </a:cubicBezTo>
                  <a:cubicBezTo>
                    <a:pt x="1003" y="469"/>
                    <a:pt x="1053" y="494"/>
                    <a:pt x="1103" y="520"/>
                  </a:cubicBezTo>
                  <a:cubicBezTo>
                    <a:pt x="1955" y="1021"/>
                    <a:pt x="2657" y="2224"/>
                    <a:pt x="2657" y="3201"/>
                  </a:cubicBezTo>
                  <a:cubicBezTo>
                    <a:pt x="2657" y="3251"/>
                    <a:pt x="2657" y="3327"/>
                    <a:pt x="2632" y="3377"/>
                  </a:cubicBezTo>
                  <a:cubicBezTo>
                    <a:pt x="2632" y="3402"/>
                    <a:pt x="2632" y="3402"/>
                    <a:pt x="2632" y="3427"/>
                  </a:cubicBezTo>
                  <a:cubicBezTo>
                    <a:pt x="2632" y="3477"/>
                    <a:pt x="2632" y="3502"/>
                    <a:pt x="2607" y="3552"/>
                  </a:cubicBezTo>
                  <a:cubicBezTo>
                    <a:pt x="2607" y="3552"/>
                    <a:pt x="2607" y="3577"/>
                    <a:pt x="2607" y="3602"/>
                  </a:cubicBezTo>
                  <a:cubicBezTo>
                    <a:pt x="2582" y="3627"/>
                    <a:pt x="2582" y="3652"/>
                    <a:pt x="2582" y="3677"/>
                  </a:cubicBezTo>
                  <a:cubicBezTo>
                    <a:pt x="2582" y="3702"/>
                    <a:pt x="2556" y="3728"/>
                    <a:pt x="2556" y="3753"/>
                  </a:cubicBezTo>
                  <a:cubicBezTo>
                    <a:pt x="2556" y="3778"/>
                    <a:pt x="2531" y="3803"/>
                    <a:pt x="2531" y="3828"/>
                  </a:cubicBezTo>
                  <a:cubicBezTo>
                    <a:pt x="2506" y="3853"/>
                    <a:pt x="2506" y="3853"/>
                    <a:pt x="2506" y="3878"/>
                  </a:cubicBezTo>
                  <a:cubicBezTo>
                    <a:pt x="2481" y="3903"/>
                    <a:pt x="2481" y="3928"/>
                    <a:pt x="2456" y="3928"/>
                  </a:cubicBezTo>
                  <a:cubicBezTo>
                    <a:pt x="2456" y="3953"/>
                    <a:pt x="2431" y="3978"/>
                    <a:pt x="2431" y="3978"/>
                  </a:cubicBezTo>
                  <a:cubicBezTo>
                    <a:pt x="2406" y="4003"/>
                    <a:pt x="2406" y="4028"/>
                    <a:pt x="2381" y="4053"/>
                  </a:cubicBezTo>
                  <a:cubicBezTo>
                    <a:pt x="2356" y="4053"/>
                    <a:pt x="2356" y="4078"/>
                    <a:pt x="2331" y="4078"/>
                  </a:cubicBezTo>
                  <a:cubicBezTo>
                    <a:pt x="2331" y="4103"/>
                    <a:pt x="2306" y="4103"/>
                    <a:pt x="2281" y="4129"/>
                  </a:cubicBezTo>
                  <a:cubicBezTo>
                    <a:pt x="2281" y="4129"/>
                    <a:pt x="2256" y="4154"/>
                    <a:pt x="2256" y="4154"/>
                  </a:cubicBezTo>
                  <a:cubicBezTo>
                    <a:pt x="2231" y="4179"/>
                    <a:pt x="2206" y="4179"/>
                    <a:pt x="2206" y="4204"/>
                  </a:cubicBezTo>
                  <a:lnTo>
                    <a:pt x="2732" y="3878"/>
                  </a:lnTo>
                  <a:cubicBezTo>
                    <a:pt x="3008" y="3728"/>
                    <a:pt x="3183" y="3377"/>
                    <a:pt x="3183" y="2900"/>
                  </a:cubicBezTo>
                  <a:cubicBezTo>
                    <a:pt x="3183" y="1898"/>
                    <a:pt x="2481" y="695"/>
                    <a:pt x="1629" y="219"/>
                  </a:cubicBezTo>
                  <a:cubicBezTo>
                    <a:pt x="1376" y="70"/>
                    <a:pt x="1131" y="0"/>
                    <a:pt x="916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4"/>
            <p:cNvSpPr/>
            <p:nvPr/>
          </p:nvSpPr>
          <p:spPr>
            <a:xfrm>
              <a:off x="3966950" y="3238750"/>
              <a:ext cx="82100" cy="61425"/>
            </a:xfrm>
            <a:custGeom>
              <a:avLst/>
              <a:gdLst/>
              <a:ahLst/>
              <a:cxnLst/>
              <a:rect l="l" t="t" r="r" b="b"/>
              <a:pathLst>
                <a:path w="3284" h="2457" extrusionOk="0">
                  <a:moveTo>
                    <a:pt x="2757" y="1"/>
                  </a:moveTo>
                  <a:cubicBezTo>
                    <a:pt x="2669" y="1"/>
                    <a:pt x="2582" y="26"/>
                    <a:pt x="2507" y="76"/>
                  </a:cubicBezTo>
                  <a:cubicBezTo>
                    <a:pt x="2507" y="76"/>
                    <a:pt x="1128" y="928"/>
                    <a:pt x="652" y="1204"/>
                  </a:cubicBezTo>
                  <a:cubicBezTo>
                    <a:pt x="0" y="1555"/>
                    <a:pt x="126" y="2006"/>
                    <a:pt x="351" y="2231"/>
                  </a:cubicBezTo>
                  <a:cubicBezTo>
                    <a:pt x="466" y="2308"/>
                    <a:pt x="653" y="2457"/>
                    <a:pt x="902" y="2457"/>
                  </a:cubicBezTo>
                  <a:cubicBezTo>
                    <a:pt x="980" y="2457"/>
                    <a:pt x="1064" y="2442"/>
                    <a:pt x="1153" y="2407"/>
                  </a:cubicBezTo>
                  <a:lnTo>
                    <a:pt x="3058" y="1304"/>
                  </a:lnTo>
                  <a:cubicBezTo>
                    <a:pt x="3283" y="1179"/>
                    <a:pt x="3283" y="226"/>
                    <a:pt x="3058" y="101"/>
                  </a:cubicBezTo>
                  <a:lnTo>
                    <a:pt x="3008" y="76"/>
                  </a:lnTo>
                  <a:cubicBezTo>
                    <a:pt x="2933" y="26"/>
                    <a:pt x="2845" y="1"/>
                    <a:pt x="2757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4"/>
            <p:cNvSpPr/>
            <p:nvPr/>
          </p:nvSpPr>
          <p:spPr>
            <a:xfrm>
              <a:off x="3970075" y="3268200"/>
              <a:ext cx="75850" cy="31975"/>
            </a:xfrm>
            <a:custGeom>
              <a:avLst/>
              <a:gdLst/>
              <a:ahLst/>
              <a:cxnLst/>
              <a:rect l="l" t="t" r="r" b="b"/>
              <a:pathLst>
                <a:path w="3034" h="1279" extrusionOk="0">
                  <a:moveTo>
                    <a:pt x="3033" y="1"/>
                  </a:moveTo>
                  <a:lnTo>
                    <a:pt x="1103" y="1103"/>
                  </a:lnTo>
                  <a:cubicBezTo>
                    <a:pt x="1000" y="1149"/>
                    <a:pt x="903" y="1167"/>
                    <a:pt x="813" y="1167"/>
                  </a:cubicBezTo>
                  <a:cubicBezTo>
                    <a:pt x="557" y="1167"/>
                    <a:pt x="363" y="1014"/>
                    <a:pt x="251" y="903"/>
                  </a:cubicBezTo>
                  <a:cubicBezTo>
                    <a:pt x="151" y="828"/>
                    <a:pt x="76" y="677"/>
                    <a:pt x="76" y="502"/>
                  </a:cubicBezTo>
                  <a:lnTo>
                    <a:pt x="76" y="502"/>
                  </a:lnTo>
                  <a:cubicBezTo>
                    <a:pt x="1" y="727"/>
                    <a:pt x="101" y="928"/>
                    <a:pt x="226" y="1053"/>
                  </a:cubicBezTo>
                  <a:cubicBezTo>
                    <a:pt x="341" y="1130"/>
                    <a:pt x="528" y="1279"/>
                    <a:pt x="777" y="1279"/>
                  </a:cubicBezTo>
                  <a:cubicBezTo>
                    <a:pt x="855" y="1279"/>
                    <a:pt x="939" y="1264"/>
                    <a:pt x="1028" y="1229"/>
                  </a:cubicBezTo>
                  <a:lnTo>
                    <a:pt x="2933" y="126"/>
                  </a:lnTo>
                  <a:cubicBezTo>
                    <a:pt x="2983" y="101"/>
                    <a:pt x="3008" y="51"/>
                    <a:pt x="3033" y="1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4"/>
            <p:cNvSpPr/>
            <p:nvPr/>
          </p:nvSpPr>
          <p:spPr>
            <a:xfrm>
              <a:off x="4045900" y="3271575"/>
              <a:ext cx="82100" cy="61275"/>
            </a:xfrm>
            <a:custGeom>
              <a:avLst/>
              <a:gdLst/>
              <a:ahLst/>
              <a:cxnLst/>
              <a:rect l="l" t="t" r="r" b="b"/>
              <a:pathLst>
                <a:path w="3284" h="2451" extrusionOk="0">
                  <a:moveTo>
                    <a:pt x="2776" y="0"/>
                  </a:moveTo>
                  <a:cubicBezTo>
                    <a:pt x="2682" y="0"/>
                    <a:pt x="2587" y="26"/>
                    <a:pt x="2506" y="66"/>
                  </a:cubicBezTo>
                  <a:cubicBezTo>
                    <a:pt x="2506" y="66"/>
                    <a:pt x="1103" y="943"/>
                    <a:pt x="627" y="1194"/>
                  </a:cubicBezTo>
                  <a:cubicBezTo>
                    <a:pt x="0" y="1570"/>
                    <a:pt x="125" y="2021"/>
                    <a:pt x="351" y="2222"/>
                  </a:cubicBezTo>
                  <a:cubicBezTo>
                    <a:pt x="463" y="2315"/>
                    <a:pt x="646" y="2451"/>
                    <a:pt x="887" y="2451"/>
                  </a:cubicBezTo>
                  <a:cubicBezTo>
                    <a:pt x="969" y="2451"/>
                    <a:pt x="1058" y="2435"/>
                    <a:pt x="1153" y="2397"/>
                  </a:cubicBezTo>
                  <a:lnTo>
                    <a:pt x="3058" y="1294"/>
                  </a:lnTo>
                  <a:cubicBezTo>
                    <a:pt x="3283" y="1169"/>
                    <a:pt x="3283" y="217"/>
                    <a:pt x="3058" y="91"/>
                  </a:cubicBezTo>
                  <a:lnTo>
                    <a:pt x="3008" y="66"/>
                  </a:lnTo>
                  <a:cubicBezTo>
                    <a:pt x="2938" y="20"/>
                    <a:pt x="2857" y="0"/>
                    <a:pt x="2776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4"/>
            <p:cNvSpPr/>
            <p:nvPr/>
          </p:nvSpPr>
          <p:spPr>
            <a:xfrm>
              <a:off x="4049025" y="3300775"/>
              <a:ext cx="75850" cy="32075"/>
            </a:xfrm>
            <a:custGeom>
              <a:avLst/>
              <a:gdLst/>
              <a:ahLst/>
              <a:cxnLst/>
              <a:rect l="l" t="t" r="r" b="b"/>
              <a:pathLst>
                <a:path w="3034" h="1283" extrusionOk="0">
                  <a:moveTo>
                    <a:pt x="3033" y="1"/>
                  </a:moveTo>
                  <a:lnTo>
                    <a:pt x="1103" y="1104"/>
                  </a:lnTo>
                  <a:cubicBezTo>
                    <a:pt x="998" y="1150"/>
                    <a:pt x="900" y="1168"/>
                    <a:pt x="810" y="1168"/>
                  </a:cubicBezTo>
                  <a:cubicBezTo>
                    <a:pt x="555" y="1168"/>
                    <a:pt x="362" y="1021"/>
                    <a:pt x="251" y="928"/>
                  </a:cubicBezTo>
                  <a:cubicBezTo>
                    <a:pt x="151" y="828"/>
                    <a:pt x="76" y="678"/>
                    <a:pt x="76" y="502"/>
                  </a:cubicBezTo>
                  <a:lnTo>
                    <a:pt x="76" y="502"/>
                  </a:lnTo>
                  <a:cubicBezTo>
                    <a:pt x="0" y="728"/>
                    <a:pt x="101" y="928"/>
                    <a:pt x="226" y="1054"/>
                  </a:cubicBezTo>
                  <a:cubicBezTo>
                    <a:pt x="338" y="1147"/>
                    <a:pt x="521" y="1283"/>
                    <a:pt x="762" y="1283"/>
                  </a:cubicBezTo>
                  <a:cubicBezTo>
                    <a:pt x="844" y="1283"/>
                    <a:pt x="933" y="1267"/>
                    <a:pt x="1028" y="1229"/>
                  </a:cubicBezTo>
                  <a:lnTo>
                    <a:pt x="2933" y="126"/>
                  </a:lnTo>
                  <a:cubicBezTo>
                    <a:pt x="2983" y="126"/>
                    <a:pt x="3008" y="51"/>
                    <a:pt x="3033" y="1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4"/>
            <p:cNvSpPr/>
            <p:nvPr/>
          </p:nvSpPr>
          <p:spPr>
            <a:xfrm>
              <a:off x="4064700" y="2969325"/>
              <a:ext cx="81475" cy="327725"/>
            </a:xfrm>
            <a:custGeom>
              <a:avLst/>
              <a:gdLst/>
              <a:ahLst/>
              <a:cxnLst/>
              <a:rect l="l" t="t" r="r" b="b"/>
              <a:pathLst>
                <a:path w="3259" h="13109" extrusionOk="0">
                  <a:moveTo>
                    <a:pt x="50" y="1"/>
                  </a:moveTo>
                  <a:cubicBezTo>
                    <a:pt x="0" y="1"/>
                    <a:pt x="802" y="12181"/>
                    <a:pt x="802" y="12256"/>
                  </a:cubicBezTo>
                  <a:cubicBezTo>
                    <a:pt x="902" y="13058"/>
                    <a:pt x="1303" y="13109"/>
                    <a:pt x="1654" y="13109"/>
                  </a:cubicBezTo>
                  <a:cubicBezTo>
                    <a:pt x="1654" y="13109"/>
                    <a:pt x="2356" y="13058"/>
                    <a:pt x="2456" y="12256"/>
                  </a:cubicBezTo>
                  <a:cubicBezTo>
                    <a:pt x="2456" y="12181"/>
                    <a:pt x="3258" y="1"/>
                    <a:pt x="3208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4"/>
            <p:cNvSpPr/>
            <p:nvPr/>
          </p:nvSpPr>
          <p:spPr>
            <a:xfrm>
              <a:off x="3988875" y="2938000"/>
              <a:ext cx="81475" cy="327725"/>
            </a:xfrm>
            <a:custGeom>
              <a:avLst/>
              <a:gdLst/>
              <a:ahLst/>
              <a:cxnLst/>
              <a:rect l="l" t="t" r="r" b="b"/>
              <a:pathLst>
                <a:path w="3259" h="13109" extrusionOk="0">
                  <a:moveTo>
                    <a:pt x="51" y="1"/>
                  </a:moveTo>
                  <a:cubicBezTo>
                    <a:pt x="0" y="1"/>
                    <a:pt x="777" y="12181"/>
                    <a:pt x="777" y="12281"/>
                  </a:cubicBezTo>
                  <a:cubicBezTo>
                    <a:pt x="878" y="13083"/>
                    <a:pt x="1304" y="13108"/>
                    <a:pt x="1655" y="13108"/>
                  </a:cubicBezTo>
                  <a:cubicBezTo>
                    <a:pt x="1655" y="13108"/>
                    <a:pt x="2356" y="13083"/>
                    <a:pt x="2457" y="12281"/>
                  </a:cubicBezTo>
                  <a:cubicBezTo>
                    <a:pt x="2457" y="12181"/>
                    <a:pt x="3259" y="1"/>
                    <a:pt x="3208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4"/>
            <p:cNvSpPr/>
            <p:nvPr/>
          </p:nvSpPr>
          <p:spPr>
            <a:xfrm>
              <a:off x="4076275" y="3293050"/>
              <a:ext cx="16150" cy="11825"/>
            </a:xfrm>
            <a:custGeom>
              <a:avLst/>
              <a:gdLst/>
              <a:ahLst/>
              <a:cxnLst/>
              <a:rect l="l" t="t" r="r" b="b"/>
              <a:pathLst>
                <a:path w="646" h="473" extrusionOk="0">
                  <a:moveTo>
                    <a:pt x="104" y="0"/>
                  </a:moveTo>
                  <a:cubicBezTo>
                    <a:pt x="28" y="0"/>
                    <a:pt x="1" y="138"/>
                    <a:pt x="88" y="160"/>
                  </a:cubicBezTo>
                  <a:cubicBezTo>
                    <a:pt x="239" y="235"/>
                    <a:pt x="364" y="335"/>
                    <a:pt x="464" y="435"/>
                  </a:cubicBezTo>
                  <a:cubicBezTo>
                    <a:pt x="484" y="461"/>
                    <a:pt x="507" y="472"/>
                    <a:pt x="529" y="472"/>
                  </a:cubicBezTo>
                  <a:cubicBezTo>
                    <a:pt x="591" y="472"/>
                    <a:pt x="645" y="384"/>
                    <a:pt x="590" y="310"/>
                  </a:cubicBezTo>
                  <a:cubicBezTo>
                    <a:pt x="464" y="185"/>
                    <a:pt x="314" y="59"/>
                    <a:pt x="139" y="9"/>
                  </a:cubicBezTo>
                  <a:cubicBezTo>
                    <a:pt x="126" y="3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4"/>
            <p:cNvSpPr/>
            <p:nvPr/>
          </p:nvSpPr>
          <p:spPr>
            <a:xfrm>
              <a:off x="4068125" y="3298675"/>
              <a:ext cx="16225" cy="12125"/>
            </a:xfrm>
            <a:custGeom>
              <a:avLst/>
              <a:gdLst/>
              <a:ahLst/>
              <a:cxnLst/>
              <a:rect l="l" t="t" r="r" b="b"/>
              <a:pathLst>
                <a:path w="649" h="485" extrusionOk="0">
                  <a:moveTo>
                    <a:pt x="104" y="1"/>
                  </a:moveTo>
                  <a:cubicBezTo>
                    <a:pt x="28" y="1"/>
                    <a:pt x="1" y="141"/>
                    <a:pt x="89" y="185"/>
                  </a:cubicBezTo>
                  <a:cubicBezTo>
                    <a:pt x="239" y="235"/>
                    <a:pt x="364" y="336"/>
                    <a:pt x="465" y="461"/>
                  </a:cubicBezTo>
                  <a:cubicBezTo>
                    <a:pt x="481" y="477"/>
                    <a:pt x="500" y="484"/>
                    <a:pt x="518" y="484"/>
                  </a:cubicBezTo>
                  <a:cubicBezTo>
                    <a:pt x="585" y="484"/>
                    <a:pt x="649" y="394"/>
                    <a:pt x="590" y="336"/>
                  </a:cubicBezTo>
                  <a:cubicBezTo>
                    <a:pt x="465" y="185"/>
                    <a:pt x="314" y="85"/>
                    <a:pt x="139" y="10"/>
                  </a:cubicBezTo>
                  <a:cubicBezTo>
                    <a:pt x="126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4"/>
            <p:cNvSpPr/>
            <p:nvPr/>
          </p:nvSpPr>
          <p:spPr>
            <a:xfrm>
              <a:off x="4080350" y="3277625"/>
              <a:ext cx="24475" cy="21250"/>
            </a:xfrm>
            <a:custGeom>
              <a:avLst/>
              <a:gdLst/>
              <a:ahLst/>
              <a:cxnLst/>
              <a:rect l="l" t="t" r="r" b="b"/>
              <a:pathLst>
                <a:path w="979" h="850" extrusionOk="0">
                  <a:moveTo>
                    <a:pt x="339" y="0"/>
                  </a:moveTo>
                  <a:cubicBezTo>
                    <a:pt x="286" y="0"/>
                    <a:pt x="237" y="14"/>
                    <a:pt x="201" y="50"/>
                  </a:cubicBezTo>
                  <a:cubicBezTo>
                    <a:pt x="176" y="75"/>
                    <a:pt x="151" y="125"/>
                    <a:pt x="126" y="175"/>
                  </a:cubicBezTo>
                  <a:cubicBezTo>
                    <a:pt x="126" y="200"/>
                    <a:pt x="101" y="225"/>
                    <a:pt x="101" y="250"/>
                  </a:cubicBezTo>
                  <a:cubicBezTo>
                    <a:pt x="51" y="401"/>
                    <a:pt x="1" y="576"/>
                    <a:pt x="176" y="601"/>
                  </a:cubicBezTo>
                  <a:cubicBezTo>
                    <a:pt x="276" y="651"/>
                    <a:pt x="402" y="726"/>
                    <a:pt x="477" y="802"/>
                  </a:cubicBezTo>
                  <a:cubicBezTo>
                    <a:pt x="518" y="829"/>
                    <a:pt x="567" y="849"/>
                    <a:pt x="611" y="849"/>
                  </a:cubicBezTo>
                  <a:cubicBezTo>
                    <a:pt x="647" y="849"/>
                    <a:pt x="680" y="836"/>
                    <a:pt x="702" y="802"/>
                  </a:cubicBezTo>
                  <a:cubicBezTo>
                    <a:pt x="727" y="777"/>
                    <a:pt x="727" y="751"/>
                    <a:pt x="752" y="726"/>
                  </a:cubicBezTo>
                  <a:cubicBezTo>
                    <a:pt x="828" y="626"/>
                    <a:pt x="978" y="526"/>
                    <a:pt x="928" y="376"/>
                  </a:cubicBezTo>
                  <a:cubicBezTo>
                    <a:pt x="878" y="250"/>
                    <a:pt x="727" y="125"/>
                    <a:pt x="602" y="75"/>
                  </a:cubicBezTo>
                  <a:cubicBezTo>
                    <a:pt x="538" y="43"/>
                    <a:pt x="433" y="0"/>
                    <a:pt x="33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4"/>
            <p:cNvSpPr/>
            <p:nvPr/>
          </p:nvSpPr>
          <p:spPr>
            <a:xfrm>
              <a:off x="3997175" y="3260000"/>
              <a:ext cx="16300" cy="12275"/>
            </a:xfrm>
            <a:custGeom>
              <a:avLst/>
              <a:gdLst/>
              <a:ahLst/>
              <a:cxnLst/>
              <a:rect l="l" t="t" r="r" b="b"/>
              <a:pathLst>
                <a:path w="652" h="491" extrusionOk="0">
                  <a:moveTo>
                    <a:pt x="125" y="0"/>
                  </a:moveTo>
                  <a:cubicBezTo>
                    <a:pt x="38" y="0"/>
                    <a:pt x="1" y="155"/>
                    <a:pt x="95" y="178"/>
                  </a:cubicBezTo>
                  <a:cubicBezTo>
                    <a:pt x="245" y="253"/>
                    <a:pt x="370" y="329"/>
                    <a:pt x="470" y="454"/>
                  </a:cubicBezTo>
                  <a:cubicBezTo>
                    <a:pt x="490" y="480"/>
                    <a:pt x="513" y="491"/>
                    <a:pt x="535" y="491"/>
                  </a:cubicBezTo>
                  <a:cubicBezTo>
                    <a:pt x="597" y="491"/>
                    <a:pt x="651" y="403"/>
                    <a:pt x="596" y="329"/>
                  </a:cubicBezTo>
                  <a:cubicBezTo>
                    <a:pt x="470" y="178"/>
                    <a:pt x="320" y="78"/>
                    <a:pt x="145" y="3"/>
                  </a:cubicBezTo>
                  <a:cubicBezTo>
                    <a:pt x="138" y="1"/>
                    <a:pt x="132" y="0"/>
                    <a:pt x="12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4"/>
            <p:cNvSpPr/>
            <p:nvPr/>
          </p:nvSpPr>
          <p:spPr>
            <a:xfrm>
              <a:off x="3989175" y="3266100"/>
              <a:ext cx="16225" cy="12100"/>
            </a:xfrm>
            <a:custGeom>
              <a:avLst/>
              <a:gdLst/>
              <a:ahLst/>
              <a:cxnLst/>
              <a:rect l="l" t="t" r="r" b="b"/>
              <a:pathLst>
                <a:path w="649" h="484" extrusionOk="0">
                  <a:moveTo>
                    <a:pt x="104" y="1"/>
                  </a:moveTo>
                  <a:cubicBezTo>
                    <a:pt x="29" y="1"/>
                    <a:pt x="1" y="141"/>
                    <a:pt x="89" y="185"/>
                  </a:cubicBezTo>
                  <a:cubicBezTo>
                    <a:pt x="239" y="235"/>
                    <a:pt x="364" y="335"/>
                    <a:pt x="465" y="461"/>
                  </a:cubicBezTo>
                  <a:cubicBezTo>
                    <a:pt x="481" y="477"/>
                    <a:pt x="500" y="484"/>
                    <a:pt x="518" y="484"/>
                  </a:cubicBezTo>
                  <a:cubicBezTo>
                    <a:pt x="585" y="484"/>
                    <a:pt x="649" y="394"/>
                    <a:pt x="590" y="335"/>
                  </a:cubicBezTo>
                  <a:cubicBezTo>
                    <a:pt x="465" y="185"/>
                    <a:pt x="314" y="85"/>
                    <a:pt x="139" y="9"/>
                  </a:cubicBezTo>
                  <a:cubicBezTo>
                    <a:pt x="126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4"/>
            <p:cNvSpPr/>
            <p:nvPr/>
          </p:nvSpPr>
          <p:spPr>
            <a:xfrm>
              <a:off x="4002025" y="3245050"/>
              <a:ext cx="23850" cy="21225"/>
            </a:xfrm>
            <a:custGeom>
              <a:avLst/>
              <a:gdLst/>
              <a:ahLst/>
              <a:cxnLst/>
              <a:rect l="l" t="t" r="r" b="b"/>
              <a:pathLst>
                <a:path w="954" h="849" extrusionOk="0">
                  <a:moveTo>
                    <a:pt x="314" y="0"/>
                  </a:moveTo>
                  <a:cubicBezTo>
                    <a:pt x="261" y="0"/>
                    <a:pt x="212" y="13"/>
                    <a:pt x="176" y="49"/>
                  </a:cubicBezTo>
                  <a:cubicBezTo>
                    <a:pt x="151" y="75"/>
                    <a:pt x="126" y="125"/>
                    <a:pt x="126" y="175"/>
                  </a:cubicBezTo>
                  <a:cubicBezTo>
                    <a:pt x="101" y="200"/>
                    <a:pt x="101" y="225"/>
                    <a:pt x="76" y="250"/>
                  </a:cubicBezTo>
                  <a:cubicBezTo>
                    <a:pt x="26" y="400"/>
                    <a:pt x="1" y="551"/>
                    <a:pt x="151" y="601"/>
                  </a:cubicBezTo>
                  <a:cubicBezTo>
                    <a:pt x="276" y="651"/>
                    <a:pt x="377" y="726"/>
                    <a:pt x="477" y="801"/>
                  </a:cubicBezTo>
                  <a:cubicBezTo>
                    <a:pt x="504" y="829"/>
                    <a:pt x="547" y="849"/>
                    <a:pt x="588" y="849"/>
                  </a:cubicBezTo>
                  <a:cubicBezTo>
                    <a:pt x="622" y="849"/>
                    <a:pt x="655" y="835"/>
                    <a:pt x="677" y="801"/>
                  </a:cubicBezTo>
                  <a:cubicBezTo>
                    <a:pt x="703" y="776"/>
                    <a:pt x="728" y="751"/>
                    <a:pt x="728" y="726"/>
                  </a:cubicBezTo>
                  <a:cubicBezTo>
                    <a:pt x="803" y="626"/>
                    <a:pt x="953" y="526"/>
                    <a:pt x="903" y="375"/>
                  </a:cubicBezTo>
                  <a:cubicBezTo>
                    <a:pt x="878" y="250"/>
                    <a:pt x="703" y="125"/>
                    <a:pt x="577" y="75"/>
                  </a:cubicBezTo>
                  <a:cubicBezTo>
                    <a:pt x="513" y="42"/>
                    <a:pt x="408" y="0"/>
                    <a:pt x="314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4"/>
            <p:cNvSpPr/>
            <p:nvPr/>
          </p:nvSpPr>
          <p:spPr>
            <a:xfrm>
              <a:off x="4124200" y="2970875"/>
              <a:ext cx="36375" cy="54050"/>
            </a:xfrm>
            <a:custGeom>
              <a:avLst/>
              <a:gdLst/>
              <a:ahLst/>
              <a:cxnLst/>
              <a:rect l="l" t="t" r="r" b="b"/>
              <a:pathLst>
                <a:path w="1455" h="2162" extrusionOk="0">
                  <a:moveTo>
                    <a:pt x="848" y="0"/>
                  </a:moveTo>
                  <a:cubicBezTo>
                    <a:pt x="701" y="0"/>
                    <a:pt x="554" y="27"/>
                    <a:pt x="452" y="64"/>
                  </a:cubicBezTo>
                  <a:cubicBezTo>
                    <a:pt x="1" y="214"/>
                    <a:pt x="26" y="891"/>
                    <a:pt x="151" y="1242"/>
                  </a:cubicBezTo>
                  <a:cubicBezTo>
                    <a:pt x="165" y="1296"/>
                    <a:pt x="207" y="1321"/>
                    <a:pt x="255" y="1321"/>
                  </a:cubicBezTo>
                  <a:cubicBezTo>
                    <a:pt x="296" y="1321"/>
                    <a:pt x="342" y="1302"/>
                    <a:pt x="377" y="1267"/>
                  </a:cubicBezTo>
                  <a:cubicBezTo>
                    <a:pt x="445" y="1653"/>
                    <a:pt x="534" y="2162"/>
                    <a:pt x="866" y="2162"/>
                  </a:cubicBezTo>
                  <a:cubicBezTo>
                    <a:pt x="901" y="2162"/>
                    <a:pt x="938" y="2156"/>
                    <a:pt x="978" y="2144"/>
                  </a:cubicBezTo>
                  <a:cubicBezTo>
                    <a:pt x="1204" y="2094"/>
                    <a:pt x="1304" y="1743"/>
                    <a:pt x="1354" y="1543"/>
                  </a:cubicBezTo>
                  <a:cubicBezTo>
                    <a:pt x="1455" y="1167"/>
                    <a:pt x="1430" y="766"/>
                    <a:pt x="1379" y="390"/>
                  </a:cubicBezTo>
                  <a:cubicBezTo>
                    <a:pt x="1379" y="365"/>
                    <a:pt x="1379" y="340"/>
                    <a:pt x="1379" y="315"/>
                  </a:cubicBezTo>
                  <a:cubicBezTo>
                    <a:pt x="1348" y="78"/>
                    <a:pt x="1097" y="0"/>
                    <a:pt x="848" y="0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4"/>
            <p:cNvSpPr/>
            <p:nvPr/>
          </p:nvSpPr>
          <p:spPr>
            <a:xfrm>
              <a:off x="3972575" y="2689425"/>
              <a:ext cx="192400" cy="305500"/>
            </a:xfrm>
            <a:custGeom>
              <a:avLst/>
              <a:gdLst/>
              <a:ahLst/>
              <a:cxnLst/>
              <a:rect l="l" t="t" r="r" b="b"/>
              <a:pathLst>
                <a:path w="7696" h="12220" extrusionOk="0">
                  <a:moveTo>
                    <a:pt x="2709" y="0"/>
                  </a:moveTo>
                  <a:cubicBezTo>
                    <a:pt x="1529" y="0"/>
                    <a:pt x="452" y="908"/>
                    <a:pt x="377" y="2224"/>
                  </a:cubicBezTo>
                  <a:cubicBezTo>
                    <a:pt x="201" y="5382"/>
                    <a:pt x="1" y="9367"/>
                    <a:pt x="76" y="9492"/>
                  </a:cubicBezTo>
                  <a:cubicBezTo>
                    <a:pt x="151" y="9693"/>
                    <a:pt x="302" y="9768"/>
                    <a:pt x="477" y="9793"/>
                  </a:cubicBezTo>
                  <a:cubicBezTo>
                    <a:pt x="502" y="9818"/>
                    <a:pt x="502" y="9818"/>
                    <a:pt x="502" y="9843"/>
                  </a:cubicBezTo>
                  <a:cubicBezTo>
                    <a:pt x="1189" y="11132"/>
                    <a:pt x="2208" y="12219"/>
                    <a:pt x="4316" y="12219"/>
                  </a:cubicBezTo>
                  <a:cubicBezTo>
                    <a:pt x="4668" y="12219"/>
                    <a:pt x="5049" y="12188"/>
                    <a:pt x="5464" y="12124"/>
                  </a:cubicBezTo>
                  <a:cubicBezTo>
                    <a:pt x="5527" y="12114"/>
                    <a:pt x="5589" y="12108"/>
                    <a:pt x="5651" y="12108"/>
                  </a:cubicBezTo>
                  <a:cubicBezTo>
                    <a:pt x="5739" y="12108"/>
                    <a:pt x="5828" y="12120"/>
                    <a:pt x="5916" y="12149"/>
                  </a:cubicBezTo>
                  <a:cubicBezTo>
                    <a:pt x="6057" y="12185"/>
                    <a:pt x="6262" y="12220"/>
                    <a:pt x="6493" y="12220"/>
                  </a:cubicBezTo>
                  <a:cubicBezTo>
                    <a:pt x="6589" y="12220"/>
                    <a:pt x="6690" y="12214"/>
                    <a:pt x="6793" y="12199"/>
                  </a:cubicBezTo>
                  <a:cubicBezTo>
                    <a:pt x="7294" y="12124"/>
                    <a:pt x="7645" y="11698"/>
                    <a:pt x="7645" y="11197"/>
                  </a:cubicBezTo>
                  <a:cubicBezTo>
                    <a:pt x="7695" y="9568"/>
                    <a:pt x="7444" y="5633"/>
                    <a:pt x="7344" y="3903"/>
                  </a:cubicBezTo>
                  <a:cubicBezTo>
                    <a:pt x="7269" y="2876"/>
                    <a:pt x="6693" y="1923"/>
                    <a:pt x="5790" y="1397"/>
                  </a:cubicBezTo>
                  <a:cubicBezTo>
                    <a:pt x="5540" y="1272"/>
                    <a:pt x="5364" y="1172"/>
                    <a:pt x="5364" y="1172"/>
                  </a:cubicBezTo>
                  <a:cubicBezTo>
                    <a:pt x="5214" y="1071"/>
                    <a:pt x="4612" y="720"/>
                    <a:pt x="3886" y="319"/>
                  </a:cubicBezTo>
                  <a:cubicBezTo>
                    <a:pt x="3504" y="101"/>
                    <a:pt x="3101" y="0"/>
                    <a:pt x="2709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4"/>
            <p:cNvSpPr/>
            <p:nvPr/>
          </p:nvSpPr>
          <p:spPr>
            <a:xfrm>
              <a:off x="3974450" y="2780725"/>
              <a:ext cx="20075" cy="154900"/>
            </a:xfrm>
            <a:custGeom>
              <a:avLst/>
              <a:gdLst/>
              <a:ahLst/>
              <a:cxnLst/>
              <a:rect l="l" t="t" r="r" b="b"/>
              <a:pathLst>
                <a:path w="803" h="6196" extrusionOk="0">
                  <a:moveTo>
                    <a:pt x="803" y="1"/>
                  </a:moveTo>
                  <a:cubicBezTo>
                    <a:pt x="753" y="126"/>
                    <a:pt x="502" y="5665"/>
                    <a:pt x="1" y="5840"/>
                  </a:cubicBezTo>
                  <a:cubicBezTo>
                    <a:pt x="76" y="6041"/>
                    <a:pt x="227" y="6116"/>
                    <a:pt x="402" y="6141"/>
                  </a:cubicBezTo>
                  <a:cubicBezTo>
                    <a:pt x="427" y="6166"/>
                    <a:pt x="427" y="6166"/>
                    <a:pt x="427" y="6191"/>
                  </a:cubicBezTo>
                  <a:cubicBezTo>
                    <a:pt x="429" y="6194"/>
                    <a:pt x="430" y="6196"/>
                    <a:pt x="432" y="6196"/>
                  </a:cubicBezTo>
                  <a:cubicBezTo>
                    <a:pt x="536" y="6196"/>
                    <a:pt x="803" y="1"/>
                    <a:pt x="803" y="1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4"/>
            <p:cNvSpPr/>
            <p:nvPr/>
          </p:nvSpPr>
          <p:spPr>
            <a:xfrm>
              <a:off x="4104900" y="2795725"/>
              <a:ext cx="15575" cy="197450"/>
            </a:xfrm>
            <a:custGeom>
              <a:avLst/>
              <a:gdLst/>
              <a:ahLst/>
              <a:cxnLst/>
              <a:rect l="l" t="t" r="r" b="b"/>
              <a:pathLst>
                <a:path w="623" h="7898" extrusionOk="0">
                  <a:moveTo>
                    <a:pt x="213" y="0"/>
                  </a:moveTo>
                  <a:cubicBezTo>
                    <a:pt x="1" y="0"/>
                    <a:pt x="196" y="4902"/>
                    <a:pt x="171" y="7872"/>
                  </a:cubicBezTo>
                  <a:cubicBezTo>
                    <a:pt x="234" y="7862"/>
                    <a:pt x="296" y="7856"/>
                    <a:pt x="358" y="7856"/>
                  </a:cubicBezTo>
                  <a:cubicBezTo>
                    <a:pt x="446" y="7856"/>
                    <a:pt x="535" y="7868"/>
                    <a:pt x="623" y="7897"/>
                  </a:cubicBezTo>
                  <a:cubicBezTo>
                    <a:pt x="247" y="7095"/>
                    <a:pt x="522" y="3511"/>
                    <a:pt x="222" y="2"/>
                  </a:cubicBezTo>
                  <a:cubicBezTo>
                    <a:pt x="219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4"/>
            <p:cNvSpPr/>
            <p:nvPr/>
          </p:nvSpPr>
          <p:spPr>
            <a:xfrm>
              <a:off x="3957550" y="2589000"/>
              <a:ext cx="161050" cy="152050"/>
            </a:xfrm>
            <a:custGeom>
              <a:avLst/>
              <a:gdLst/>
              <a:ahLst/>
              <a:cxnLst/>
              <a:rect l="l" t="t" r="r" b="b"/>
              <a:pathLst>
                <a:path w="6442" h="6082" extrusionOk="0">
                  <a:moveTo>
                    <a:pt x="0" y="1"/>
                  </a:moveTo>
                  <a:lnTo>
                    <a:pt x="50" y="5890"/>
                  </a:lnTo>
                  <a:cubicBezTo>
                    <a:pt x="50" y="5999"/>
                    <a:pt x="142" y="6081"/>
                    <a:pt x="239" y="6081"/>
                  </a:cubicBezTo>
                  <a:cubicBezTo>
                    <a:pt x="277" y="6081"/>
                    <a:pt x="316" y="6069"/>
                    <a:pt x="351" y="6041"/>
                  </a:cubicBezTo>
                  <a:lnTo>
                    <a:pt x="6441" y="2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4"/>
            <p:cNvSpPr/>
            <p:nvPr/>
          </p:nvSpPr>
          <p:spPr>
            <a:xfrm>
              <a:off x="3974450" y="2521950"/>
              <a:ext cx="177350" cy="226225"/>
            </a:xfrm>
            <a:custGeom>
              <a:avLst/>
              <a:gdLst/>
              <a:ahLst/>
              <a:cxnLst/>
              <a:rect l="l" t="t" r="r" b="b"/>
              <a:pathLst>
                <a:path w="7094" h="9049" extrusionOk="0">
                  <a:moveTo>
                    <a:pt x="3309" y="1"/>
                  </a:moveTo>
                  <a:cubicBezTo>
                    <a:pt x="1229" y="1"/>
                    <a:pt x="1" y="2181"/>
                    <a:pt x="1" y="4262"/>
                  </a:cubicBezTo>
                  <a:cubicBezTo>
                    <a:pt x="1" y="5941"/>
                    <a:pt x="778" y="7219"/>
                    <a:pt x="2156" y="7645"/>
                  </a:cubicBezTo>
                  <a:lnTo>
                    <a:pt x="2156" y="7871"/>
                  </a:lnTo>
                  <a:cubicBezTo>
                    <a:pt x="2156" y="8522"/>
                    <a:pt x="2683" y="9049"/>
                    <a:pt x="3334" y="9049"/>
                  </a:cubicBezTo>
                  <a:lnTo>
                    <a:pt x="3334" y="7820"/>
                  </a:lnTo>
                  <a:cubicBezTo>
                    <a:pt x="5415" y="7820"/>
                    <a:pt x="7094" y="5866"/>
                    <a:pt x="7094" y="3785"/>
                  </a:cubicBezTo>
                  <a:cubicBezTo>
                    <a:pt x="7094" y="1680"/>
                    <a:pt x="5389" y="1"/>
                    <a:pt x="3309" y="1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4"/>
            <p:cNvSpPr/>
            <p:nvPr/>
          </p:nvSpPr>
          <p:spPr>
            <a:xfrm>
              <a:off x="3975100" y="2521950"/>
              <a:ext cx="176700" cy="226225"/>
            </a:xfrm>
            <a:custGeom>
              <a:avLst/>
              <a:gdLst/>
              <a:ahLst/>
              <a:cxnLst/>
              <a:rect l="l" t="t" r="r" b="b"/>
              <a:pathLst>
                <a:path w="7068" h="9049" extrusionOk="0">
                  <a:moveTo>
                    <a:pt x="3283" y="1"/>
                  </a:moveTo>
                  <a:cubicBezTo>
                    <a:pt x="1429" y="1"/>
                    <a:pt x="251" y="1730"/>
                    <a:pt x="0" y="3585"/>
                  </a:cubicBezTo>
                  <a:cubicBezTo>
                    <a:pt x="25" y="3610"/>
                    <a:pt x="50" y="3610"/>
                    <a:pt x="75" y="3635"/>
                  </a:cubicBezTo>
                  <a:cubicBezTo>
                    <a:pt x="827" y="4312"/>
                    <a:pt x="2231" y="4562"/>
                    <a:pt x="2732" y="5540"/>
                  </a:cubicBezTo>
                  <a:cubicBezTo>
                    <a:pt x="2957" y="6016"/>
                    <a:pt x="2857" y="6718"/>
                    <a:pt x="2857" y="7219"/>
                  </a:cubicBezTo>
                  <a:cubicBezTo>
                    <a:pt x="2882" y="7795"/>
                    <a:pt x="2907" y="8397"/>
                    <a:pt x="2932" y="8973"/>
                  </a:cubicBezTo>
                  <a:cubicBezTo>
                    <a:pt x="3033" y="9023"/>
                    <a:pt x="3158" y="9049"/>
                    <a:pt x="3308" y="9049"/>
                  </a:cubicBezTo>
                  <a:lnTo>
                    <a:pt x="3308" y="7820"/>
                  </a:lnTo>
                  <a:cubicBezTo>
                    <a:pt x="5389" y="7820"/>
                    <a:pt x="7068" y="5866"/>
                    <a:pt x="7068" y="3785"/>
                  </a:cubicBezTo>
                  <a:cubicBezTo>
                    <a:pt x="7068" y="1680"/>
                    <a:pt x="5363" y="1"/>
                    <a:pt x="3283" y="1"/>
                  </a:cubicBezTo>
                  <a:close/>
                </a:path>
              </a:pathLst>
            </a:custGeom>
            <a:solidFill>
              <a:srgbClr val="DF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4"/>
            <p:cNvSpPr/>
            <p:nvPr/>
          </p:nvSpPr>
          <p:spPr>
            <a:xfrm>
              <a:off x="3957550" y="2518050"/>
              <a:ext cx="199275" cy="252950"/>
            </a:xfrm>
            <a:custGeom>
              <a:avLst/>
              <a:gdLst/>
              <a:ahLst/>
              <a:cxnLst/>
              <a:rect l="l" t="t" r="r" b="b"/>
              <a:pathLst>
                <a:path w="7971" h="10118" extrusionOk="0">
                  <a:moveTo>
                    <a:pt x="3985" y="0"/>
                  </a:moveTo>
                  <a:cubicBezTo>
                    <a:pt x="3233" y="0"/>
                    <a:pt x="2482" y="194"/>
                    <a:pt x="1805" y="583"/>
                  </a:cubicBezTo>
                  <a:lnTo>
                    <a:pt x="1053" y="1009"/>
                  </a:lnTo>
                  <a:cubicBezTo>
                    <a:pt x="401" y="1385"/>
                    <a:pt x="0" y="2087"/>
                    <a:pt x="0" y="2864"/>
                  </a:cubicBezTo>
                  <a:lnTo>
                    <a:pt x="2857" y="4392"/>
                  </a:lnTo>
                  <a:cubicBezTo>
                    <a:pt x="3584" y="4768"/>
                    <a:pt x="4035" y="5520"/>
                    <a:pt x="4010" y="6347"/>
                  </a:cubicBezTo>
                  <a:lnTo>
                    <a:pt x="3985" y="9856"/>
                  </a:lnTo>
                  <a:cubicBezTo>
                    <a:pt x="3985" y="10008"/>
                    <a:pt x="4101" y="10117"/>
                    <a:pt x="4233" y="10117"/>
                  </a:cubicBezTo>
                  <a:cubicBezTo>
                    <a:pt x="4275" y="10117"/>
                    <a:pt x="4319" y="10106"/>
                    <a:pt x="4361" y="10082"/>
                  </a:cubicBezTo>
                  <a:lnTo>
                    <a:pt x="6567" y="8804"/>
                  </a:lnTo>
                  <a:cubicBezTo>
                    <a:pt x="7444" y="8302"/>
                    <a:pt x="7970" y="7375"/>
                    <a:pt x="7970" y="6347"/>
                  </a:cubicBezTo>
                  <a:lnTo>
                    <a:pt x="7970" y="3741"/>
                  </a:lnTo>
                  <a:cubicBezTo>
                    <a:pt x="7970" y="2438"/>
                    <a:pt x="7294" y="1235"/>
                    <a:pt x="6166" y="583"/>
                  </a:cubicBezTo>
                  <a:cubicBezTo>
                    <a:pt x="5489" y="194"/>
                    <a:pt x="4737" y="0"/>
                    <a:pt x="3985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4"/>
            <p:cNvSpPr/>
            <p:nvPr/>
          </p:nvSpPr>
          <p:spPr>
            <a:xfrm>
              <a:off x="3957550" y="2574600"/>
              <a:ext cx="110925" cy="196400"/>
            </a:xfrm>
            <a:custGeom>
              <a:avLst/>
              <a:gdLst/>
              <a:ahLst/>
              <a:cxnLst/>
              <a:rect l="l" t="t" r="r" b="b"/>
              <a:pathLst>
                <a:path w="4437" h="7856" extrusionOk="0">
                  <a:moveTo>
                    <a:pt x="75" y="0"/>
                  </a:moveTo>
                  <a:cubicBezTo>
                    <a:pt x="25" y="176"/>
                    <a:pt x="0" y="401"/>
                    <a:pt x="0" y="602"/>
                  </a:cubicBezTo>
                  <a:lnTo>
                    <a:pt x="2857" y="2130"/>
                  </a:lnTo>
                  <a:cubicBezTo>
                    <a:pt x="3584" y="2506"/>
                    <a:pt x="4035" y="3258"/>
                    <a:pt x="4010" y="4085"/>
                  </a:cubicBezTo>
                  <a:lnTo>
                    <a:pt x="3985" y="7594"/>
                  </a:lnTo>
                  <a:cubicBezTo>
                    <a:pt x="3985" y="7746"/>
                    <a:pt x="4101" y="7855"/>
                    <a:pt x="4233" y="7855"/>
                  </a:cubicBezTo>
                  <a:cubicBezTo>
                    <a:pt x="4275" y="7855"/>
                    <a:pt x="4319" y="7844"/>
                    <a:pt x="4361" y="7820"/>
                  </a:cubicBezTo>
                  <a:lnTo>
                    <a:pt x="4436" y="3684"/>
                  </a:lnTo>
                  <a:cubicBezTo>
                    <a:pt x="4436" y="2807"/>
                    <a:pt x="3985" y="1980"/>
                    <a:pt x="3208" y="1554"/>
                  </a:cubicBezTo>
                  <a:cubicBezTo>
                    <a:pt x="2206" y="1003"/>
                    <a:pt x="827" y="276"/>
                    <a:pt x="75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4"/>
            <p:cNvSpPr/>
            <p:nvPr/>
          </p:nvSpPr>
          <p:spPr>
            <a:xfrm>
              <a:off x="4029600" y="2546400"/>
              <a:ext cx="55175" cy="34475"/>
            </a:xfrm>
            <a:custGeom>
              <a:avLst/>
              <a:gdLst/>
              <a:ahLst/>
              <a:cxnLst/>
              <a:rect l="l" t="t" r="r" b="b"/>
              <a:pathLst>
                <a:path w="2207" h="1379" extrusionOk="0">
                  <a:moveTo>
                    <a:pt x="2206" y="0"/>
                  </a:moveTo>
                  <a:cubicBezTo>
                    <a:pt x="727" y="76"/>
                    <a:pt x="1" y="1379"/>
                    <a:pt x="1" y="1379"/>
                  </a:cubicBezTo>
                  <a:cubicBezTo>
                    <a:pt x="928" y="451"/>
                    <a:pt x="2206" y="0"/>
                    <a:pt x="2206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4"/>
            <p:cNvSpPr/>
            <p:nvPr/>
          </p:nvSpPr>
          <p:spPr>
            <a:xfrm>
              <a:off x="4010175" y="290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4"/>
            <p:cNvSpPr/>
            <p:nvPr/>
          </p:nvSpPr>
          <p:spPr>
            <a:xfrm>
              <a:off x="4016450" y="2903550"/>
              <a:ext cx="25" cy="65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4"/>
            <p:cNvSpPr/>
            <p:nvPr/>
          </p:nvSpPr>
          <p:spPr>
            <a:xfrm>
              <a:off x="4010175" y="2903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4"/>
            <p:cNvSpPr/>
            <p:nvPr/>
          </p:nvSpPr>
          <p:spPr>
            <a:xfrm>
              <a:off x="4010175" y="2904175"/>
              <a:ext cx="25" cy="650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25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4"/>
            <p:cNvSpPr/>
            <p:nvPr/>
          </p:nvSpPr>
          <p:spPr>
            <a:xfrm>
              <a:off x="4016450" y="290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4"/>
            <p:cNvSpPr/>
            <p:nvPr/>
          </p:nvSpPr>
          <p:spPr>
            <a:xfrm>
              <a:off x="4010175" y="2901975"/>
              <a:ext cx="6300" cy="3950"/>
            </a:xfrm>
            <a:custGeom>
              <a:avLst/>
              <a:gdLst/>
              <a:ahLst/>
              <a:cxnLst/>
              <a:rect l="l" t="t" r="r" b="b"/>
              <a:pathLst>
                <a:path w="252" h="158" extrusionOk="0">
                  <a:moveTo>
                    <a:pt x="123" y="0"/>
                  </a:moveTo>
                  <a:cubicBezTo>
                    <a:pt x="88" y="0"/>
                    <a:pt x="51" y="13"/>
                    <a:pt x="26" y="38"/>
                  </a:cubicBezTo>
                  <a:cubicBezTo>
                    <a:pt x="26" y="38"/>
                    <a:pt x="26" y="38"/>
                    <a:pt x="1" y="63"/>
                  </a:cubicBezTo>
                  <a:cubicBezTo>
                    <a:pt x="1" y="63"/>
                    <a:pt x="1" y="63"/>
                    <a:pt x="1" y="88"/>
                  </a:cubicBezTo>
                  <a:cubicBezTo>
                    <a:pt x="1" y="88"/>
                    <a:pt x="1" y="113"/>
                    <a:pt x="1" y="113"/>
                  </a:cubicBezTo>
                  <a:cubicBezTo>
                    <a:pt x="26" y="113"/>
                    <a:pt x="26" y="113"/>
                    <a:pt x="26" y="138"/>
                  </a:cubicBezTo>
                  <a:cubicBezTo>
                    <a:pt x="51" y="151"/>
                    <a:pt x="82" y="157"/>
                    <a:pt x="113" y="157"/>
                  </a:cubicBezTo>
                  <a:cubicBezTo>
                    <a:pt x="145" y="157"/>
                    <a:pt x="176" y="151"/>
                    <a:pt x="201" y="138"/>
                  </a:cubicBezTo>
                  <a:cubicBezTo>
                    <a:pt x="226" y="113"/>
                    <a:pt x="251" y="88"/>
                    <a:pt x="251" y="88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26" y="38"/>
                    <a:pt x="226" y="38"/>
                    <a:pt x="201" y="38"/>
                  </a:cubicBezTo>
                  <a:cubicBezTo>
                    <a:pt x="189" y="13"/>
                    <a:pt x="157" y="0"/>
                    <a:pt x="123" y="0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4"/>
            <p:cNvSpPr/>
            <p:nvPr/>
          </p:nvSpPr>
          <p:spPr>
            <a:xfrm>
              <a:off x="3941250" y="2896025"/>
              <a:ext cx="52025" cy="30725"/>
            </a:xfrm>
            <a:custGeom>
              <a:avLst/>
              <a:gdLst/>
              <a:ahLst/>
              <a:cxnLst/>
              <a:rect l="l" t="t" r="r" b="b"/>
              <a:pathLst>
                <a:path w="2081" h="1229" extrusionOk="0">
                  <a:moveTo>
                    <a:pt x="2081" y="0"/>
                  </a:moveTo>
                  <a:lnTo>
                    <a:pt x="2081" y="0"/>
                  </a:lnTo>
                  <a:lnTo>
                    <a:pt x="1" y="1228"/>
                  </a:ln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4"/>
            <p:cNvSpPr/>
            <p:nvPr/>
          </p:nvSpPr>
          <p:spPr>
            <a:xfrm>
              <a:off x="3941250" y="2896025"/>
              <a:ext cx="85250" cy="49525"/>
            </a:xfrm>
            <a:custGeom>
              <a:avLst/>
              <a:gdLst/>
              <a:ahLst/>
              <a:cxnLst/>
              <a:rect l="l" t="t" r="r" b="b"/>
              <a:pathLst>
                <a:path w="3410" h="1981" extrusionOk="0">
                  <a:moveTo>
                    <a:pt x="2081" y="0"/>
                  </a:moveTo>
                  <a:lnTo>
                    <a:pt x="1" y="1228"/>
                  </a:lnTo>
                  <a:lnTo>
                    <a:pt x="1304" y="1980"/>
                  </a:lnTo>
                  <a:lnTo>
                    <a:pt x="3409" y="777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00B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4"/>
            <p:cNvSpPr/>
            <p:nvPr/>
          </p:nvSpPr>
          <p:spPr>
            <a:xfrm>
              <a:off x="3933725" y="2913575"/>
              <a:ext cx="100925" cy="42475"/>
            </a:xfrm>
            <a:custGeom>
              <a:avLst/>
              <a:gdLst/>
              <a:ahLst/>
              <a:cxnLst/>
              <a:rect l="l" t="t" r="r" b="b"/>
              <a:pathLst>
                <a:path w="4037" h="1699" extrusionOk="0">
                  <a:moveTo>
                    <a:pt x="4036" y="0"/>
                  </a:moveTo>
                  <a:cubicBezTo>
                    <a:pt x="4036" y="0"/>
                    <a:pt x="4011" y="25"/>
                    <a:pt x="4011" y="25"/>
                  </a:cubicBezTo>
                  <a:lnTo>
                    <a:pt x="1555" y="1429"/>
                  </a:lnTo>
                  <a:cubicBezTo>
                    <a:pt x="1530" y="1441"/>
                    <a:pt x="1492" y="1447"/>
                    <a:pt x="1455" y="1447"/>
                  </a:cubicBezTo>
                  <a:cubicBezTo>
                    <a:pt x="1417" y="1447"/>
                    <a:pt x="1379" y="1441"/>
                    <a:pt x="1354" y="1429"/>
                  </a:cubicBezTo>
                  <a:lnTo>
                    <a:pt x="51" y="652"/>
                  </a:lnTo>
                  <a:cubicBezTo>
                    <a:pt x="26" y="652"/>
                    <a:pt x="26" y="652"/>
                    <a:pt x="1" y="627"/>
                  </a:cubicBezTo>
                  <a:lnTo>
                    <a:pt x="1" y="852"/>
                  </a:lnTo>
                  <a:cubicBezTo>
                    <a:pt x="1" y="877"/>
                    <a:pt x="1" y="902"/>
                    <a:pt x="51" y="902"/>
                  </a:cubicBezTo>
                  <a:lnTo>
                    <a:pt x="1354" y="1679"/>
                  </a:lnTo>
                  <a:cubicBezTo>
                    <a:pt x="1379" y="1692"/>
                    <a:pt x="1417" y="1698"/>
                    <a:pt x="1455" y="1698"/>
                  </a:cubicBezTo>
                  <a:cubicBezTo>
                    <a:pt x="1492" y="1698"/>
                    <a:pt x="1530" y="1692"/>
                    <a:pt x="1555" y="1679"/>
                  </a:cubicBezTo>
                  <a:lnTo>
                    <a:pt x="4011" y="276"/>
                  </a:lnTo>
                  <a:cubicBezTo>
                    <a:pt x="4036" y="251"/>
                    <a:pt x="4036" y="226"/>
                    <a:pt x="4036" y="226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4"/>
            <p:cNvSpPr/>
            <p:nvPr/>
          </p:nvSpPr>
          <p:spPr>
            <a:xfrm>
              <a:off x="3933725" y="2928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C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4"/>
            <p:cNvSpPr/>
            <p:nvPr/>
          </p:nvSpPr>
          <p:spPr>
            <a:xfrm>
              <a:off x="3954400" y="2936750"/>
              <a:ext cx="1300" cy="25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1" y="0"/>
                  </a:moveTo>
                  <a:cubicBezTo>
                    <a:pt x="26" y="0"/>
                    <a:pt x="26" y="0"/>
                    <a:pt x="1" y="0"/>
                  </a:cubicBezTo>
                  <a:cubicBezTo>
                    <a:pt x="26" y="0"/>
                    <a:pt x="26" y="0"/>
                    <a:pt x="5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4"/>
            <p:cNvSpPr/>
            <p:nvPr/>
          </p:nvSpPr>
          <p:spPr>
            <a:xfrm>
              <a:off x="3956925" y="293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4"/>
            <p:cNvSpPr/>
            <p:nvPr/>
          </p:nvSpPr>
          <p:spPr>
            <a:xfrm>
              <a:off x="3956925" y="293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4"/>
            <p:cNvSpPr/>
            <p:nvPr/>
          </p:nvSpPr>
          <p:spPr>
            <a:xfrm>
              <a:off x="3953775" y="2936750"/>
              <a:ext cx="3175" cy="1750"/>
            </a:xfrm>
            <a:custGeom>
              <a:avLst/>
              <a:gdLst/>
              <a:ahLst/>
              <a:cxnLst/>
              <a:rect l="l" t="t" r="r" b="b"/>
              <a:pathLst>
                <a:path w="127" h="70" extrusionOk="0">
                  <a:moveTo>
                    <a:pt x="26" y="0"/>
                  </a:moveTo>
                  <a:cubicBezTo>
                    <a:pt x="1" y="26"/>
                    <a:pt x="1" y="51"/>
                    <a:pt x="26" y="51"/>
                  </a:cubicBezTo>
                  <a:cubicBezTo>
                    <a:pt x="39" y="63"/>
                    <a:pt x="51" y="69"/>
                    <a:pt x="64" y="69"/>
                  </a:cubicBezTo>
                  <a:cubicBezTo>
                    <a:pt x="76" y="69"/>
                    <a:pt x="89" y="63"/>
                    <a:pt x="101" y="51"/>
                  </a:cubicBezTo>
                  <a:cubicBezTo>
                    <a:pt x="126" y="51"/>
                    <a:pt x="126" y="51"/>
                    <a:pt x="126" y="26"/>
                  </a:cubicBezTo>
                  <a:cubicBezTo>
                    <a:pt x="126" y="26"/>
                    <a:pt x="126" y="26"/>
                    <a:pt x="101" y="0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4"/>
            <p:cNvSpPr/>
            <p:nvPr/>
          </p:nvSpPr>
          <p:spPr>
            <a:xfrm>
              <a:off x="3933725" y="2891325"/>
              <a:ext cx="100925" cy="58450"/>
            </a:xfrm>
            <a:custGeom>
              <a:avLst/>
              <a:gdLst/>
              <a:ahLst/>
              <a:cxnLst/>
              <a:rect l="l" t="t" r="r" b="b"/>
              <a:pathLst>
                <a:path w="4037" h="2338" extrusionOk="0">
                  <a:moveTo>
                    <a:pt x="3181" y="426"/>
                  </a:moveTo>
                  <a:cubicBezTo>
                    <a:pt x="3215" y="426"/>
                    <a:pt x="3247" y="439"/>
                    <a:pt x="3259" y="464"/>
                  </a:cubicBezTo>
                  <a:lnTo>
                    <a:pt x="3309" y="464"/>
                  </a:lnTo>
                  <a:cubicBezTo>
                    <a:pt x="3309" y="489"/>
                    <a:pt x="3309" y="489"/>
                    <a:pt x="3309" y="489"/>
                  </a:cubicBezTo>
                  <a:cubicBezTo>
                    <a:pt x="3309" y="489"/>
                    <a:pt x="3309" y="489"/>
                    <a:pt x="3309" y="514"/>
                  </a:cubicBezTo>
                  <a:cubicBezTo>
                    <a:pt x="3309" y="514"/>
                    <a:pt x="3284" y="539"/>
                    <a:pt x="3259" y="564"/>
                  </a:cubicBezTo>
                  <a:cubicBezTo>
                    <a:pt x="3234" y="577"/>
                    <a:pt x="3203" y="583"/>
                    <a:pt x="3171" y="583"/>
                  </a:cubicBezTo>
                  <a:cubicBezTo>
                    <a:pt x="3140" y="583"/>
                    <a:pt x="3109" y="577"/>
                    <a:pt x="3084" y="564"/>
                  </a:cubicBezTo>
                  <a:cubicBezTo>
                    <a:pt x="3084" y="539"/>
                    <a:pt x="3084" y="539"/>
                    <a:pt x="3059" y="539"/>
                  </a:cubicBezTo>
                  <a:cubicBezTo>
                    <a:pt x="3059" y="539"/>
                    <a:pt x="3059" y="514"/>
                    <a:pt x="3059" y="514"/>
                  </a:cubicBezTo>
                  <a:cubicBezTo>
                    <a:pt x="3059" y="489"/>
                    <a:pt x="3059" y="489"/>
                    <a:pt x="3059" y="489"/>
                  </a:cubicBezTo>
                  <a:cubicBezTo>
                    <a:pt x="3059" y="489"/>
                    <a:pt x="3059" y="489"/>
                    <a:pt x="3059" y="464"/>
                  </a:cubicBezTo>
                  <a:lnTo>
                    <a:pt x="3084" y="464"/>
                  </a:lnTo>
                  <a:cubicBezTo>
                    <a:pt x="3109" y="439"/>
                    <a:pt x="3146" y="426"/>
                    <a:pt x="3181" y="426"/>
                  </a:cubicBezTo>
                  <a:close/>
                  <a:moveTo>
                    <a:pt x="903" y="1817"/>
                  </a:moveTo>
                  <a:cubicBezTo>
                    <a:pt x="928" y="1843"/>
                    <a:pt x="928" y="1843"/>
                    <a:pt x="928" y="1843"/>
                  </a:cubicBezTo>
                  <a:cubicBezTo>
                    <a:pt x="928" y="1868"/>
                    <a:pt x="928" y="1868"/>
                    <a:pt x="903" y="1868"/>
                  </a:cubicBezTo>
                  <a:cubicBezTo>
                    <a:pt x="891" y="1880"/>
                    <a:pt x="878" y="1886"/>
                    <a:pt x="866" y="1886"/>
                  </a:cubicBezTo>
                  <a:cubicBezTo>
                    <a:pt x="853" y="1886"/>
                    <a:pt x="841" y="1880"/>
                    <a:pt x="828" y="1868"/>
                  </a:cubicBezTo>
                  <a:cubicBezTo>
                    <a:pt x="803" y="1868"/>
                    <a:pt x="803" y="1843"/>
                    <a:pt x="828" y="1817"/>
                  </a:cubicBezTo>
                  <a:close/>
                  <a:moveTo>
                    <a:pt x="2382" y="188"/>
                  </a:moveTo>
                  <a:lnTo>
                    <a:pt x="3710" y="965"/>
                  </a:lnTo>
                  <a:lnTo>
                    <a:pt x="1605" y="2168"/>
                  </a:lnTo>
                  <a:lnTo>
                    <a:pt x="302" y="1416"/>
                  </a:lnTo>
                  <a:lnTo>
                    <a:pt x="2382" y="188"/>
                  </a:lnTo>
                  <a:close/>
                  <a:moveTo>
                    <a:pt x="2582" y="0"/>
                  </a:moveTo>
                  <a:cubicBezTo>
                    <a:pt x="2545" y="0"/>
                    <a:pt x="2507" y="13"/>
                    <a:pt x="2482" y="38"/>
                  </a:cubicBezTo>
                  <a:lnTo>
                    <a:pt x="26" y="1442"/>
                  </a:lnTo>
                  <a:cubicBezTo>
                    <a:pt x="1" y="1442"/>
                    <a:pt x="1" y="1467"/>
                    <a:pt x="1" y="1492"/>
                  </a:cubicBezTo>
                  <a:cubicBezTo>
                    <a:pt x="1" y="1492"/>
                    <a:pt x="1" y="1517"/>
                    <a:pt x="1" y="1517"/>
                  </a:cubicBezTo>
                  <a:cubicBezTo>
                    <a:pt x="26" y="1542"/>
                    <a:pt x="26" y="1542"/>
                    <a:pt x="51" y="1542"/>
                  </a:cubicBezTo>
                  <a:lnTo>
                    <a:pt x="1354" y="2319"/>
                  </a:lnTo>
                  <a:cubicBezTo>
                    <a:pt x="1379" y="2331"/>
                    <a:pt x="1417" y="2337"/>
                    <a:pt x="1455" y="2337"/>
                  </a:cubicBezTo>
                  <a:cubicBezTo>
                    <a:pt x="1492" y="2337"/>
                    <a:pt x="1530" y="2331"/>
                    <a:pt x="1555" y="2319"/>
                  </a:cubicBezTo>
                  <a:lnTo>
                    <a:pt x="4011" y="915"/>
                  </a:lnTo>
                  <a:cubicBezTo>
                    <a:pt x="4011" y="915"/>
                    <a:pt x="4036" y="890"/>
                    <a:pt x="4036" y="890"/>
                  </a:cubicBezTo>
                  <a:cubicBezTo>
                    <a:pt x="4036" y="890"/>
                    <a:pt x="4036" y="865"/>
                    <a:pt x="4036" y="865"/>
                  </a:cubicBezTo>
                  <a:cubicBezTo>
                    <a:pt x="4036" y="840"/>
                    <a:pt x="4036" y="815"/>
                    <a:pt x="4011" y="790"/>
                  </a:cubicBezTo>
                  <a:lnTo>
                    <a:pt x="2683" y="38"/>
                  </a:lnTo>
                  <a:cubicBezTo>
                    <a:pt x="2658" y="13"/>
                    <a:pt x="2620" y="0"/>
                    <a:pt x="2582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4"/>
            <p:cNvSpPr/>
            <p:nvPr/>
          </p:nvSpPr>
          <p:spPr>
            <a:xfrm>
              <a:off x="3959175" y="2895225"/>
              <a:ext cx="30975" cy="17200"/>
            </a:xfrm>
            <a:custGeom>
              <a:avLst/>
              <a:gdLst/>
              <a:ahLst/>
              <a:cxnLst/>
              <a:rect l="l" t="t" r="r" b="b"/>
              <a:pathLst>
                <a:path w="1239" h="688" extrusionOk="0">
                  <a:moveTo>
                    <a:pt x="656" y="1"/>
                  </a:moveTo>
                  <a:cubicBezTo>
                    <a:pt x="632" y="1"/>
                    <a:pt x="609" y="3"/>
                    <a:pt x="587" y="7"/>
                  </a:cubicBezTo>
                  <a:cubicBezTo>
                    <a:pt x="437" y="7"/>
                    <a:pt x="336" y="82"/>
                    <a:pt x="236" y="158"/>
                  </a:cubicBezTo>
                  <a:cubicBezTo>
                    <a:pt x="141" y="276"/>
                    <a:pt x="1" y="688"/>
                    <a:pt x="29" y="688"/>
                  </a:cubicBezTo>
                  <a:cubicBezTo>
                    <a:pt x="31" y="688"/>
                    <a:pt x="33" y="687"/>
                    <a:pt x="36" y="684"/>
                  </a:cubicBezTo>
                  <a:cubicBezTo>
                    <a:pt x="111" y="659"/>
                    <a:pt x="562" y="408"/>
                    <a:pt x="662" y="408"/>
                  </a:cubicBezTo>
                  <a:cubicBezTo>
                    <a:pt x="737" y="433"/>
                    <a:pt x="888" y="534"/>
                    <a:pt x="938" y="534"/>
                  </a:cubicBezTo>
                  <a:cubicBezTo>
                    <a:pt x="966" y="539"/>
                    <a:pt x="993" y="542"/>
                    <a:pt x="1018" y="542"/>
                  </a:cubicBezTo>
                  <a:cubicBezTo>
                    <a:pt x="1106" y="542"/>
                    <a:pt x="1175" y="505"/>
                    <a:pt x="1213" y="408"/>
                  </a:cubicBezTo>
                  <a:cubicBezTo>
                    <a:pt x="1213" y="383"/>
                    <a:pt x="1239" y="358"/>
                    <a:pt x="1213" y="308"/>
                  </a:cubicBezTo>
                  <a:cubicBezTo>
                    <a:pt x="1213" y="208"/>
                    <a:pt x="1088" y="133"/>
                    <a:pt x="1013" y="108"/>
                  </a:cubicBezTo>
                  <a:cubicBezTo>
                    <a:pt x="889" y="46"/>
                    <a:pt x="766" y="1"/>
                    <a:pt x="656" y="1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4"/>
            <p:cNvSpPr/>
            <p:nvPr/>
          </p:nvSpPr>
          <p:spPr>
            <a:xfrm>
              <a:off x="3983850" y="1539575"/>
              <a:ext cx="90900" cy="68500"/>
            </a:xfrm>
            <a:custGeom>
              <a:avLst/>
              <a:gdLst/>
              <a:ahLst/>
              <a:cxnLst/>
              <a:rect l="l" t="t" r="r" b="b"/>
              <a:pathLst>
                <a:path w="3636" h="2740" extrusionOk="0">
                  <a:moveTo>
                    <a:pt x="562" y="0"/>
                  </a:moveTo>
                  <a:cubicBezTo>
                    <a:pt x="473" y="0"/>
                    <a:pt x="385" y="25"/>
                    <a:pt x="302" y="73"/>
                  </a:cubicBezTo>
                  <a:lnTo>
                    <a:pt x="252" y="123"/>
                  </a:lnTo>
                  <a:cubicBezTo>
                    <a:pt x="1" y="248"/>
                    <a:pt x="1" y="1301"/>
                    <a:pt x="252" y="1451"/>
                  </a:cubicBezTo>
                  <a:lnTo>
                    <a:pt x="2357" y="2679"/>
                  </a:lnTo>
                  <a:cubicBezTo>
                    <a:pt x="2461" y="2722"/>
                    <a:pt x="2558" y="2739"/>
                    <a:pt x="2647" y="2739"/>
                  </a:cubicBezTo>
                  <a:cubicBezTo>
                    <a:pt x="2921" y="2739"/>
                    <a:pt x="3120" y="2573"/>
                    <a:pt x="3234" y="2479"/>
                  </a:cubicBezTo>
                  <a:cubicBezTo>
                    <a:pt x="3485" y="2253"/>
                    <a:pt x="3635" y="1752"/>
                    <a:pt x="2933" y="1351"/>
                  </a:cubicBezTo>
                  <a:cubicBezTo>
                    <a:pt x="2407" y="1050"/>
                    <a:pt x="853" y="98"/>
                    <a:pt x="853" y="98"/>
                  </a:cubicBezTo>
                  <a:cubicBezTo>
                    <a:pt x="760" y="32"/>
                    <a:pt x="661" y="0"/>
                    <a:pt x="562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4"/>
            <p:cNvSpPr/>
            <p:nvPr/>
          </p:nvSpPr>
          <p:spPr>
            <a:xfrm>
              <a:off x="3987000" y="1572075"/>
              <a:ext cx="83975" cy="36000"/>
            </a:xfrm>
            <a:custGeom>
              <a:avLst/>
              <a:gdLst/>
              <a:ahLst/>
              <a:cxnLst/>
              <a:rect l="l" t="t" r="r" b="b"/>
              <a:pathLst>
                <a:path w="3359" h="144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76"/>
                    <a:pt x="75" y="126"/>
                    <a:pt x="126" y="151"/>
                  </a:cubicBezTo>
                  <a:lnTo>
                    <a:pt x="2231" y="1379"/>
                  </a:lnTo>
                  <a:cubicBezTo>
                    <a:pt x="2335" y="1422"/>
                    <a:pt x="2432" y="1439"/>
                    <a:pt x="2521" y="1439"/>
                  </a:cubicBezTo>
                  <a:cubicBezTo>
                    <a:pt x="2795" y="1439"/>
                    <a:pt x="2994" y="1273"/>
                    <a:pt x="3108" y="1179"/>
                  </a:cubicBezTo>
                  <a:cubicBezTo>
                    <a:pt x="3258" y="1028"/>
                    <a:pt x="3359" y="803"/>
                    <a:pt x="3309" y="577"/>
                  </a:cubicBezTo>
                  <a:lnTo>
                    <a:pt x="3309" y="577"/>
                  </a:lnTo>
                  <a:cubicBezTo>
                    <a:pt x="3283" y="753"/>
                    <a:pt x="3208" y="928"/>
                    <a:pt x="3083" y="1028"/>
                  </a:cubicBezTo>
                  <a:cubicBezTo>
                    <a:pt x="2969" y="1142"/>
                    <a:pt x="2754" y="1314"/>
                    <a:pt x="2461" y="1314"/>
                  </a:cubicBezTo>
                  <a:cubicBezTo>
                    <a:pt x="2367" y="1314"/>
                    <a:pt x="2265" y="1296"/>
                    <a:pt x="2156" y="12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1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4"/>
            <p:cNvSpPr/>
            <p:nvPr/>
          </p:nvSpPr>
          <p:spPr>
            <a:xfrm>
              <a:off x="3963800" y="1279475"/>
              <a:ext cx="90250" cy="288250"/>
            </a:xfrm>
            <a:custGeom>
              <a:avLst/>
              <a:gdLst/>
              <a:ahLst/>
              <a:cxnLst/>
              <a:rect l="l" t="t" r="r" b="b"/>
              <a:pathLst>
                <a:path w="3610" h="11530" extrusionOk="0">
                  <a:moveTo>
                    <a:pt x="76" y="0"/>
                  </a:moveTo>
                  <a:cubicBezTo>
                    <a:pt x="1" y="0"/>
                    <a:pt x="1129" y="10602"/>
                    <a:pt x="1129" y="10677"/>
                  </a:cubicBezTo>
                  <a:cubicBezTo>
                    <a:pt x="1219" y="11489"/>
                    <a:pt x="1654" y="11530"/>
                    <a:pt x="1740" y="11530"/>
                  </a:cubicBezTo>
                  <a:cubicBezTo>
                    <a:pt x="1750" y="11530"/>
                    <a:pt x="1755" y="11529"/>
                    <a:pt x="1755" y="11529"/>
                  </a:cubicBezTo>
                  <a:cubicBezTo>
                    <a:pt x="2156" y="11529"/>
                    <a:pt x="2607" y="11479"/>
                    <a:pt x="2733" y="10602"/>
                  </a:cubicBezTo>
                  <a:cubicBezTo>
                    <a:pt x="2733" y="10502"/>
                    <a:pt x="3610" y="0"/>
                    <a:pt x="356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4"/>
            <p:cNvSpPr/>
            <p:nvPr/>
          </p:nvSpPr>
          <p:spPr>
            <a:xfrm>
              <a:off x="4023150" y="1563250"/>
              <a:ext cx="18175" cy="13450"/>
            </a:xfrm>
            <a:custGeom>
              <a:avLst/>
              <a:gdLst/>
              <a:ahLst/>
              <a:cxnLst/>
              <a:rect l="l" t="t" r="r" b="b"/>
              <a:pathLst>
                <a:path w="727" h="538" extrusionOk="0">
                  <a:moveTo>
                    <a:pt x="583" y="0"/>
                  </a:moveTo>
                  <a:cubicBezTo>
                    <a:pt x="575" y="0"/>
                    <a:pt x="568" y="1"/>
                    <a:pt x="559" y="3"/>
                  </a:cubicBezTo>
                  <a:cubicBezTo>
                    <a:pt x="359" y="103"/>
                    <a:pt x="183" y="203"/>
                    <a:pt x="58" y="379"/>
                  </a:cubicBezTo>
                  <a:cubicBezTo>
                    <a:pt x="1" y="436"/>
                    <a:pt x="60" y="537"/>
                    <a:pt x="125" y="537"/>
                  </a:cubicBezTo>
                  <a:cubicBezTo>
                    <a:pt x="145" y="537"/>
                    <a:pt x="166" y="528"/>
                    <a:pt x="183" y="504"/>
                  </a:cubicBezTo>
                  <a:cubicBezTo>
                    <a:pt x="309" y="379"/>
                    <a:pt x="459" y="278"/>
                    <a:pt x="609" y="203"/>
                  </a:cubicBezTo>
                  <a:cubicBezTo>
                    <a:pt x="726" y="156"/>
                    <a:pt x="690" y="0"/>
                    <a:pt x="583" y="0"/>
                  </a:cubicBezTo>
                  <a:close/>
                </a:path>
              </a:pathLst>
            </a:custGeom>
            <a:solidFill>
              <a:srgbClr val="373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4"/>
            <p:cNvSpPr/>
            <p:nvPr/>
          </p:nvSpPr>
          <p:spPr>
            <a:xfrm>
              <a:off x="4032075" y="1570000"/>
              <a:ext cx="17950" cy="13575"/>
            </a:xfrm>
            <a:custGeom>
              <a:avLst/>
              <a:gdLst/>
              <a:ahLst/>
              <a:cxnLst/>
              <a:rect l="l" t="t" r="r" b="b"/>
              <a:pathLst>
                <a:path w="718" h="543" extrusionOk="0">
                  <a:moveTo>
                    <a:pt x="609" y="1"/>
                  </a:moveTo>
                  <a:cubicBezTo>
                    <a:pt x="600" y="1"/>
                    <a:pt x="589" y="3"/>
                    <a:pt x="578" y="8"/>
                  </a:cubicBezTo>
                  <a:cubicBezTo>
                    <a:pt x="378" y="84"/>
                    <a:pt x="202" y="209"/>
                    <a:pt x="77" y="359"/>
                  </a:cubicBezTo>
                  <a:cubicBezTo>
                    <a:pt x="0" y="436"/>
                    <a:pt x="71" y="543"/>
                    <a:pt x="142" y="543"/>
                  </a:cubicBezTo>
                  <a:cubicBezTo>
                    <a:pt x="163" y="543"/>
                    <a:pt x="185" y="533"/>
                    <a:pt x="202" y="510"/>
                  </a:cubicBezTo>
                  <a:cubicBezTo>
                    <a:pt x="328" y="359"/>
                    <a:pt x="453" y="259"/>
                    <a:pt x="628" y="209"/>
                  </a:cubicBezTo>
                  <a:cubicBezTo>
                    <a:pt x="718" y="164"/>
                    <a:pt x="688" y="1"/>
                    <a:pt x="609" y="1"/>
                  </a:cubicBezTo>
                  <a:close/>
                </a:path>
              </a:pathLst>
            </a:custGeom>
            <a:solidFill>
              <a:srgbClr val="373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4"/>
            <p:cNvSpPr/>
            <p:nvPr/>
          </p:nvSpPr>
          <p:spPr>
            <a:xfrm>
              <a:off x="4009550" y="1546600"/>
              <a:ext cx="26350" cy="23550"/>
            </a:xfrm>
            <a:custGeom>
              <a:avLst/>
              <a:gdLst/>
              <a:ahLst/>
              <a:cxnLst/>
              <a:rect l="l" t="t" r="r" b="b"/>
              <a:pathLst>
                <a:path w="1054" h="942" extrusionOk="0">
                  <a:moveTo>
                    <a:pt x="682" y="0"/>
                  </a:moveTo>
                  <a:cubicBezTo>
                    <a:pt x="583" y="0"/>
                    <a:pt x="478" y="46"/>
                    <a:pt x="402" y="92"/>
                  </a:cubicBezTo>
                  <a:cubicBezTo>
                    <a:pt x="276" y="142"/>
                    <a:pt x="101" y="268"/>
                    <a:pt x="51" y="418"/>
                  </a:cubicBezTo>
                  <a:cubicBezTo>
                    <a:pt x="1" y="594"/>
                    <a:pt x="151" y="694"/>
                    <a:pt x="251" y="794"/>
                  </a:cubicBezTo>
                  <a:cubicBezTo>
                    <a:pt x="251" y="819"/>
                    <a:pt x="276" y="869"/>
                    <a:pt x="301" y="894"/>
                  </a:cubicBezTo>
                  <a:cubicBezTo>
                    <a:pt x="335" y="928"/>
                    <a:pt x="369" y="942"/>
                    <a:pt x="403" y="942"/>
                  </a:cubicBezTo>
                  <a:cubicBezTo>
                    <a:pt x="444" y="942"/>
                    <a:pt x="486" y="922"/>
                    <a:pt x="527" y="894"/>
                  </a:cubicBezTo>
                  <a:cubicBezTo>
                    <a:pt x="652" y="794"/>
                    <a:pt x="752" y="719"/>
                    <a:pt x="903" y="669"/>
                  </a:cubicBezTo>
                  <a:cubicBezTo>
                    <a:pt x="1053" y="619"/>
                    <a:pt x="1028" y="443"/>
                    <a:pt x="978" y="293"/>
                  </a:cubicBezTo>
                  <a:cubicBezTo>
                    <a:pt x="953" y="243"/>
                    <a:pt x="953" y="218"/>
                    <a:pt x="928" y="193"/>
                  </a:cubicBezTo>
                  <a:cubicBezTo>
                    <a:pt x="903" y="142"/>
                    <a:pt x="878" y="92"/>
                    <a:pt x="853" y="67"/>
                  </a:cubicBezTo>
                  <a:cubicBezTo>
                    <a:pt x="804" y="19"/>
                    <a:pt x="744" y="0"/>
                    <a:pt x="682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4"/>
            <p:cNvSpPr/>
            <p:nvPr/>
          </p:nvSpPr>
          <p:spPr>
            <a:xfrm>
              <a:off x="4101650" y="1505675"/>
              <a:ext cx="91500" cy="67950"/>
            </a:xfrm>
            <a:custGeom>
              <a:avLst/>
              <a:gdLst/>
              <a:ahLst/>
              <a:cxnLst/>
              <a:rect l="l" t="t" r="r" b="b"/>
              <a:pathLst>
                <a:path w="3660" h="2718" extrusionOk="0">
                  <a:moveTo>
                    <a:pt x="590" y="0"/>
                  </a:moveTo>
                  <a:cubicBezTo>
                    <a:pt x="489" y="0"/>
                    <a:pt x="389" y="25"/>
                    <a:pt x="301" y="75"/>
                  </a:cubicBezTo>
                  <a:lnTo>
                    <a:pt x="251" y="100"/>
                  </a:lnTo>
                  <a:cubicBezTo>
                    <a:pt x="1" y="226"/>
                    <a:pt x="1" y="1303"/>
                    <a:pt x="251" y="1429"/>
                  </a:cubicBezTo>
                  <a:lnTo>
                    <a:pt x="2357" y="2657"/>
                  </a:lnTo>
                  <a:cubicBezTo>
                    <a:pt x="2461" y="2700"/>
                    <a:pt x="2559" y="2717"/>
                    <a:pt x="2650" y="2717"/>
                  </a:cubicBezTo>
                  <a:cubicBezTo>
                    <a:pt x="2932" y="2717"/>
                    <a:pt x="3145" y="2551"/>
                    <a:pt x="3259" y="2456"/>
                  </a:cubicBezTo>
                  <a:cubicBezTo>
                    <a:pt x="3510" y="2231"/>
                    <a:pt x="3660" y="1729"/>
                    <a:pt x="2933" y="1328"/>
                  </a:cubicBezTo>
                  <a:cubicBezTo>
                    <a:pt x="2407" y="1028"/>
                    <a:pt x="878" y="75"/>
                    <a:pt x="878" y="75"/>
                  </a:cubicBezTo>
                  <a:cubicBezTo>
                    <a:pt x="790" y="25"/>
                    <a:pt x="690" y="0"/>
                    <a:pt x="590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4"/>
            <p:cNvSpPr/>
            <p:nvPr/>
          </p:nvSpPr>
          <p:spPr>
            <a:xfrm>
              <a:off x="4105425" y="1537625"/>
              <a:ext cx="83975" cy="36000"/>
            </a:xfrm>
            <a:custGeom>
              <a:avLst/>
              <a:gdLst/>
              <a:ahLst/>
              <a:cxnLst/>
              <a:rect l="l" t="t" r="r" b="b"/>
              <a:pathLst>
                <a:path w="3359" h="1440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75"/>
                    <a:pt x="50" y="126"/>
                    <a:pt x="100" y="151"/>
                  </a:cubicBezTo>
                  <a:lnTo>
                    <a:pt x="2206" y="1379"/>
                  </a:lnTo>
                  <a:cubicBezTo>
                    <a:pt x="2310" y="1422"/>
                    <a:pt x="2408" y="1439"/>
                    <a:pt x="2499" y="1439"/>
                  </a:cubicBezTo>
                  <a:cubicBezTo>
                    <a:pt x="2781" y="1439"/>
                    <a:pt x="2994" y="1273"/>
                    <a:pt x="3108" y="1178"/>
                  </a:cubicBezTo>
                  <a:cubicBezTo>
                    <a:pt x="3233" y="1053"/>
                    <a:pt x="3359" y="827"/>
                    <a:pt x="3283" y="577"/>
                  </a:cubicBezTo>
                  <a:lnTo>
                    <a:pt x="3283" y="577"/>
                  </a:lnTo>
                  <a:cubicBezTo>
                    <a:pt x="3283" y="752"/>
                    <a:pt x="3183" y="928"/>
                    <a:pt x="3058" y="1028"/>
                  </a:cubicBezTo>
                  <a:cubicBezTo>
                    <a:pt x="2944" y="1142"/>
                    <a:pt x="2729" y="1313"/>
                    <a:pt x="2435" y="1313"/>
                  </a:cubicBezTo>
                  <a:cubicBezTo>
                    <a:pt x="2342" y="1313"/>
                    <a:pt x="2240" y="1296"/>
                    <a:pt x="2130" y="1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1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4"/>
            <p:cNvSpPr/>
            <p:nvPr/>
          </p:nvSpPr>
          <p:spPr>
            <a:xfrm>
              <a:off x="4054025" y="1249400"/>
              <a:ext cx="139125" cy="282175"/>
            </a:xfrm>
            <a:custGeom>
              <a:avLst/>
              <a:gdLst/>
              <a:ahLst/>
              <a:cxnLst/>
              <a:rect l="l" t="t" r="r" b="b"/>
              <a:pathLst>
                <a:path w="5565" h="11287" extrusionOk="0">
                  <a:moveTo>
                    <a:pt x="3134" y="0"/>
                  </a:moveTo>
                  <a:lnTo>
                    <a:pt x="1805" y="1279"/>
                  </a:lnTo>
                  <a:lnTo>
                    <a:pt x="26" y="1279"/>
                  </a:lnTo>
                  <a:cubicBezTo>
                    <a:pt x="1" y="1279"/>
                    <a:pt x="2783" y="3208"/>
                    <a:pt x="2983" y="5840"/>
                  </a:cubicBezTo>
                  <a:cubicBezTo>
                    <a:pt x="3159" y="8146"/>
                    <a:pt x="2081" y="10326"/>
                    <a:pt x="2106" y="10702"/>
                  </a:cubicBezTo>
                  <a:cubicBezTo>
                    <a:pt x="2162" y="11104"/>
                    <a:pt x="2466" y="11287"/>
                    <a:pt x="2795" y="11287"/>
                  </a:cubicBezTo>
                  <a:cubicBezTo>
                    <a:pt x="3205" y="11287"/>
                    <a:pt x="3655" y="11002"/>
                    <a:pt x="3710" y="10502"/>
                  </a:cubicBezTo>
                  <a:cubicBezTo>
                    <a:pt x="3861" y="9950"/>
                    <a:pt x="4111" y="9524"/>
                    <a:pt x="4412" y="8822"/>
                  </a:cubicBezTo>
                  <a:cubicBezTo>
                    <a:pt x="5565" y="6141"/>
                    <a:pt x="5289" y="3083"/>
                    <a:pt x="3635" y="677"/>
                  </a:cubicBezTo>
                  <a:cubicBezTo>
                    <a:pt x="3359" y="251"/>
                    <a:pt x="3159" y="0"/>
                    <a:pt x="3134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4"/>
            <p:cNvSpPr/>
            <p:nvPr/>
          </p:nvSpPr>
          <p:spPr>
            <a:xfrm>
              <a:off x="4141000" y="1529250"/>
              <a:ext cx="17950" cy="13075"/>
            </a:xfrm>
            <a:custGeom>
              <a:avLst/>
              <a:gdLst/>
              <a:ahLst/>
              <a:cxnLst/>
              <a:rect l="l" t="t" r="r" b="b"/>
              <a:pathLst>
                <a:path w="718" h="523" extrusionOk="0">
                  <a:moveTo>
                    <a:pt x="600" y="1"/>
                  </a:moveTo>
                  <a:cubicBezTo>
                    <a:pt x="587" y="1"/>
                    <a:pt x="572" y="3"/>
                    <a:pt x="557" y="9"/>
                  </a:cubicBezTo>
                  <a:cubicBezTo>
                    <a:pt x="382" y="85"/>
                    <a:pt x="206" y="185"/>
                    <a:pt x="56" y="360"/>
                  </a:cubicBezTo>
                  <a:cubicBezTo>
                    <a:pt x="0" y="435"/>
                    <a:pt x="54" y="522"/>
                    <a:pt x="127" y="522"/>
                  </a:cubicBezTo>
                  <a:cubicBezTo>
                    <a:pt x="152" y="522"/>
                    <a:pt x="180" y="512"/>
                    <a:pt x="206" y="486"/>
                  </a:cubicBezTo>
                  <a:cubicBezTo>
                    <a:pt x="306" y="360"/>
                    <a:pt x="457" y="260"/>
                    <a:pt x="607" y="185"/>
                  </a:cubicBezTo>
                  <a:cubicBezTo>
                    <a:pt x="717" y="141"/>
                    <a:pt x="692" y="1"/>
                    <a:pt x="600" y="1"/>
                  </a:cubicBezTo>
                  <a:close/>
                </a:path>
              </a:pathLst>
            </a:custGeom>
            <a:solidFill>
              <a:srgbClr val="373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4"/>
            <p:cNvSpPr/>
            <p:nvPr/>
          </p:nvSpPr>
          <p:spPr>
            <a:xfrm>
              <a:off x="4150350" y="1535550"/>
              <a:ext cx="18025" cy="13575"/>
            </a:xfrm>
            <a:custGeom>
              <a:avLst/>
              <a:gdLst/>
              <a:ahLst/>
              <a:cxnLst/>
              <a:rect l="l" t="t" r="r" b="b"/>
              <a:pathLst>
                <a:path w="721" h="543" extrusionOk="0">
                  <a:moveTo>
                    <a:pt x="597" y="0"/>
                  </a:moveTo>
                  <a:cubicBezTo>
                    <a:pt x="586" y="0"/>
                    <a:pt x="573" y="3"/>
                    <a:pt x="559" y="8"/>
                  </a:cubicBezTo>
                  <a:cubicBezTo>
                    <a:pt x="359" y="83"/>
                    <a:pt x="208" y="209"/>
                    <a:pt x="58" y="384"/>
                  </a:cubicBezTo>
                  <a:cubicBezTo>
                    <a:pt x="0" y="441"/>
                    <a:pt x="60" y="543"/>
                    <a:pt x="125" y="543"/>
                  </a:cubicBezTo>
                  <a:cubicBezTo>
                    <a:pt x="145" y="543"/>
                    <a:pt x="165" y="533"/>
                    <a:pt x="183" y="509"/>
                  </a:cubicBezTo>
                  <a:cubicBezTo>
                    <a:pt x="308" y="384"/>
                    <a:pt x="459" y="259"/>
                    <a:pt x="609" y="209"/>
                  </a:cubicBezTo>
                  <a:cubicBezTo>
                    <a:pt x="721" y="164"/>
                    <a:pt x="693" y="0"/>
                    <a:pt x="597" y="0"/>
                  </a:cubicBezTo>
                  <a:close/>
                </a:path>
              </a:pathLst>
            </a:custGeom>
            <a:solidFill>
              <a:srgbClr val="373B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4"/>
            <p:cNvSpPr/>
            <p:nvPr/>
          </p:nvSpPr>
          <p:spPr>
            <a:xfrm>
              <a:off x="4127350" y="1512125"/>
              <a:ext cx="26950" cy="23575"/>
            </a:xfrm>
            <a:custGeom>
              <a:avLst/>
              <a:gdLst/>
              <a:ahLst/>
              <a:cxnLst/>
              <a:rect l="l" t="t" r="r" b="b"/>
              <a:pathLst>
                <a:path w="1078" h="943" extrusionOk="0">
                  <a:moveTo>
                    <a:pt x="701" y="1"/>
                  </a:moveTo>
                  <a:cubicBezTo>
                    <a:pt x="608" y="1"/>
                    <a:pt x="503" y="47"/>
                    <a:pt x="426" y="93"/>
                  </a:cubicBezTo>
                  <a:cubicBezTo>
                    <a:pt x="276" y="143"/>
                    <a:pt x="101" y="293"/>
                    <a:pt x="50" y="419"/>
                  </a:cubicBezTo>
                  <a:cubicBezTo>
                    <a:pt x="0" y="594"/>
                    <a:pt x="176" y="694"/>
                    <a:pt x="251" y="795"/>
                  </a:cubicBezTo>
                  <a:cubicBezTo>
                    <a:pt x="276" y="845"/>
                    <a:pt x="276" y="870"/>
                    <a:pt x="301" y="895"/>
                  </a:cubicBezTo>
                  <a:cubicBezTo>
                    <a:pt x="335" y="929"/>
                    <a:pt x="374" y="942"/>
                    <a:pt x="414" y="942"/>
                  </a:cubicBezTo>
                  <a:cubicBezTo>
                    <a:pt x="462" y="942"/>
                    <a:pt x="510" y="922"/>
                    <a:pt x="552" y="895"/>
                  </a:cubicBezTo>
                  <a:cubicBezTo>
                    <a:pt x="652" y="795"/>
                    <a:pt x="777" y="719"/>
                    <a:pt x="903" y="694"/>
                  </a:cubicBezTo>
                  <a:cubicBezTo>
                    <a:pt x="1078" y="619"/>
                    <a:pt x="1028" y="444"/>
                    <a:pt x="978" y="293"/>
                  </a:cubicBezTo>
                  <a:cubicBezTo>
                    <a:pt x="978" y="243"/>
                    <a:pt x="953" y="218"/>
                    <a:pt x="928" y="193"/>
                  </a:cubicBezTo>
                  <a:cubicBezTo>
                    <a:pt x="928" y="143"/>
                    <a:pt x="903" y="93"/>
                    <a:pt x="852" y="68"/>
                  </a:cubicBezTo>
                  <a:cubicBezTo>
                    <a:pt x="814" y="19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4"/>
            <p:cNvSpPr/>
            <p:nvPr/>
          </p:nvSpPr>
          <p:spPr>
            <a:xfrm>
              <a:off x="4182475" y="654775"/>
              <a:ext cx="25" cy="1275"/>
            </a:xfrm>
            <a:custGeom>
              <a:avLst/>
              <a:gdLst/>
              <a:ahLst/>
              <a:cxnLst/>
              <a:rect l="l" t="t" r="r" b="b"/>
              <a:pathLst>
                <a:path w="1" h="5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6"/>
                    <a:pt x="1" y="26"/>
                    <a:pt x="1" y="51"/>
                  </a:cubicBez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D38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4"/>
            <p:cNvSpPr/>
            <p:nvPr/>
          </p:nvSpPr>
          <p:spPr>
            <a:xfrm>
              <a:off x="3945025" y="655350"/>
              <a:ext cx="233725" cy="659650"/>
            </a:xfrm>
            <a:custGeom>
              <a:avLst/>
              <a:gdLst/>
              <a:ahLst/>
              <a:cxnLst/>
              <a:rect l="l" t="t" r="r" b="b"/>
              <a:pathLst>
                <a:path w="9349" h="26386" extrusionOk="0">
                  <a:moveTo>
                    <a:pt x="7821" y="0"/>
                  </a:moveTo>
                  <a:cubicBezTo>
                    <a:pt x="7722" y="0"/>
                    <a:pt x="7636" y="3"/>
                    <a:pt x="7569" y="3"/>
                  </a:cubicBezTo>
                  <a:cubicBezTo>
                    <a:pt x="7369" y="3"/>
                    <a:pt x="7293" y="128"/>
                    <a:pt x="7293" y="128"/>
                  </a:cubicBezTo>
                  <a:lnTo>
                    <a:pt x="6191" y="12935"/>
                  </a:lnTo>
                  <a:cubicBezTo>
                    <a:pt x="5927" y="12798"/>
                    <a:pt x="5638" y="12723"/>
                    <a:pt x="5332" y="12723"/>
                  </a:cubicBezTo>
                  <a:cubicBezTo>
                    <a:pt x="4968" y="12723"/>
                    <a:pt x="4581" y="12829"/>
                    <a:pt x="4186" y="13061"/>
                  </a:cubicBezTo>
                  <a:cubicBezTo>
                    <a:pt x="3384" y="13512"/>
                    <a:pt x="2732" y="13913"/>
                    <a:pt x="2556" y="14013"/>
                  </a:cubicBezTo>
                  <a:cubicBezTo>
                    <a:pt x="2531" y="14013"/>
                    <a:pt x="2356" y="14113"/>
                    <a:pt x="2080" y="14264"/>
                  </a:cubicBezTo>
                  <a:cubicBezTo>
                    <a:pt x="1078" y="14840"/>
                    <a:pt x="426" y="15893"/>
                    <a:pt x="351" y="17046"/>
                  </a:cubicBezTo>
                  <a:cubicBezTo>
                    <a:pt x="226" y="18975"/>
                    <a:pt x="0" y="23361"/>
                    <a:pt x="50" y="25166"/>
                  </a:cubicBezTo>
                  <a:cubicBezTo>
                    <a:pt x="50" y="25692"/>
                    <a:pt x="451" y="26143"/>
                    <a:pt x="977" y="26244"/>
                  </a:cubicBezTo>
                  <a:cubicBezTo>
                    <a:pt x="1451" y="26341"/>
                    <a:pt x="1924" y="26385"/>
                    <a:pt x="2388" y="26385"/>
                  </a:cubicBezTo>
                  <a:cubicBezTo>
                    <a:pt x="4923" y="26385"/>
                    <a:pt x="7207" y="25052"/>
                    <a:pt x="7970" y="23612"/>
                  </a:cubicBezTo>
                  <a:cubicBezTo>
                    <a:pt x="7970" y="23612"/>
                    <a:pt x="7970" y="23587"/>
                    <a:pt x="7970" y="23587"/>
                  </a:cubicBezTo>
                  <a:cubicBezTo>
                    <a:pt x="8171" y="23537"/>
                    <a:pt x="7744" y="19126"/>
                    <a:pt x="7795" y="15366"/>
                  </a:cubicBezTo>
                  <a:cubicBezTo>
                    <a:pt x="7795" y="15291"/>
                    <a:pt x="9048" y="3111"/>
                    <a:pt x="9298" y="1331"/>
                  </a:cubicBezTo>
                  <a:cubicBezTo>
                    <a:pt x="9348" y="780"/>
                    <a:pt x="9048" y="253"/>
                    <a:pt x="8521" y="78"/>
                  </a:cubicBezTo>
                  <a:cubicBezTo>
                    <a:pt x="8271" y="11"/>
                    <a:pt x="8020" y="0"/>
                    <a:pt x="7821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4"/>
            <p:cNvSpPr/>
            <p:nvPr/>
          </p:nvSpPr>
          <p:spPr>
            <a:xfrm>
              <a:off x="3984475" y="861550"/>
              <a:ext cx="177975" cy="159975"/>
            </a:xfrm>
            <a:custGeom>
              <a:avLst/>
              <a:gdLst/>
              <a:ahLst/>
              <a:cxnLst/>
              <a:rect l="l" t="t" r="r" b="b"/>
              <a:pathLst>
                <a:path w="7119" h="6399" extrusionOk="0">
                  <a:moveTo>
                    <a:pt x="7119" y="0"/>
                  </a:moveTo>
                  <a:lnTo>
                    <a:pt x="1" y="2682"/>
                  </a:lnTo>
                  <a:lnTo>
                    <a:pt x="1254" y="3384"/>
                  </a:lnTo>
                  <a:cubicBezTo>
                    <a:pt x="2106" y="3885"/>
                    <a:pt x="4237" y="5489"/>
                    <a:pt x="5264" y="6291"/>
                  </a:cubicBezTo>
                  <a:cubicBezTo>
                    <a:pt x="5355" y="6365"/>
                    <a:pt x="5459" y="6399"/>
                    <a:pt x="5561" y="6399"/>
                  </a:cubicBezTo>
                  <a:cubicBezTo>
                    <a:pt x="5768" y="6399"/>
                    <a:pt x="5966" y="6259"/>
                    <a:pt x="6016" y="6041"/>
                  </a:cubicBezTo>
                  <a:cubicBezTo>
                    <a:pt x="6417" y="4412"/>
                    <a:pt x="7119" y="627"/>
                    <a:pt x="7119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4"/>
            <p:cNvSpPr/>
            <p:nvPr/>
          </p:nvSpPr>
          <p:spPr>
            <a:xfrm>
              <a:off x="3947525" y="787600"/>
              <a:ext cx="196750" cy="250675"/>
            </a:xfrm>
            <a:custGeom>
              <a:avLst/>
              <a:gdLst/>
              <a:ahLst/>
              <a:cxnLst/>
              <a:rect l="l" t="t" r="r" b="b"/>
              <a:pathLst>
                <a:path w="7870" h="10027" extrusionOk="0">
                  <a:moveTo>
                    <a:pt x="4221" y="1"/>
                  </a:moveTo>
                  <a:cubicBezTo>
                    <a:pt x="4209" y="1"/>
                    <a:pt x="4198" y="1"/>
                    <a:pt x="4186" y="1"/>
                  </a:cubicBezTo>
                  <a:cubicBezTo>
                    <a:pt x="1855" y="1"/>
                    <a:pt x="0" y="1881"/>
                    <a:pt x="0" y="4187"/>
                  </a:cubicBezTo>
                  <a:cubicBezTo>
                    <a:pt x="0" y="6066"/>
                    <a:pt x="1253" y="7871"/>
                    <a:pt x="2958" y="8472"/>
                  </a:cubicBezTo>
                  <a:lnTo>
                    <a:pt x="2958" y="9074"/>
                  </a:lnTo>
                  <a:cubicBezTo>
                    <a:pt x="2958" y="9600"/>
                    <a:pt x="3384" y="10026"/>
                    <a:pt x="3910" y="10026"/>
                  </a:cubicBezTo>
                  <a:lnTo>
                    <a:pt x="4186" y="10026"/>
                  </a:lnTo>
                  <a:cubicBezTo>
                    <a:pt x="4913" y="10001"/>
                    <a:pt x="5464" y="9425"/>
                    <a:pt x="5464" y="8723"/>
                  </a:cubicBezTo>
                  <a:lnTo>
                    <a:pt x="5464" y="8472"/>
                  </a:lnTo>
                  <a:cubicBezTo>
                    <a:pt x="6993" y="7971"/>
                    <a:pt x="7870" y="6568"/>
                    <a:pt x="7870" y="4713"/>
                  </a:cubicBezTo>
                  <a:cubicBezTo>
                    <a:pt x="7870" y="2419"/>
                    <a:pt x="6506" y="1"/>
                    <a:pt x="4221" y="1"/>
                  </a:cubicBezTo>
                  <a:close/>
                </a:path>
              </a:pathLst>
            </a:custGeom>
            <a:solidFill>
              <a:srgbClr val="EFD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4"/>
            <p:cNvSpPr/>
            <p:nvPr/>
          </p:nvSpPr>
          <p:spPr>
            <a:xfrm>
              <a:off x="3947525" y="787600"/>
              <a:ext cx="195500" cy="245650"/>
            </a:xfrm>
            <a:custGeom>
              <a:avLst/>
              <a:gdLst/>
              <a:ahLst/>
              <a:cxnLst/>
              <a:rect l="l" t="t" r="r" b="b"/>
              <a:pathLst>
                <a:path w="7820" h="9826" extrusionOk="0">
                  <a:moveTo>
                    <a:pt x="4201" y="1"/>
                  </a:moveTo>
                  <a:cubicBezTo>
                    <a:pt x="4187" y="1"/>
                    <a:pt x="4174" y="1"/>
                    <a:pt x="4161" y="1"/>
                  </a:cubicBezTo>
                  <a:cubicBezTo>
                    <a:pt x="1855" y="1"/>
                    <a:pt x="0" y="1881"/>
                    <a:pt x="0" y="4187"/>
                  </a:cubicBezTo>
                  <a:cubicBezTo>
                    <a:pt x="0" y="6066"/>
                    <a:pt x="1253" y="7871"/>
                    <a:pt x="2958" y="8472"/>
                  </a:cubicBezTo>
                  <a:lnTo>
                    <a:pt x="2958" y="9074"/>
                  </a:lnTo>
                  <a:cubicBezTo>
                    <a:pt x="2958" y="9400"/>
                    <a:pt x="3108" y="9675"/>
                    <a:pt x="3334" y="9826"/>
                  </a:cubicBezTo>
                  <a:cubicBezTo>
                    <a:pt x="3258" y="9650"/>
                    <a:pt x="3233" y="9425"/>
                    <a:pt x="3233" y="9124"/>
                  </a:cubicBezTo>
                  <a:cubicBezTo>
                    <a:pt x="3233" y="8873"/>
                    <a:pt x="3309" y="8648"/>
                    <a:pt x="3284" y="8397"/>
                  </a:cubicBezTo>
                  <a:cubicBezTo>
                    <a:pt x="3284" y="8146"/>
                    <a:pt x="3108" y="7921"/>
                    <a:pt x="3033" y="7720"/>
                  </a:cubicBezTo>
                  <a:cubicBezTo>
                    <a:pt x="2933" y="7395"/>
                    <a:pt x="2933" y="7119"/>
                    <a:pt x="2958" y="6768"/>
                  </a:cubicBezTo>
                  <a:cubicBezTo>
                    <a:pt x="3083" y="5690"/>
                    <a:pt x="3158" y="5690"/>
                    <a:pt x="4161" y="5490"/>
                  </a:cubicBezTo>
                  <a:cubicBezTo>
                    <a:pt x="4963" y="5314"/>
                    <a:pt x="5664" y="5114"/>
                    <a:pt x="6391" y="4763"/>
                  </a:cubicBezTo>
                  <a:cubicBezTo>
                    <a:pt x="6893" y="4537"/>
                    <a:pt x="7319" y="4187"/>
                    <a:pt x="7820" y="3986"/>
                  </a:cubicBezTo>
                  <a:cubicBezTo>
                    <a:pt x="7546" y="1919"/>
                    <a:pt x="6258" y="1"/>
                    <a:pt x="4201" y="1"/>
                  </a:cubicBezTo>
                  <a:close/>
                </a:path>
              </a:pathLst>
            </a:custGeom>
            <a:solidFill>
              <a:srgbClr val="EBC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4"/>
            <p:cNvSpPr/>
            <p:nvPr/>
          </p:nvSpPr>
          <p:spPr>
            <a:xfrm>
              <a:off x="3937500" y="782525"/>
              <a:ext cx="224950" cy="266725"/>
            </a:xfrm>
            <a:custGeom>
              <a:avLst/>
              <a:gdLst/>
              <a:ahLst/>
              <a:cxnLst/>
              <a:rect l="l" t="t" r="r" b="b"/>
              <a:pathLst>
                <a:path w="8998" h="10669" extrusionOk="0">
                  <a:moveTo>
                    <a:pt x="4560" y="0"/>
                  </a:moveTo>
                  <a:cubicBezTo>
                    <a:pt x="3761" y="0"/>
                    <a:pt x="2966" y="201"/>
                    <a:pt x="2256" y="605"/>
                  </a:cubicBezTo>
                  <a:cubicBezTo>
                    <a:pt x="953" y="1332"/>
                    <a:pt x="0" y="2309"/>
                    <a:pt x="25" y="4289"/>
                  </a:cubicBezTo>
                  <a:cubicBezTo>
                    <a:pt x="50" y="6445"/>
                    <a:pt x="953" y="9653"/>
                    <a:pt x="1404" y="10029"/>
                  </a:cubicBezTo>
                  <a:cubicBezTo>
                    <a:pt x="1554" y="10179"/>
                    <a:pt x="2456" y="10455"/>
                    <a:pt x="3108" y="10655"/>
                  </a:cubicBezTo>
                  <a:cubicBezTo>
                    <a:pt x="3150" y="10664"/>
                    <a:pt x="3192" y="10669"/>
                    <a:pt x="3232" y="10669"/>
                  </a:cubicBezTo>
                  <a:cubicBezTo>
                    <a:pt x="3527" y="10669"/>
                    <a:pt x="3757" y="10438"/>
                    <a:pt x="3735" y="10129"/>
                  </a:cubicBezTo>
                  <a:cubicBezTo>
                    <a:pt x="3584" y="8525"/>
                    <a:pt x="3183" y="5116"/>
                    <a:pt x="3810" y="5041"/>
                  </a:cubicBezTo>
                  <a:cubicBezTo>
                    <a:pt x="7544" y="4690"/>
                    <a:pt x="8998" y="3187"/>
                    <a:pt x="8998" y="3187"/>
                  </a:cubicBezTo>
                  <a:cubicBezTo>
                    <a:pt x="8998" y="2334"/>
                    <a:pt x="8547" y="1557"/>
                    <a:pt x="7820" y="1131"/>
                  </a:cubicBezTo>
                  <a:lnTo>
                    <a:pt x="6993" y="655"/>
                  </a:lnTo>
                  <a:cubicBezTo>
                    <a:pt x="6237" y="220"/>
                    <a:pt x="5396" y="0"/>
                    <a:pt x="4560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4"/>
            <p:cNvSpPr/>
            <p:nvPr/>
          </p:nvSpPr>
          <p:spPr>
            <a:xfrm>
              <a:off x="4020825" y="814550"/>
              <a:ext cx="62050" cy="38250"/>
            </a:xfrm>
            <a:custGeom>
              <a:avLst/>
              <a:gdLst/>
              <a:ahLst/>
              <a:cxnLst/>
              <a:rect l="l" t="t" r="r" b="b"/>
              <a:pathLst>
                <a:path w="2482" h="153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29" y="502"/>
                    <a:pt x="2482" y="1530"/>
                  </a:cubicBezTo>
                  <a:cubicBezTo>
                    <a:pt x="2482" y="1530"/>
                    <a:pt x="1655" y="76"/>
                    <a:pt x="1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4"/>
            <p:cNvSpPr/>
            <p:nvPr/>
          </p:nvSpPr>
          <p:spPr>
            <a:xfrm>
              <a:off x="3905550" y="798025"/>
              <a:ext cx="95875" cy="422575"/>
            </a:xfrm>
            <a:custGeom>
              <a:avLst/>
              <a:gdLst/>
              <a:ahLst/>
              <a:cxnLst/>
              <a:rect l="l" t="t" r="r" b="b"/>
              <a:pathLst>
                <a:path w="3835" h="16903" extrusionOk="0">
                  <a:moveTo>
                    <a:pt x="1436" y="0"/>
                  </a:moveTo>
                  <a:cubicBezTo>
                    <a:pt x="1257" y="0"/>
                    <a:pt x="1050" y="16"/>
                    <a:pt x="827" y="85"/>
                  </a:cubicBezTo>
                  <a:cubicBezTo>
                    <a:pt x="326" y="261"/>
                    <a:pt x="0" y="787"/>
                    <a:pt x="75" y="1338"/>
                  </a:cubicBezTo>
                  <a:cubicBezTo>
                    <a:pt x="301" y="3118"/>
                    <a:pt x="1830" y="11063"/>
                    <a:pt x="1830" y="11138"/>
                  </a:cubicBezTo>
                  <a:cubicBezTo>
                    <a:pt x="1855" y="13118"/>
                    <a:pt x="1729" y="15298"/>
                    <a:pt x="1654" y="16902"/>
                  </a:cubicBezTo>
                  <a:lnTo>
                    <a:pt x="3659" y="16902"/>
                  </a:lnTo>
                  <a:lnTo>
                    <a:pt x="3835" y="11815"/>
                  </a:lnTo>
                  <a:lnTo>
                    <a:pt x="2080" y="135"/>
                  </a:lnTo>
                  <a:cubicBezTo>
                    <a:pt x="2080" y="135"/>
                    <a:pt x="2005" y="10"/>
                    <a:pt x="1805" y="10"/>
                  </a:cubicBezTo>
                  <a:cubicBezTo>
                    <a:pt x="1704" y="10"/>
                    <a:pt x="1579" y="0"/>
                    <a:pt x="1436" y="0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4"/>
            <p:cNvSpPr/>
            <p:nvPr/>
          </p:nvSpPr>
          <p:spPr>
            <a:xfrm>
              <a:off x="4126725" y="62912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637" y="1"/>
                  </a:moveTo>
                  <a:cubicBezTo>
                    <a:pt x="1482" y="1"/>
                    <a:pt x="1304" y="88"/>
                    <a:pt x="1178" y="124"/>
                  </a:cubicBezTo>
                  <a:cubicBezTo>
                    <a:pt x="827" y="225"/>
                    <a:pt x="527" y="375"/>
                    <a:pt x="201" y="551"/>
                  </a:cubicBezTo>
                  <a:cubicBezTo>
                    <a:pt x="176" y="551"/>
                    <a:pt x="151" y="576"/>
                    <a:pt x="151" y="601"/>
                  </a:cubicBezTo>
                  <a:cubicBezTo>
                    <a:pt x="126" y="626"/>
                    <a:pt x="101" y="651"/>
                    <a:pt x="101" y="701"/>
                  </a:cubicBezTo>
                  <a:cubicBezTo>
                    <a:pt x="0" y="1127"/>
                    <a:pt x="25" y="1804"/>
                    <a:pt x="502" y="2004"/>
                  </a:cubicBezTo>
                  <a:cubicBezTo>
                    <a:pt x="597" y="2039"/>
                    <a:pt x="695" y="2055"/>
                    <a:pt x="793" y="2055"/>
                  </a:cubicBezTo>
                  <a:cubicBezTo>
                    <a:pt x="1186" y="2055"/>
                    <a:pt x="1579" y="1799"/>
                    <a:pt x="1780" y="1478"/>
                  </a:cubicBezTo>
                  <a:cubicBezTo>
                    <a:pt x="1930" y="1227"/>
                    <a:pt x="2005" y="927"/>
                    <a:pt x="2005" y="651"/>
                  </a:cubicBezTo>
                  <a:cubicBezTo>
                    <a:pt x="1980" y="475"/>
                    <a:pt x="1980" y="150"/>
                    <a:pt x="1805" y="49"/>
                  </a:cubicBezTo>
                  <a:cubicBezTo>
                    <a:pt x="1755" y="14"/>
                    <a:pt x="1698" y="1"/>
                    <a:pt x="1637" y="1"/>
                  </a:cubicBezTo>
                  <a:close/>
                </a:path>
              </a:pathLst>
            </a:custGeom>
            <a:solidFill>
              <a:srgbClr val="EBC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4"/>
            <p:cNvSpPr/>
            <p:nvPr/>
          </p:nvSpPr>
          <p:spPr>
            <a:xfrm>
              <a:off x="3899900" y="765275"/>
              <a:ext cx="47650" cy="55325"/>
            </a:xfrm>
            <a:custGeom>
              <a:avLst/>
              <a:gdLst/>
              <a:ahLst/>
              <a:cxnLst/>
              <a:rect l="l" t="t" r="r" b="b"/>
              <a:pathLst>
                <a:path w="1906" h="2213" extrusionOk="0">
                  <a:moveTo>
                    <a:pt x="1435" y="0"/>
                  </a:moveTo>
                  <a:cubicBezTo>
                    <a:pt x="1255" y="0"/>
                    <a:pt x="1055" y="157"/>
                    <a:pt x="928" y="242"/>
                  </a:cubicBezTo>
                  <a:cubicBezTo>
                    <a:pt x="627" y="418"/>
                    <a:pt x="326" y="618"/>
                    <a:pt x="76" y="844"/>
                  </a:cubicBezTo>
                  <a:cubicBezTo>
                    <a:pt x="51" y="869"/>
                    <a:pt x="26" y="894"/>
                    <a:pt x="26" y="944"/>
                  </a:cubicBezTo>
                  <a:cubicBezTo>
                    <a:pt x="1" y="969"/>
                    <a:pt x="1" y="994"/>
                    <a:pt x="1" y="1019"/>
                  </a:cubicBezTo>
                  <a:cubicBezTo>
                    <a:pt x="1" y="1471"/>
                    <a:pt x="151" y="2122"/>
                    <a:pt x="677" y="2197"/>
                  </a:cubicBezTo>
                  <a:cubicBezTo>
                    <a:pt x="727" y="2207"/>
                    <a:pt x="777" y="2212"/>
                    <a:pt x="827" y="2212"/>
                  </a:cubicBezTo>
                  <a:cubicBezTo>
                    <a:pt x="1270" y="2212"/>
                    <a:pt x="1670" y="1826"/>
                    <a:pt x="1805" y="1420"/>
                  </a:cubicBezTo>
                  <a:cubicBezTo>
                    <a:pt x="1905" y="1145"/>
                    <a:pt x="1905" y="844"/>
                    <a:pt x="1830" y="568"/>
                  </a:cubicBezTo>
                  <a:cubicBezTo>
                    <a:pt x="1805" y="393"/>
                    <a:pt x="1705" y="92"/>
                    <a:pt x="1529" y="17"/>
                  </a:cubicBezTo>
                  <a:cubicBezTo>
                    <a:pt x="1499" y="5"/>
                    <a:pt x="1467" y="0"/>
                    <a:pt x="1435" y="0"/>
                  </a:cubicBezTo>
                  <a:close/>
                </a:path>
              </a:pathLst>
            </a:custGeom>
            <a:solidFill>
              <a:srgbClr val="EBC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4"/>
            <p:cNvSpPr/>
            <p:nvPr/>
          </p:nvSpPr>
          <p:spPr>
            <a:xfrm>
              <a:off x="3873575" y="749800"/>
              <a:ext cx="69575" cy="47400"/>
            </a:xfrm>
            <a:custGeom>
              <a:avLst/>
              <a:gdLst/>
              <a:ahLst/>
              <a:cxnLst/>
              <a:rect l="l" t="t" r="r" b="b"/>
              <a:pathLst>
                <a:path w="2783" h="1896" extrusionOk="0">
                  <a:moveTo>
                    <a:pt x="2050" y="0"/>
                  </a:moveTo>
                  <a:cubicBezTo>
                    <a:pt x="1969" y="0"/>
                    <a:pt x="1886" y="11"/>
                    <a:pt x="1805" y="34"/>
                  </a:cubicBezTo>
                  <a:cubicBezTo>
                    <a:pt x="1129" y="235"/>
                    <a:pt x="1" y="1739"/>
                    <a:pt x="1279" y="1889"/>
                  </a:cubicBezTo>
                  <a:cubicBezTo>
                    <a:pt x="1316" y="1894"/>
                    <a:pt x="1354" y="1896"/>
                    <a:pt x="1391" y="1896"/>
                  </a:cubicBezTo>
                  <a:cubicBezTo>
                    <a:pt x="1960" y="1896"/>
                    <a:pt x="2543" y="1380"/>
                    <a:pt x="2708" y="886"/>
                  </a:cubicBezTo>
                  <a:cubicBezTo>
                    <a:pt x="2783" y="661"/>
                    <a:pt x="2783" y="485"/>
                    <a:pt x="2683" y="335"/>
                  </a:cubicBezTo>
                  <a:cubicBezTo>
                    <a:pt x="2567" y="123"/>
                    <a:pt x="2318" y="0"/>
                    <a:pt x="2050" y="0"/>
                  </a:cubicBezTo>
                  <a:close/>
                </a:path>
              </a:pathLst>
            </a:custGeom>
            <a:solidFill>
              <a:srgbClr val="EFD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4"/>
            <p:cNvSpPr/>
            <p:nvPr/>
          </p:nvSpPr>
          <p:spPr>
            <a:xfrm>
              <a:off x="4103525" y="610925"/>
              <a:ext cx="73975" cy="44250"/>
            </a:xfrm>
            <a:custGeom>
              <a:avLst/>
              <a:gdLst/>
              <a:ahLst/>
              <a:cxnLst/>
              <a:rect l="l" t="t" r="r" b="b"/>
              <a:pathLst>
                <a:path w="2959" h="1770" extrusionOk="0">
                  <a:moveTo>
                    <a:pt x="2106" y="0"/>
                  </a:moveTo>
                  <a:cubicBezTo>
                    <a:pt x="1404" y="50"/>
                    <a:pt x="1" y="1279"/>
                    <a:pt x="1204" y="1705"/>
                  </a:cubicBezTo>
                  <a:cubicBezTo>
                    <a:pt x="1312" y="1749"/>
                    <a:pt x="1429" y="1769"/>
                    <a:pt x="1549" y="1769"/>
                  </a:cubicBezTo>
                  <a:cubicBezTo>
                    <a:pt x="2042" y="1769"/>
                    <a:pt x="2591" y="1431"/>
                    <a:pt x="2833" y="1028"/>
                  </a:cubicBezTo>
                  <a:cubicBezTo>
                    <a:pt x="2933" y="852"/>
                    <a:pt x="2958" y="677"/>
                    <a:pt x="2908" y="502"/>
                  </a:cubicBezTo>
                  <a:cubicBezTo>
                    <a:pt x="2808" y="201"/>
                    <a:pt x="2482" y="0"/>
                    <a:pt x="2106" y="0"/>
                  </a:cubicBezTo>
                  <a:close/>
                </a:path>
              </a:pathLst>
            </a:custGeom>
            <a:solidFill>
              <a:srgbClr val="EFD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4"/>
            <p:cNvSpPr/>
            <p:nvPr/>
          </p:nvSpPr>
          <p:spPr>
            <a:xfrm>
              <a:off x="3477600" y="1976850"/>
              <a:ext cx="320200" cy="428275"/>
            </a:xfrm>
            <a:custGeom>
              <a:avLst/>
              <a:gdLst/>
              <a:ahLst/>
              <a:cxnLst/>
              <a:rect l="l" t="t" r="r" b="b"/>
              <a:pathLst>
                <a:path w="12808" h="17131" extrusionOk="0">
                  <a:moveTo>
                    <a:pt x="1053" y="852"/>
                  </a:moveTo>
                  <a:lnTo>
                    <a:pt x="12456" y="7444"/>
                  </a:lnTo>
                  <a:lnTo>
                    <a:pt x="12131" y="7644"/>
                  </a:lnTo>
                  <a:lnTo>
                    <a:pt x="12106" y="16091"/>
                  </a:lnTo>
                  <a:lnTo>
                    <a:pt x="677" y="9499"/>
                  </a:lnTo>
                  <a:lnTo>
                    <a:pt x="702" y="1053"/>
                  </a:lnTo>
                  <a:lnTo>
                    <a:pt x="1053" y="852"/>
                  </a:lnTo>
                  <a:close/>
                  <a:moveTo>
                    <a:pt x="100" y="0"/>
                  </a:moveTo>
                  <a:cubicBezTo>
                    <a:pt x="50" y="50"/>
                    <a:pt x="25" y="126"/>
                    <a:pt x="25" y="226"/>
                  </a:cubicBezTo>
                  <a:lnTo>
                    <a:pt x="0" y="9524"/>
                  </a:lnTo>
                  <a:cubicBezTo>
                    <a:pt x="0" y="9725"/>
                    <a:pt x="126" y="9975"/>
                    <a:pt x="301" y="10075"/>
                  </a:cubicBezTo>
                  <a:lnTo>
                    <a:pt x="3434" y="11880"/>
                  </a:lnTo>
                  <a:lnTo>
                    <a:pt x="3434" y="11629"/>
                  </a:lnTo>
                  <a:lnTo>
                    <a:pt x="9349" y="15038"/>
                  </a:lnTo>
                  <a:lnTo>
                    <a:pt x="9349" y="15289"/>
                  </a:lnTo>
                  <a:lnTo>
                    <a:pt x="12481" y="17093"/>
                  </a:lnTo>
                  <a:cubicBezTo>
                    <a:pt x="12532" y="17118"/>
                    <a:pt x="12575" y="17131"/>
                    <a:pt x="12613" y="17131"/>
                  </a:cubicBezTo>
                  <a:cubicBezTo>
                    <a:pt x="12651" y="17131"/>
                    <a:pt x="12682" y="17118"/>
                    <a:pt x="12707" y="17093"/>
                  </a:cubicBezTo>
                  <a:lnTo>
                    <a:pt x="12732" y="17093"/>
                  </a:lnTo>
                  <a:cubicBezTo>
                    <a:pt x="12732" y="17068"/>
                    <a:pt x="12757" y="17068"/>
                    <a:pt x="12757" y="17068"/>
                  </a:cubicBezTo>
                  <a:cubicBezTo>
                    <a:pt x="12757" y="17043"/>
                    <a:pt x="12757" y="17043"/>
                    <a:pt x="12757" y="17043"/>
                  </a:cubicBezTo>
                  <a:cubicBezTo>
                    <a:pt x="12757" y="17043"/>
                    <a:pt x="12782" y="17018"/>
                    <a:pt x="12782" y="17018"/>
                  </a:cubicBezTo>
                  <a:cubicBezTo>
                    <a:pt x="12782" y="16993"/>
                    <a:pt x="12782" y="16993"/>
                    <a:pt x="12782" y="16993"/>
                  </a:cubicBezTo>
                  <a:cubicBezTo>
                    <a:pt x="12782" y="16968"/>
                    <a:pt x="12782" y="16943"/>
                    <a:pt x="12782" y="16918"/>
                  </a:cubicBezTo>
                  <a:lnTo>
                    <a:pt x="12807" y="7594"/>
                  </a:lnTo>
                  <a:cubicBezTo>
                    <a:pt x="12807" y="7394"/>
                    <a:pt x="12682" y="7168"/>
                    <a:pt x="12507" y="7068"/>
                  </a:cubicBezTo>
                  <a:lnTo>
                    <a:pt x="326" y="25"/>
                  </a:lnTo>
                  <a:cubicBezTo>
                    <a:pt x="326" y="25"/>
                    <a:pt x="301" y="0"/>
                    <a:pt x="276" y="0"/>
                  </a:cubicBez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4"/>
            <p:cNvSpPr/>
            <p:nvPr/>
          </p:nvSpPr>
          <p:spPr>
            <a:xfrm>
              <a:off x="3563425" y="2267575"/>
              <a:ext cx="147900" cy="91500"/>
            </a:xfrm>
            <a:custGeom>
              <a:avLst/>
              <a:gdLst/>
              <a:ahLst/>
              <a:cxnLst/>
              <a:rect l="l" t="t" r="r" b="b"/>
              <a:pathLst>
                <a:path w="5916" h="3660" extrusionOk="0">
                  <a:moveTo>
                    <a:pt x="1" y="0"/>
                  </a:moveTo>
                  <a:lnTo>
                    <a:pt x="1" y="251"/>
                  </a:lnTo>
                  <a:lnTo>
                    <a:pt x="5916" y="3660"/>
                  </a:lnTo>
                  <a:lnTo>
                    <a:pt x="5916" y="3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4"/>
            <p:cNvSpPr/>
            <p:nvPr/>
          </p:nvSpPr>
          <p:spPr>
            <a:xfrm>
              <a:off x="3495125" y="1998150"/>
              <a:ext cx="293900" cy="169825"/>
            </a:xfrm>
            <a:custGeom>
              <a:avLst/>
              <a:gdLst/>
              <a:ahLst/>
              <a:cxnLst/>
              <a:rect l="l" t="t" r="r" b="b"/>
              <a:pathLst>
                <a:path w="11756" h="6793" extrusionOk="0">
                  <a:moveTo>
                    <a:pt x="352" y="0"/>
                  </a:moveTo>
                  <a:lnTo>
                    <a:pt x="1" y="201"/>
                  </a:lnTo>
                  <a:lnTo>
                    <a:pt x="11430" y="6792"/>
                  </a:lnTo>
                  <a:lnTo>
                    <a:pt x="11755" y="659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6765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4"/>
            <p:cNvSpPr/>
            <p:nvPr/>
          </p:nvSpPr>
          <p:spPr>
            <a:xfrm>
              <a:off x="3494500" y="2003150"/>
              <a:ext cx="286375" cy="375975"/>
            </a:xfrm>
            <a:custGeom>
              <a:avLst/>
              <a:gdLst/>
              <a:ahLst/>
              <a:cxnLst/>
              <a:rect l="l" t="t" r="r" b="b"/>
              <a:pathLst>
                <a:path w="11455" h="15039" extrusionOk="0">
                  <a:moveTo>
                    <a:pt x="26" y="1"/>
                  </a:moveTo>
                  <a:lnTo>
                    <a:pt x="1" y="8447"/>
                  </a:lnTo>
                  <a:lnTo>
                    <a:pt x="11430" y="15039"/>
                  </a:lnTo>
                  <a:lnTo>
                    <a:pt x="11455" y="659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94D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4"/>
            <p:cNvSpPr/>
            <p:nvPr/>
          </p:nvSpPr>
          <p:spPr>
            <a:xfrm>
              <a:off x="3480100" y="1971525"/>
              <a:ext cx="326475" cy="433300"/>
            </a:xfrm>
            <a:custGeom>
              <a:avLst/>
              <a:gdLst/>
              <a:ahLst/>
              <a:cxnLst/>
              <a:rect l="l" t="t" r="r" b="b"/>
              <a:pathLst>
                <a:path w="13059" h="17332" extrusionOk="0">
                  <a:moveTo>
                    <a:pt x="455" y="0"/>
                  </a:moveTo>
                  <a:cubicBezTo>
                    <a:pt x="414" y="0"/>
                    <a:pt x="376" y="13"/>
                    <a:pt x="351" y="38"/>
                  </a:cubicBezTo>
                  <a:lnTo>
                    <a:pt x="0" y="213"/>
                  </a:lnTo>
                  <a:lnTo>
                    <a:pt x="176" y="213"/>
                  </a:lnTo>
                  <a:cubicBezTo>
                    <a:pt x="201" y="213"/>
                    <a:pt x="226" y="238"/>
                    <a:pt x="226" y="238"/>
                  </a:cubicBezTo>
                  <a:lnTo>
                    <a:pt x="12407" y="7281"/>
                  </a:lnTo>
                  <a:cubicBezTo>
                    <a:pt x="12582" y="7381"/>
                    <a:pt x="12707" y="7607"/>
                    <a:pt x="12707" y="7807"/>
                  </a:cubicBezTo>
                  <a:lnTo>
                    <a:pt x="12682" y="17131"/>
                  </a:lnTo>
                  <a:cubicBezTo>
                    <a:pt x="12682" y="17156"/>
                    <a:pt x="12682" y="17181"/>
                    <a:pt x="12682" y="17206"/>
                  </a:cubicBezTo>
                  <a:cubicBezTo>
                    <a:pt x="12682" y="17206"/>
                    <a:pt x="12682" y="17206"/>
                    <a:pt x="12682" y="17231"/>
                  </a:cubicBezTo>
                  <a:cubicBezTo>
                    <a:pt x="12682" y="17231"/>
                    <a:pt x="12657" y="17256"/>
                    <a:pt x="12657" y="17256"/>
                  </a:cubicBezTo>
                  <a:cubicBezTo>
                    <a:pt x="12657" y="17256"/>
                    <a:pt x="12657" y="17256"/>
                    <a:pt x="12657" y="17281"/>
                  </a:cubicBezTo>
                  <a:cubicBezTo>
                    <a:pt x="12657" y="17281"/>
                    <a:pt x="12632" y="17281"/>
                    <a:pt x="12632" y="17306"/>
                  </a:cubicBezTo>
                  <a:lnTo>
                    <a:pt x="12607" y="17306"/>
                  </a:lnTo>
                  <a:cubicBezTo>
                    <a:pt x="12607" y="17306"/>
                    <a:pt x="12607" y="17331"/>
                    <a:pt x="12607" y="17331"/>
                  </a:cubicBezTo>
                  <a:lnTo>
                    <a:pt x="12933" y="17131"/>
                  </a:lnTo>
                  <a:cubicBezTo>
                    <a:pt x="13008" y="17106"/>
                    <a:pt x="13033" y="17030"/>
                    <a:pt x="13033" y="16930"/>
                  </a:cubicBezTo>
                  <a:lnTo>
                    <a:pt x="13058" y="7607"/>
                  </a:lnTo>
                  <a:cubicBezTo>
                    <a:pt x="13058" y="7406"/>
                    <a:pt x="12908" y="7181"/>
                    <a:pt x="12732" y="7080"/>
                  </a:cubicBezTo>
                  <a:lnTo>
                    <a:pt x="577" y="38"/>
                  </a:lnTo>
                  <a:cubicBezTo>
                    <a:pt x="539" y="13"/>
                    <a:pt x="495" y="0"/>
                    <a:pt x="45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4"/>
            <p:cNvSpPr/>
            <p:nvPr/>
          </p:nvSpPr>
          <p:spPr>
            <a:xfrm>
              <a:off x="3470075" y="2246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4"/>
            <p:cNvSpPr/>
            <p:nvPr/>
          </p:nvSpPr>
          <p:spPr>
            <a:xfrm>
              <a:off x="3469450" y="22469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4"/>
            <p:cNvSpPr/>
            <p:nvPr/>
          </p:nvSpPr>
          <p:spPr>
            <a:xfrm>
              <a:off x="3468825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4"/>
            <p:cNvSpPr/>
            <p:nvPr/>
          </p:nvSpPr>
          <p:spPr>
            <a:xfrm>
              <a:off x="3468200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4"/>
            <p:cNvSpPr/>
            <p:nvPr/>
          </p:nvSpPr>
          <p:spPr>
            <a:xfrm>
              <a:off x="3467575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4"/>
            <p:cNvSpPr/>
            <p:nvPr/>
          </p:nvSpPr>
          <p:spPr>
            <a:xfrm>
              <a:off x="3467575" y="22462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4"/>
            <p:cNvSpPr/>
            <p:nvPr/>
          </p:nvSpPr>
          <p:spPr>
            <a:xfrm>
              <a:off x="3466950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4"/>
            <p:cNvSpPr/>
            <p:nvPr/>
          </p:nvSpPr>
          <p:spPr>
            <a:xfrm>
              <a:off x="3466325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4"/>
            <p:cNvSpPr/>
            <p:nvPr/>
          </p:nvSpPr>
          <p:spPr>
            <a:xfrm>
              <a:off x="3465700" y="22462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4"/>
            <p:cNvSpPr/>
            <p:nvPr/>
          </p:nvSpPr>
          <p:spPr>
            <a:xfrm>
              <a:off x="3464425" y="2246275"/>
              <a:ext cx="1275" cy="6275"/>
            </a:xfrm>
            <a:custGeom>
              <a:avLst/>
              <a:gdLst/>
              <a:ahLst/>
              <a:cxnLst/>
              <a:rect l="l" t="t" r="r" b="b"/>
              <a:pathLst>
                <a:path w="51" h="251" extrusionOk="0">
                  <a:moveTo>
                    <a:pt x="51" y="0"/>
                  </a:moveTo>
                  <a:cubicBezTo>
                    <a:pt x="26" y="0"/>
                    <a:pt x="26" y="25"/>
                    <a:pt x="26" y="25"/>
                  </a:cubicBezTo>
                  <a:lnTo>
                    <a:pt x="1" y="251"/>
                  </a:lnTo>
                  <a:lnTo>
                    <a:pt x="51" y="2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4"/>
            <p:cNvSpPr/>
            <p:nvPr/>
          </p:nvSpPr>
          <p:spPr>
            <a:xfrm>
              <a:off x="3463800" y="2246900"/>
              <a:ext cx="1275" cy="6275"/>
            </a:xfrm>
            <a:custGeom>
              <a:avLst/>
              <a:gdLst/>
              <a:ahLst/>
              <a:cxnLst/>
              <a:rect l="l" t="t" r="r" b="b"/>
              <a:pathLst>
                <a:path w="5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4"/>
            <p:cNvSpPr/>
            <p:nvPr/>
          </p:nvSpPr>
          <p:spPr>
            <a:xfrm>
              <a:off x="3466325" y="2254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4"/>
            <p:cNvSpPr/>
            <p:nvPr/>
          </p:nvSpPr>
          <p:spPr>
            <a:xfrm>
              <a:off x="3466325" y="2254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4"/>
            <p:cNvSpPr/>
            <p:nvPr/>
          </p:nvSpPr>
          <p:spPr>
            <a:xfrm>
              <a:off x="3466325" y="2254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4"/>
            <p:cNvSpPr/>
            <p:nvPr/>
          </p:nvSpPr>
          <p:spPr>
            <a:xfrm>
              <a:off x="3465700" y="2254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74"/>
            <p:cNvSpPr/>
            <p:nvPr/>
          </p:nvSpPr>
          <p:spPr>
            <a:xfrm>
              <a:off x="3465700" y="225442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74"/>
            <p:cNvSpPr/>
            <p:nvPr/>
          </p:nvSpPr>
          <p:spPr>
            <a:xfrm>
              <a:off x="3465700" y="225442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74"/>
            <p:cNvSpPr/>
            <p:nvPr/>
          </p:nvSpPr>
          <p:spPr>
            <a:xfrm>
              <a:off x="3465700" y="225442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74"/>
            <p:cNvSpPr/>
            <p:nvPr/>
          </p:nvSpPr>
          <p:spPr>
            <a:xfrm>
              <a:off x="3465050" y="2254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74"/>
            <p:cNvSpPr/>
            <p:nvPr/>
          </p:nvSpPr>
          <p:spPr>
            <a:xfrm>
              <a:off x="3465050" y="2254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74"/>
            <p:cNvSpPr/>
            <p:nvPr/>
          </p:nvSpPr>
          <p:spPr>
            <a:xfrm>
              <a:off x="3464425" y="2254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74"/>
            <p:cNvSpPr/>
            <p:nvPr/>
          </p:nvSpPr>
          <p:spPr>
            <a:xfrm>
              <a:off x="3464425" y="2254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74"/>
            <p:cNvSpPr/>
            <p:nvPr/>
          </p:nvSpPr>
          <p:spPr>
            <a:xfrm>
              <a:off x="3458800" y="2254425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0"/>
                  </a:moveTo>
                  <a:lnTo>
                    <a:pt x="0" y="125"/>
                  </a:lnTo>
                  <a:lnTo>
                    <a:pt x="0" y="376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74"/>
            <p:cNvSpPr/>
            <p:nvPr/>
          </p:nvSpPr>
          <p:spPr>
            <a:xfrm>
              <a:off x="3458800" y="2257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74"/>
            <p:cNvSpPr/>
            <p:nvPr/>
          </p:nvSpPr>
          <p:spPr>
            <a:xfrm>
              <a:off x="3458800" y="2257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74"/>
            <p:cNvSpPr/>
            <p:nvPr/>
          </p:nvSpPr>
          <p:spPr>
            <a:xfrm>
              <a:off x="3458175" y="22575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0"/>
                  </a:moveTo>
                  <a:cubicBezTo>
                    <a:pt x="0" y="0"/>
                    <a:pt x="0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74"/>
            <p:cNvSpPr/>
            <p:nvPr/>
          </p:nvSpPr>
          <p:spPr>
            <a:xfrm>
              <a:off x="3458175" y="22581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74"/>
            <p:cNvSpPr/>
            <p:nvPr/>
          </p:nvSpPr>
          <p:spPr>
            <a:xfrm>
              <a:off x="3458175" y="22581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74"/>
            <p:cNvSpPr/>
            <p:nvPr/>
          </p:nvSpPr>
          <p:spPr>
            <a:xfrm>
              <a:off x="3458175" y="2258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74"/>
            <p:cNvSpPr/>
            <p:nvPr/>
          </p:nvSpPr>
          <p:spPr>
            <a:xfrm>
              <a:off x="3458175" y="2258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74"/>
            <p:cNvSpPr/>
            <p:nvPr/>
          </p:nvSpPr>
          <p:spPr>
            <a:xfrm>
              <a:off x="3458175" y="2258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74"/>
            <p:cNvSpPr/>
            <p:nvPr/>
          </p:nvSpPr>
          <p:spPr>
            <a:xfrm>
              <a:off x="3458175" y="22581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26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74"/>
            <p:cNvSpPr/>
            <p:nvPr/>
          </p:nvSpPr>
          <p:spPr>
            <a:xfrm>
              <a:off x="3454400" y="2261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74"/>
            <p:cNvSpPr/>
            <p:nvPr/>
          </p:nvSpPr>
          <p:spPr>
            <a:xfrm>
              <a:off x="3454400" y="2261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74"/>
            <p:cNvSpPr/>
            <p:nvPr/>
          </p:nvSpPr>
          <p:spPr>
            <a:xfrm>
              <a:off x="3453775" y="2261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74"/>
            <p:cNvSpPr/>
            <p:nvPr/>
          </p:nvSpPr>
          <p:spPr>
            <a:xfrm>
              <a:off x="3453775" y="2261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74"/>
            <p:cNvSpPr/>
            <p:nvPr/>
          </p:nvSpPr>
          <p:spPr>
            <a:xfrm>
              <a:off x="3453775" y="2261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74"/>
            <p:cNvSpPr/>
            <p:nvPr/>
          </p:nvSpPr>
          <p:spPr>
            <a:xfrm>
              <a:off x="3453150" y="2261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74"/>
            <p:cNvSpPr/>
            <p:nvPr/>
          </p:nvSpPr>
          <p:spPr>
            <a:xfrm>
              <a:off x="3453150" y="2261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74"/>
            <p:cNvSpPr/>
            <p:nvPr/>
          </p:nvSpPr>
          <p:spPr>
            <a:xfrm>
              <a:off x="3452525" y="2261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74"/>
            <p:cNvSpPr/>
            <p:nvPr/>
          </p:nvSpPr>
          <p:spPr>
            <a:xfrm>
              <a:off x="3452525" y="2261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74"/>
            <p:cNvSpPr/>
            <p:nvPr/>
          </p:nvSpPr>
          <p:spPr>
            <a:xfrm>
              <a:off x="3451900" y="2261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74"/>
            <p:cNvSpPr/>
            <p:nvPr/>
          </p:nvSpPr>
          <p:spPr>
            <a:xfrm>
              <a:off x="3451275" y="2261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26"/>
                    <a:pt x="26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74"/>
            <p:cNvSpPr/>
            <p:nvPr/>
          </p:nvSpPr>
          <p:spPr>
            <a:xfrm>
              <a:off x="3466950" y="2254425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26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74"/>
            <p:cNvSpPr/>
            <p:nvPr/>
          </p:nvSpPr>
          <p:spPr>
            <a:xfrm>
              <a:off x="3481350" y="226255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26"/>
                  </a:moveTo>
                  <a:lnTo>
                    <a:pt x="1" y="27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26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74"/>
            <p:cNvSpPr/>
            <p:nvPr/>
          </p:nvSpPr>
          <p:spPr>
            <a:xfrm>
              <a:off x="3481350" y="2263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74"/>
            <p:cNvSpPr/>
            <p:nvPr/>
          </p:nvSpPr>
          <p:spPr>
            <a:xfrm>
              <a:off x="3481350" y="2263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74"/>
            <p:cNvSpPr/>
            <p:nvPr/>
          </p:nvSpPr>
          <p:spPr>
            <a:xfrm>
              <a:off x="3481350" y="2263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74"/>
            <p:cNvSpPr/>
            <p:nvPr/>
          </p:nvSpPr>
          <p:spPr>
            <a:xfrm>
              <a:off x="3481350" y="2263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74"/>
            <p:cNvSpPr/>
            <p:nvPr/>
          </p:nvSpPr>
          <p:spPr>
            <a:xfrm>
              <a:off x="3481350" y="2263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74"/>
            <p:cNvSpPr/>
            <p:nvPr/>
          </p:nvSpPr>
          <p:spPr>
            <a:xfrm>
              <a:off x="3481350" y="2263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74"/>
            <p:cNvSpPr/>
            <p:nvPr/>
          </p:nvSpPr>
          <p:spPr>
            <a:xfrm>
              <a:off x="3481350" y="2263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74"/>
            <p:cNvSpPr/>
            <p:nvPr/>
          </p:nvSpPr>
          <p:spPr>
            <a:xfrm>
              <a:off x="3481350" y="2263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74"/>
            <p:cNvSpPr/>
            <p:nvPr/>
          </p:nvSpPr>
          <p:spPr>
            <a:xfrm>
              <a:off x="3487000" y="2265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74"/>
            <p:cNvSpPr/>
            <p:nvPr/>
          </p:nvSpPr>
          <p:spPr>
            <a:xfrm>
              <a:off x="3486375" y="2265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74"/>
            <p:cNvSpPr/>
            <p:nvPr/>
          </p:nvSpPr>
          <p:spPr>
            <a:xfrm>
              <a:off x="3486375" y="2265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74"/>
            <p:cNvSpPr/>
            <p:nvPr/>
          </p:nvSpPr>
          <p:spPr>
            <a:xfrm>
              <a:off x="3486375" y="2265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74"/>
            <p:cNvSpPr/>
            <p:nvPr/>
          </p:nvSpPr>
          <p:spPr>
            <a:xfrm>
              <a:off x="3485750" y="2265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74"/>
            <p:cNvSpPr/>
            <p:nvPr/>
          </p:nvSpPr>
          <p:spPr>
            <a:xfrm>
              <a:off x="3485750" y="2265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74"/>
            <p:cNvSpPr/>
            <p:nvPr/>
          </p:nvSpPr>
          <p:spPr>
            <a:xfrm>
              <a:off x="3485750" y="226570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74"/>
            <p:cNvSpPr/>
            <p:nvPr/>
          </p:nvSpPr>
          <p:spPr>
            <a:xfrm>
              <a:off x="3485750" y="226570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74"/>
            <p:cNvSpPr/>
            <p:nvPr/>
          </p:nvSpPr>
          <p:spPr>
            <a:xfrm>
              <a:off x="3485100" y="2265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74"/>
            <p:cNvSpPr/>
            <p:nvPr/>
          </p:nvSpPr>
          <p:spPr>
            <a:xfrm>
              <a:off x="3485100" y="2265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74"/>
            <p:cNvSpPr/>
            <p:nvPr/>
          </p:nvSpPr>
          <p:spPr>
            <a:xfrm>
              <a:off x="3484475" y="2265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74"/>
            <p:cNvSpPr/>
            <p:nvPr/>
          </p:nvSpPr>
          <p:spPr>
            <a:xfrm>
              <a:off x="3475725" y="2263825"/>
              <a:ext cx="5650" cy="9400"/>
            </a:xfrm>
            <a:custGeom>
              <a:avLst/>
              <a:gdLst/>
              <a:ahLst/>
              <a:cxnLst/>
              <a:rect l="l" t="t" r="r" b="b"/>
              <a:pathLst>
                <a:path w="226" h="376" extrusionOk="0">
                  <a:moveTo>
                    <a:pt x="226" y="0"/>
                  </a:moveTo>
                  <a:lnTo>
                    <a:pt x="0" y="150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74"/>
            <p:cNvSpPr/>
            <p:nvPr/>
          </p:nvSpPr>
          <p:spPr>
            <a:xfrm>
              <a:off x="3458800" y="2258800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1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74"/>
            <p:cNvSpPr/>
            <p:nvPr/>
          </p:nvSpPr>
          <p:spPr>
            <a:xfrm>
              <a:off x="3458175" y="2253950"/>
              <a:ext cx="23825" cy="13650"/>
            </a:xfrm>
            <a:custGeom>
              <a:avLst/>
              <a:gdLst/>
              <a:ahLst/>
              <a:cxnLst/>
              <a:rect l="l" t="t" r="r" b="b"/>
              <a:pathLst>
                <a:path w="953" h="546" extrusionOk="0">
                  <a:moveTo>
                    <a:pt x="301" y="0"/>
                  </a:moveTo>
                  <a:cubicBezTo>
                    <a:pt x="282" y="0"/>
                    <a:pt x="263" y="7"/>
                    <a:pt x="251" y="19"/>
                  </a:cubicBezTo>
                  <a:lnTo>
                    <a:pt x="25" y="144"/>
                  </a:lnTo>
                  <a:cubicBezTo>
                    <a:pt x="0" y="169"/>
                    <a:pt x="0" y="195"/>
                    <a:pt x="25" y="195"/>
                  </a:cubicBezTo>
                  <a:lnTo>
                    <a:pt x="602" y="545"/>
                  </a:lnTo>
                  <a:lnTo>
                    <a:pt x="702" y="545"/>
                  </a:lnTo>
                  <a:lnTo>
                    <a:pt x="928" y="395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7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74"/>
            <p:cNvSpPr/>
            <p:nvPr/>
          </p:nvSpPr>
          <p:spPr>
            <a:xfrm>
              <a:off x="3459425" y="2254425"/>
              <a:ext cx="20700" cy="11300"/>
            </a:xfrm>
            <a:custGeom>
              <a:avLst/>
              <a:gdLst/>
              <a:ahLst/>
              <a:cxnLst/>
              <a:rect l="l" t="t" r="r" b="b"/>
              <a:pathLst>
                <a:path w="828" h="452" extrusionOk="0">
                  <a:moveTo>
                    <a:pt x="226" y="0"/>
                  </a:moveTo>
                  <a:lnTo>
                    <a:pt x="0" y="125"/>
                  </a:lnTo>
                  <a:lnTo>
                    <a:pt x="577" y="451"/>
                  </a:lnTo>
                  <a:lnTo>
                    <a:pt x="627" y="451"/>
                  </a:lnTo>
                  <a:lnTo>
                    <a:pt x="827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74"/>
            <p:cNvSpPr/>
            <p:nvPr/>
          </p:nvSpPr>
          <p:spPr>
            <a:xfrm>
              <a:off x="3475075" y="2267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74"/>
            <p:cNvSpPr/>
            <p:nvPr/>
          </p:nvSpPr>
          <p:spPr>
            <a:xfrm>
              <a:off x="3475075" y="2267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74"/>
            <p:cNvSpPr/>
            <p:nvPr/>
          </p:nvSpPr>
          <p:spPr>
            <a:xfrm>
              <a:off x="3474450" y="2267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74"/>
            <p:cNvSpPr/>
            <p:nvPr/>
          </p:nvSpPr>
          <p:spPr>
            <a:xfrm>
              <a:off x="3474450" y="2267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74"/>
            <p:cNvSpPr/>
            <p:nvPr/>
          </p:nvSpPr>
          <p:spPr>
            <a:xfrm>
              <a:off x="3474450" y="2267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74"/>
            <p:cNvSpPr/>
            <p:nvPr/>
          </p:nvSpPr>
          <p:spPr>
            <a:xfrm>
              <a:off x="3473825" y="2267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74"/>
            <p:cNvSpPr/>
            <p:nvPr/>
          </p:nvSpPr>
          <p:spPr>
            <a:xfrm>
              <a:off x="3473825" y="2267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74"/>
            <p:cNvSpPr/>
            <p:nvPr/>
          </p:nvSpPr>
          <p:spPr>
            <a:xfrm>
              <a:off x="3473825" y="2267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74"/>
            <p:cNvSpPr/>
            <p:nvPr/>
          </p:nvSpPr>
          <p:spPr>
            <a:xfrm>
              <a:off x="3473825" y="2267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74"/>
            <p:cNvSpPr/>
            <p:nvPr/>
          </p:nvSpPr>
          <p:spPr>
            <a:xfrm>
              <a:off x="3473200" y="2267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74"/>
            <p:cNvSpPr/>
            <p:nvPr/>
          </p:nvSpPr>
          <p:spPr>
            <a:xfrm>
              <a:off x="3473200" y="2267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74"/>
            <p:cNvSpPr/>
            <p:nvPr/>
          </p:nvSpPr>
          <p:spPr>
            <a:xfrm>
              <a:off x="3440625" y="2261925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27" y="226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74"/>
            <p:cNvSpPr/>
            <p:nvPr/>
          </p:nvSpPr>
          <p:spPr>
            <a:xfrm>
              <a:off x="3440625" y="2268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74"/>
            <p:cNvSpPr/>
            <p:nvPr/>
          </p:nvSpPr>
          <p:spPr>
            <a:xfrm>
              <a:off x="3440000" y="22682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74"/>
            <p:cNvSpPr/>
            <p:nvPr/>
          </p:nvSpPr>
          <p:spPr>
            <a:xfrm>
              <a:off x="3440000" y="2268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74"/>
            <p:cNvSpPr/>
            <p:nvPr/>
          </p:nvSpPr>
          <p:spPr>
            <a:xfrm>
              <a:off x="3440000" y="2268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74"/>
            <p:cNvSpPr/>
            <p:nvPr/>
          </p:nvSpPr>
          <p:spPr>
            <a:xfrm>
              <a:off x="3440000" y="2268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74"/>
            <p:cNvSpPr/>
            <p:nvPr/>
          </p:nvSpPr>
          <p:spPr>
            <a:xfrm>
              <a:off x="3440000" y="2268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74"/>
            <p:cNvSpPr/>
            <p:nvPr/>
          </p:nvSpPr>
          <p:spPr>
            <a:xfrm>
              <a:off x="3440000" y="2268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74"/>
            <p:cNvSpPr/>
            <p:nvPr/>
          </p:nvSpPr>
          <p:spPr>
            <a:xfrm>
              <a:off x="3440000" y="2269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74"/>
            <p:cNvSpPr/>
            <p:nvPr/>
          </p:nvSpPr>
          <p:spPr>
            <a:xfrm>
              <a:off x="3478850" y="2266325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0"/>
                  </a:moveTo>
                  <a:lnTo>
                    <a:pt x="0" y="126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74"/>
            <p:cNvSpPr/>
            <p:nvPr/>
          </p:nvSpPr>
          <p:spPr>
            <a:xfrm>
              <a:off x="3455025" y="2261925"/>
              <a:ext cx="13200" cy="13825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74"/>
            <p:cNvSpPr/>
            <p:nvPr/>
          </p:nvSpPr>
          <p:spPr>
            <a:xfrm>
              <a:off x="3478850" y="2269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74"/>
            <p:cNvSpPr/>
            <p:nvPr/>
          </p:nvSpPr>
          <p:spPr>
            <a:xfrm>
              <a:off x="3478850" y="2269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74"/>
            <p:cNvSpPr/>
            <p:nvPr/>
          </p:nvSpPr>
          <p:spPr>
            <a:xfrm>
              <a:off x="3478850" y="2269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74"/>
            <p:cNvSpPr/>
            <p:nvPr/>
          </p:nvSpPr>
          <p:spPr>
            <a:xfrm>
              <a:off x="3478850" y="2269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74"/>
            <p:cNvSpPr/>
            <p:nvPr/>
          </p:nvSpPr>
          <p:spPr>
            <a:xfrm>
              <a:off x="3478850" y="2269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74"/>
            <p:cNvSpPr/>
            <p:nvPr/>
          </p:nvSpPr>
          <p:spPr>
            <a:xfrm>
              <a:off x="3478225" y="2270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74"/>
            <p:cNvSpPr/>
            <p:nvPr/>
          </p:nvSpPr>
          <p:spPr>
            <a:xfrm>
              <a:off x="3478225" y="2270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74"/>
            <p:cNvSpPr/>
            <p:nvPr/>
          </p:nvSpPr>
          <p:spPr>
            <a:xfrm>
              <a:off x="3478225" y="2270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74"/>
            <p:cNvSpPr/>
            <p:nvPr/>
          </p:nvSpPr>
          <p:spPr>
            <a:xfrm>
              <a:off x="3440000" y="22694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74"/>
            <p:cNvSpPr/>
            <p:nvPr/>
          </p:nvSpPr>
          <p:spPr>
            <a:xfrm>
              <a:off x="3468200" y="22694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76"/>
                    <a:pt x="25" y="276"/>
                  </a:cubicBezTo>
                  <a:lnTo>
                    <a:pt x="25" y="51"/>
                  </a:lnTo>
                  <a:cubicBezTo>
                    <a:pt x="25" y="26"/>
                    <a:pt x="25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74"/>
            <p:cNvSpPr/>
            <p:nvPr/>
          </p:nvSpPr>
          <p:spPr>
            <a:xfrm>
              <a:off x="3478225" y="22700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74"/>
            <p:cNvSpPr/>
            <p:nvPr/>
          </p:nvSpPr>
          <p:spPr>
            <a:xfrm>
              <a:off x="3468825" y="2270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74"/>
            <p:cNvSpPr/>
            <p:nvPr/>
          </p:nvSpPr>
          <p:spPr>
            <a:xfrm>
              <a:off x="3468825" y="2270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74"/>
            <p:cNvSpPr/>
            <p:nvPr/>
          </p:nvSpPr>
          <p:spPr>
            <a:xfrm>
              <a:off x="3468825" y="2270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74"/>
            <p:cNvSpPr/>
            <p:nvPr/>
          </p:nvSpPr>
          <p:spPr>
            <a:xfrm>
              <a:off x="3468825" y="2270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74"/>
            <p:cNvSpPr/>
            <p:nvPr/>
          </p:nvSpPr>
          <p:spPr>
            <a:xfrm>
              <a:off x="3468825" y="2270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74"/>
            <p:cNvSpPr/>
            <p:nvPr/>
          </p:nvSpPr>
          <p:spPr>
            <a:xfrm>
              <a:off x="3468825" y="2271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74"/>
            <p:cNvSpPr/>
            <p:nvPr/>
          </p:nvSpPr>
          <p:spPr>
            <a:xfrm>
              <a:off x="3468200" y="2271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74"/>
            <p:cNvSpPr/>
            <p:nvPr/>
          </p:nvSpPr>
          <p:spPr>
            <a:xfrm>
              <a:off x="3468200" y="2271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74"/>
            <p:cNvSpPr/>
            <p:nvPr/>
          </p:nvSpPr>
          <p:spPr>
            <a:xfrm>
              <a:off x="3436250" y="2272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26"/>
                  </a:lnTo>
                  <a:cubicBezTo>
                    <a:pt x="25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74"/>
            <p:cNvSpPr/>
            <p:nvPr/>
          </p:nvSpPr>
          <p:spPr>
            <a:xfrm>
              <a:off x="3436250" y="2272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74"/>
            <p:cNvSpPr/>
            <p:nvPr/>
          </p:nvSpPr>
          <p:spPr>
            <a:xfrm>
              <a:off x="3435600" y="227257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74"/>
            <p:cNvSpPr/>
            <p:nvPr/>
          </p:nvSpPr>
          <p:spPr>
            <a:xfrm>
              <a:off x="3434975" y="2272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26"/>
                    <a:pt x="26" y="226"/>
                    <a:pt x="26" y="252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74"/>
            <p:cNvSpPr/>
            <p:nvPr/>
          </p:nvSpPr>
          <p:spPr>
            <a:xfrm>
              <a:off x="3434975" y="2272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74"/>
            <p:cNvSpPr/>
            <p:nvPr/>
          </p:nvSpPr>
          <p:spPr>
            <a:xfrm>
              <a:off x="3434350" y="22725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74"/>
            <p:cNvSpPr/>
            <p:nvPr/>
          </p:nvSpPr>
          <p:spPr>
            <a:xfrm>
              <a:off x="3434350" y="2272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74"/>
            <p:cNvSpPr/>
            <p:nvPr/>
          </p:nvSpPr>
          <p:spPr>
            <a:xfrm>
              <a:off x="3433725" y="22725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74"/>
            <p:cNvSpPr/>
            <p:nvPr/>
          </p:nvSpPr>
          <p:spPr>
            <a:xfrm>
              <a:off x="3433725" y="2272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74"/>
            <p:cNvSpPr/>
            <p:nvPr/>
          </p:nvSpPr>
          <p:spPr>
            <a:xfrm>
              <a:off x="3433100" y="2272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74"/>
            <p:cNvSpPr/>
            <p:nvPr/>
          </p:nvSpPr>
          <p:spPr>
            <a:xfrm>
              <a:off x="3432475" y="2272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74"/>
            <p:cNvSpPr/>
            <p:nvPr/>
          </p:nvSpPr>
          <p:spPr>
            <a:xfrm>
              <a:off x="3474450" y="22732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74"/>
            <p:cNvSpPr/>
            <p:nvPr/>
          </p:nvSpPr>
          <p:spPr>
            <a:xfrm>
              <a:off x="3474450" y="2273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74"/>
            <p:cNvSpPr/>
            <p:nvPr/>
          </p:nvSpPr>
          <p:spPr>
            <a:xfrm>
              <a:off x="3474450" y="2273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74"/>
            <p:cNvSpPr/>
            <p:nvPr/>
          </p:nvSpPr>
          <p:spPr>
            <a:xfrm>
              <a:off x="3473825" y="2273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74"/>
            <p:cNvSpPr/>
            <p:nvPr/>
          </p:nvSpPr>
          <p:spPr>
            <a:xfrm>
              <a:off x="3473825" y="2273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74"/>
            <p:cNvSpPr/>
            <p:nvPr/>
          </p:nvSpPr>
          <p:spPr>
            <a:xfrm>
              <a:off x="3473825" y="2273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74"/>
            <p:cNvSpPr/>
            <p:nvPr/>
          </p:nvSpPr>
          <p:spPr>
            <a:xfrm>
              <a:off x="3473200" y="2273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74"/>
            <p:cNvSpPr/>
            <p:nvPr/>
          </p:nvSpPr>
          <p:spPr>
            <a:xfrm>
              <a:off x="3473200" y="2273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74"/>
            <p:cNvSpPr/>
            <p:nvPr/>
          </p:nvSpPr>
          <p:spPr>
            <a:xfrm>
              <a:off x="3472575" y="2273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74"/>
            <p:cNvSpPr/>
            <p:nvPr/>
          </p:nvSpPr>
          <p:spPr>
            <a:xfrm>
              <a:off x="3472575" y="2273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74"/>
            <p:cNvSpPr/>
            <p:nvPr/>
          </p:nvSpPr>
          <p:spPr>
            <a:xfrm>
              <a:off x="3471950" y="22732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74"/>
            <p:cNvSpPr/>
            <p:nvPr/>
          </p:nvSpPr>
          <p:spPr>
            <a:xfrm>
              <a:off x="3487000" y="2266325"/>
              <a:ext cx="14425" cy="13800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74"/>
            <p:cNvSpPr/>
            <p:nvPr/>
          </p:nvSpPr>
          <p:spPr>
            <a:xfrm>
              <a:off x="3501400" y="22744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74"/>
            <p:cNvSpPr/>
            <p:nvPr/>
          </p:nvSpPr>
          <p:spPr>
            <a:xfrm>
              <a:off x="3502025" y="2275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74"/>
            <p:cNvSpPr/>
            <p:nvPr/>
          </p:nvSpPr>
          <p:spPr>
            <a:xfrm>
              <a:off x="3502025" y="2275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74"/>
            <p:cNvSpPr/>
            <p:nvPr/>
          </p:nvSpPr>
          <p:spPr>
            <a:xfrm>
              <a:off x="3502025" y="2275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74"/>
            <p:cNvSpPr/>
            <p:nvPr/>
          </p:nvSpPr>
          <p:spPr>
            <a:xfrm>
              <a:off x="3502025" y="2275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74"/>
            <p:cNvSpPr/>
            <p:nvPr/>
          </p:nvSpPr>
          <p:spPr>
            <a:xfrm>
              <a:off x="3502025" y="2275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74"/>
            <p:cNvSpPr/>
            <p:nvPr/>
          </p:nvSpPr>
          <p:spPr>
            <a:xfrm>
              <a:off x="3501400" y="22757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74"/>
            <p:cNvSpPr/>
            <p:nvPr/>
          </p:nvSpPr>
          <p:spPr>
            <a:xfrm>
              <a:off x="3501400" y="2275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74"/>
            <p:cNvSpPr/>
            <p:nvPr/>
          </p:nvSpPr>
          <p:spPr>
            <a:xfrm>
              <a:off x="3501400" y="2275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74"/>
            <p:cNvSpPr/>
            <p:nvPr/>
          </p:nvSpPr>
          <p:spPr>
            <a:xfrm>
              <a:off x="3557800" y="2273850"/>
              <a:ext cx="5650" cy="8775"/>
            </a:xfrm>
            <a:custGeom>
              <a:avLst/>
              <a:gdLst/>
              <a:ahLst/>
              <a:cxnLst/>
              <a:rect l="l" t="t" r="r" b="b"/>
              <a:pathLst>
                <a:path w="226" h="351" extrusionOk="0">
                  <a:moveTo>
                    <a:pt x="226" y="0"/>
                  </a:moveTo>
                  <a:lnTo>
                    <a:pt x="0" y="100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74"/>
            <p:cNvSpPr/>
            <p:nvPr/>
          </p:nvSpPr>
          <p:spPr>
            <a:xfrm>
              <a:off x="3507050" y="2277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74"/>
            <p:cNvSpPr/>
            <p:nvPr/>
          </p:nvSpPr>
          <p:spPr>
            <a:xfrm>
              <a:off x="3507050" y="2277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74"/>
            <p:cNvSpPr/>
            <p:nvPr/>
          </p:nvSpPr>
          <p:spPr>
            <a:xfrm>
              <a:off x="3506425" y="2277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25" y="226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74"/>
            <p:cNvSpPr/>
            <p:nvPr/>
          </p:nvSpPr>
          <p:spPr>
            <a:xfrm>
              <a:off x="3506425" y="2277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74"/>
            <p:cNvSpPr/>
            <p:nvPr/>
          </p:nvSpPr>
          <p:spPr>
            <a:xfrm>
              <a:off x="3506425" y="2277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74"/>
            <p:cNvSpPr/>
            <p:nvPr/>
          </p:nvSpPr>
          <p:spPr>
            <a:xfrm>
              <a:off x="3506425" y="2277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74"/>
            <p:cNvSpPr/>
            <p:nvPr/>
          </p:nvSpPr>
          <p:spPr>
            <a:xfrm>
              <a:off x="3505800" y="2277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74"/>
            <p:cNvSpPr/>
            <p:nvPr/>
          </p:nvSpPr>
          <p:spPr>
            <a:xfrm>
              <a:off x="3505800" y="2277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74"/>
            <p:cNvSpPr/>
            <p:nvPr/>
          </p:nvSpPr>
          <p:spPr>
            <a:xfrm>
              <a:off x="3505800" y="2277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74"/>
            <p:cNvSpPr/>
            <p:nvPr/>
          </p:nvSpPr>
          <p:spPr>
            <a:xfrm>
              <a:off x="3505150" y="227760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74"/>
            <p:cNvSpPr/>
            <p:nvPr/>
          </p:nvSpPr>
          <p:spPr>
            <a:xfrm>
              <a:off x="3505150" y="2277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74"/>
            <p:cNvSpPr/>
            <p:nvPr/>
          </p:nvSpPr>
          <p:spPr>
            <a:xfrm>
              <a:off x="3457550" y="2271325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6" y="1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74"/>
            <p:cNvSpPr/>
            <p:nvPr/>
          </p:nvSpPr>
          <p:spPr>
            <a:xfrm>
              <a:off x="3440625" y="22700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74"/>
            <p:cNvSpPr/>
            <p:nvPr/>
          </p:nvSpPr>
          <p:spPr>
            <a:xfrm>
              <a:off x="3456925" y="2278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74"/>
            <p:cNvSpPr/>
            <p:nvPr/>
          </p:nvSpPr>
          <p:spPr>
            <a:xfrm>
              <a:off x="3456300" y="2278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74"/>
            <p:cNvSpPr/>
            <p:nvPr/>
          </p:nvSpPr>
          <p:spPr>
            <a:xfrm>
              <a:off x="3456300" y="2278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74"/>
            <p:cNvSpPr/>
            <p:nvPr/>
          </p:nvSpPr>
          <p:spPr>
            <a:xfrm>
              <a:off x="3455650" y="227822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74"/>
            <p:cNvSpPr/>
            <p:nvPr/>
          </p:nvSpPr>
          <p:spPr>
            <a:xfrm>
              <a:off x="3455650" y="2278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74"/>
            <p:cNvSpPr/>
            <p:nvPr/>
          </p:nvSpPr>
          <p:spPr>
            <a:xfrm>
              <a:off x="3455025" y="2278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74"/>
            <p:cNvSpPr/>
            <p:nvPr/>
          </p:nvSpPr>
          <p:spPr>
            <a:xfrm>
              <a:off x="3455025" y="2278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74"/>
            <p:cNvSpPr/>
            <p:nvPr/>
          </p:nvSpPr>
          <p:spPr>
            <a:xfrm>
              <a:off x="3455025" y="2278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74"/>
            <p:cNvSpPr/>
            <p:nvPr/>
          </p:nvSpPr>
          <p:spPr>
            <a:xfrm>
              <a:off x="3454400" y="2278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26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74"/>
            <p:cNvSpPr/>
            <p:nvPr/>
          </p:nvSpPr>
          <p:spPr>
            <a:xfrm>
              <a:off x="3454400" y="2278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74"/>
            <p:cNvSpPr/>
            <p:nvPr/>
          </p:nvSpPr>
          <p:spPr>
            <a:xfrm>
              <a:off x="3453775" y="2278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74"/>
            <p:cNvSpPr/>
            <p:nvPr/>
          </p:nvSpPr>
          <p:spPr>
            <a:xfrm>
              <a:off x="3422450" y="2273200"/>
              <a:ext cx="10050" cy="11325"/>
            </a:xfrm>
            <a:custGeom>
              <a:avLst/>
              <a:gdLst/>
              <a:ahLst/>
              <a:cxnLst/>
              <a:rect l="l" t="t" r="r" b="b"/>
              <a:pathLst>
                <a:path w="402" h="453" extrusionOk="0">
                  <a:moveTo>
                    <a:pt x="402" y="1"/>
                  </a:moveTo>
                  <a:lnTo>
                    <a:pt x="1" y="227"/>
                  </a:lnTo>
                  <a:lnTo>
                    <a:pt x="1" y="452"/>
                  </a:lnTo>
                  <a:lnTo>
                    <a:pt x="402" y="227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74"/>
            <p:cNvSpPr/>
            <p:nvPr/>
          </p:nvSpPr>
          <p:spPr>
            <a:xfrm>
              <a:off x="3478850" y="2270700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0" y="1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74"/>
            <p:cNvSpPr/>
            <p:nvPr/>
          </p:nvSpPr>
          <p:spPr>
            <a:xfrm>
              <a:off x="3495775" y="2275725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0"/>
                  </a:moveTo>
                  <a:lnTo>
                    <a:pt x="0" y="126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74"/>
            <p:cNvSpPr/>
            <p:nvPr/>
          </p:nvSpPr>
          <p:spPr>
            <a:xfrm>
              <a:off x="3495125" y="22794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74"/>
            <p:cNvSpPr/>
            <p:nvPr/>
          </p:nvSpPr>
          <p:spPr>
            <a:xfrm>
              <a:off x="3495125" y="22794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74"/>
            <p:cNvSpPr/>
            <p:nvPr/>
          </p:nvSpPr>
          <p:spPr>
            <a:xfrm>
              <a:off x="3495125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74"/>
            <p:cNvSpPr/>
            <p:nvPr/>
          </p:nvSpPr>
          <p:spPr>
            <a:xfrm>
              <a:off x="3494500" y="2279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74"/>
            <p:cNvSpPr/>
            <p:nvPr/>
          </p:nvSpPr>
          <p:spPr>
            <a:xfrm>
              <a:off x="3494500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74"/>
            <p:cNvSpPr/>
            <p:nvPr/>
          </p:nvSpPr>
          <p:spPr>
            <a:xfrm>
              <a:off x="3494500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74"/>
            <p:cNvSpPr/>
            <p:nvPr/>
          </p:nvSpPr>
          <p:spPr>
            <a:xfrm>
              <a:off x="3494500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74"/>
            <p:cNvSpPr/>
            <p:nvPr/>
          </p:nvSpPr>
          <p:spPr>
            <a:xfrm>
              <a:off x="3493875" y="2279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74"/>
            <p:cNvSpPr/>
            <p:nvPr/>
          </p:nvSpPr>
          <p:spPr>
            <a:xfrm>
              <a:off x="3493875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74"/>
            <p:cNvSpPr/>
            <p:nvPr/>
          </p:nvSpPr>
          <p:spPr>
            <a:xfrm>
              <a:off x="3493875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74"/>
            <p:cNvSpPr/>
            <p:nvPr/>
          </p:nvSpPr>
          <p:spPr>
            <a:xfrm>
              <a:off x="3493250" y="2278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2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74"/>
            <p:cNvSpPr/>
            <p:nvPr/>
          </p:nvSpPr>
          <p:spPr>
            <a:xfrm>
              <a:off x="3478225" y="2265850"/>
              <a:ext cx="23825" cy="13500"/>
            </a:xfrm>
            <a:custGeom>
              <a:avLst/>
              <a:gdLst/>
              <a:ahLst/>
              <a:cxnLst/>
              <a:rect l="l" t="t" r="r" b="b"/>
              <a:pathLst>
                <a:path w="953" h="540" extrusionOk="0">
                  <a:moveTo>
                    <a:pt x="301" y="0"/>
                  </a:moveTo>
                  <a:cubicBezTo>
                    <a:pt x="282" y="0"/>
                    <a:pt x="263" y="7"/>
                    <a:pt x="251" y="19"/>
                  </a:cubicBezTo>
                  <a:lnTo>
                    <a:pt x="25" y="145"/>
                  </a:lnTo>
                  <a:cubicBezTo>
                    <a:pt x="0" y="145"/>
                    <a:pt x="0" y="170"/>
                    <a:pt x="25" y="195"/>
                  </a:cubicBezTo>
                  <a:lnTo>
                    <a:pt x="602" y="521"/>
                  </a:lnTo>
                  <a:cubicBezTo>
                    <a:pt x="614" y="533"/>
                    <a:pt x="633" y="539"/>
                    <a:pt x="652" y="539"/>
                  </a:cubicBezTo>
                  <a:cubicBezTo>
                    <a:pt x="671" y="539"/>
                    <a:pt x="689" y="533"/>
                    <a:pt x="702" y="521"/>
                  </a:cubicBezTo>
                  <a:lnTo>
                    <a:pt x="928" y="395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7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74"/>
            <p:cNvSpPr/>
            <p:nvPr/>
          </p:nvSpPr>
          <p:spPr>
            <a:xfrm>
              <a:off x="3479475" y="2265700"/>
              <a:ext cx="21325" cy="11925"/>
            </a:xfrm>
            <a:custGeom>
              <a:avLst/>
              <a:gdLst/>
              <a:ahLst/>
              <a:cxnLst/>
              <a:rect l="l" t="t" r="r" b="b"/>
              <a:pathLst>
                <a:path w="853" h="477" extrusionOk="0">
                  <a:moveTo>
                    <a:pt x="226" y="0"/>
                  </a:moveTo>
                  <a:lnTo>
                    <a:pt x="0" y="126"/>
                  </a:lnTo>
                  <a:lnTo>
                    <a:pt x="577" y="451"/>
                  </a:lnTo>
                  <a:cubicBezTo>
                    <a:pt x="577" y="476"/>
                    <a:pt x="602" y="476"/>
                    <a:pt x="602" y="476"/>
                  </a:cubicBezTo>
                  <a:cubicBezTo>
                    <a:pt x="627" y="476"/>
                    <a:pt x="627" y="476"/>
                    <a:pt x="627" y="451"/>
                  </a:cubicBezTo>
                  <a:lnTo>
                    <a:pt x="853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74"/>
            <p:cNvSpPr/>
            <p:nvPr/>
          </p:nvSpPr>
          <p:spPr>
            <a:xfrm>
              <a:off x="3460675" y="227320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52" y="25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74"/>
            <p:cNvSpPr/>
            <p:nvPr/>
          </p:nvSpPr>
          <p:spPr>
            <a:xfrm>
              <a:off x="3422450" y="2278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74"/>
            <p:cNvSpPr/>
            <p:nvPr/>
          </p:nvSpPr>
          <p:spPr>
            <a:xfrm>
              <a:off x="3421825" y="2278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74"/>
            <p:cNvSpPr/>
            <p:nvPr/>
          </p:nvSpPr>
          <p:spPr>
            <a:xfrm>
              <a:off x="3421825" y="2278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74"/>
            <p:cNvSpPr/>
            <p:nvPr/>
          </p:nvSpPr>
          <p:spPr>
            <a:xfrm>
              <a:off x="3421825" y="2279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74"/>
            <p:cNvSpPr/>
            <p:nvPr/>
          </p:nvSpPr>
          <p:spPr>
            <a:xfrm>
              <a:off x="3421825" y="2279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74"/>
            <p:cNvSpPr/>
            <p:nvPr/>
          </p:nvSpPr>
          <p:spPr>
            <a:xfrm>
              <a:off x="3421825" y="2279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74"/>
            <p:cNvSpPr/>
            <p:nvPr/>
          </p:nvSpPr>
          <p:spPr>
            <a:xfrm>
              <a:off x="3421825" y="2280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74"/>
            <p:cNvSpPr/>
            <p:nvPr/>
          </p:nvSpPr>
          <p:spPr>
            <a:xfrm>
              <a:off x="3421825" y="2280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74"/>
            <p:cNvSpPr/>
            <p:nvPr/>
          </p:nvSpPr>
          <p:spPr>
            <a:xfrm>
              <a:off x="3460675" y="2280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74"/>
            <p:cNvSpPr/>
            <p:nvPr/>
          </p:nvSpPr>
          <p:spPr>
            <a:xfrm>
              <a:off x="3460675" y="2280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74"/>
            <p:cNvSpPr/>
            <p:nvPr/>
          </p:nvSpPr>
          <p:spPr>
            <a:xfrm>
              <a:off x="3460050" y="2280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74"/>
            <p:cNvSpPr/>
            <p:nvPr/>
          </p:nvSpPr>
          <p:spPr>
            <a:xfrm>
              <a:off x="3460050" y="2280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74"/>
            <p:cNvSpPr/>
            <p:nvPr/>
          </p:nvSpPr>
          <p:spPr>
            <a:xfrm>
              <a:off x="3460050" y="2280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74"/>
            <p:cNvSpPr/>
            <p:nvPr/>
          </p:nvSpPr>
          <p:spPr>
            <a:xfrm>
              <a:off x="3460050" y="2280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74"/>
            <p:cNvSpPr/>
            <p:nvPr/>
          </p:nvSpPr>
          <p:spPr>
            <a:xfrm>
              <a:off x="3460050" y="2280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74"/>
            <p:cNvSpPr/>
            <p:nvPr/>
          </p:nvSpPr>
          <p:spPr>
            <a:xfrm>
              <a:off x="3460050" y="2280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74"/>
            <p:cNvSpPr/>
            <p:nvPr/>
          </p:nvSpPr>
          <p:spPr>
            <a:xfrm>
              <a:off x="3460050" y="2280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74"/>
            <p:cNvSpPr/>
            <p:nvPr/>
          </p:nvSpPr>
          <p:spPr>
            <a:xfrm>
              <a:off x="3499525" y="2277600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0"/>
                  </a:moveTo>
                  <a:lnTo>
                    <a:pt x="0" y="151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74"/>
            <p:cNvSpPr/>
            <p:nvPr/>
          </p:nvSpPr>
          <p:spPr>
            <a:xfrm>
              <a:off x="3475075" y="22732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74"/>
            <p:cNvSpPr/>
            <p:nvPr/>
          </p:nvSpPr>
          <p:spPr>
            <a:xfrm>
              <a:off x="3421200" y="2280100"/>
              <a:ext cx="1275" cy="7550"/>
            </a:xfrm>
            <a:custGeom>
              <a:avLst/>
              <a:gdLst/>
              <a:ahLst/>
              <a:cxnLst/>
              <a:rect l="l" t="t" r="r" b="b"/>
              <a:pathLst>
                <a:path w="51" h="302" extrusionOk="0">
                  <a:moveTo>
                    <a:pt x="26" y="1"/>
                  </a:moveTo>
                  <a:lnTo>
                    <a:pt x="26" y="226"/>
                  </a:lnTo>
                  <a:cubicBezTo>
                    <a:pt x="1" y="251"/>
                    <a:pt x="26" y="276"/>
                    <a:pt x="51" y="301"/>
                  </a:cubicBezTo>
                  <a:lnTo>
                    <a:pt x="51" y="51"/>
                  </a:lnTo>
                  <a:cubicBezTo>
                    <a:pt x="26" y="26"/>
                    <a:pt x="26" y="26"/>
                    <a:pt x="26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74"/>
            <p:cNvSpPr/>
            <p:nvPr/>
          </p:nvSpPr>
          <p:spPr>
            <a:xfrm>
              <a:off x="3499525" y="2281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74"/>
            <p:cNvSpPr/>
            <p:nvPr/>
          </p:nvSpPr>
          <p:spPr>
            <a:xfrm>
              <a:off x="3498900" y="2281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74"/>
            <p:cNvSpPr/>
            <p:nvPr/>
          </p:nvSpPr>
          <p:spPr>
            <a:xfrm>
              <a:off x="3498900" y="2281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74"/>
            <p:cNvSpPr/>
            <p:nvPr/>
          </p:nvSpPr>
          <p:spPr>
            <a:xfrm>
              <a:off x="3498900" y="2281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74"/>
            <p:cNvSpPr/>
            <p:nvPr/>
          </p:nvSpPr>
          <p:spPr>
            <a:xfrm>
              <a:off x="3498900" y="2281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74"/>
            <p:cNvSpPr/>
            <p:nvPr/>
          </p:nvSpPr>
          <p:spPr>
            <a:xfrm>
              <a:off x="3498900" y="2281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74"/>
            <p:cNvSpPr/>
            <p:nvPr/>
          </p:nvSpPr>
          <p:spPr>
            <a:xfrm>
              <a:off x="3498900" y="2281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74"/>
            <p:cNvSpPr/>
            <p:nvPr/>
          </p:nvSpPr>
          <p:spPr>
            <a:xfrm>
              <a:off x="3498900" y="2281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74"/>
            <p:cNvSpPr/>
            <p:nvPr/>
          </p:nvSpPr>
          <p:spPr>
            <a:xfrm>
              <a:off x="3460050" y="22807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76"/>
                    <a:pt x="26" y="276"/>
                  </a:cubicBezTo>
                  <a:lnTo>
                    <a:pt x="26" y="51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74"/>
            <p:cNvSpPr/>
            <p:nvPr/>
          </p:nvSpPr>
          <p:spPr>
            <a:xfrm>
              <a:off x="3488875" y="22813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74"/>
            <p:cNvSpPr/>
            <p:nvPr/>
          </p:nvSpPr>
          <p:spPr>
            <a:xfrm>
              <a:off x="3498900" y="2281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74"/>
            <p:cNvSpPr/>
            <p:nvPr/>
          </p:nvSpPr>
          <p:spPr>
            <a:xfrm>
              <a:off x="3489500" y="2281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74"/>
            <p:cNvSpPr/>
            <p:nvPr/>
          </p:nvSpPr>
          <p:spPr>
            <a:xfrm>
              <a:off x="3489500" y="22826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74"/>
            <p:cNvSpPr/>
            <p:nvPr/>
          </p:nvSpPr>
          <p:spPr>
            <a:xfrm>
              <a:off x="3489500" y="22826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74"/>
            <p:cNvSpPr/>
            <p:nvPr/>
          </p:nvSpPr>
          <p:spPr>
            <a:xfrm>
              <a:off x="3489500" y="2282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74"/>
            <p:cNvSpPr/>
            <p:nvPr/>
          </p:nvSpPr>
          <p:spPr>
            <a:xfrm>
              <a:off x="3488875" y="2282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74"/>
            <p:cNvSpPr/>
            <p:nvPr/>
          </p:nvSpPr>
          <p:spPr>
            <a:xfrm>
              <a:off x="3488875" y="2282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74"/>
            <p:cNvSpPr/>
            <p:nvPr/>
          </p:nvSpPr>
          <p:spPr>
            <a:xfrm>
              <a:off x="3488875" y="2283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74"/>
            <p:cNvSpPr/>
            <p:nvPr/>
          </p:nvSpPr>
          <p:spPr>
            <a:xfrm>
              <a:off x="3488875" y="2283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74"/>
            <p:cNvSpPr/>
            <p:nvPr/>
          </p:nvSpPr>
          <p:spPr>
            <a:xfrm>
              <a:off x="3416825" y="2283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74"/>
            <p:cNvSpPr/>
            <p:nvPr/>
          </p:nvSpPr>
          <p:spPr>
            <a:xfrm>
              <a:off x="3416825" y="2283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74"/>
            <p:cNvSpPr/>
            <p:nvPr/>
          </p:nvSpPr>
          <p:spPr>
            <a:xfrm>
              <a:off x="3416825" y="2283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74"/>
            <p:cNvSpPr/>
            <p:nvPr/>
          </p:nvSpPr>
          <p:spPr>
            <a:xfrm>
              <a:off x="3416200" y="2283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74"/>
            <p:cNvSpPr/>
            <p:nvPr/>
          </p:nvSpPr>
          <p:spPr>
            <a:xfrm>
              <a:off x="3416200" y="2283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74"/>
            <p:cNvSpPr/>
            <p:nvPr/>
          </p:nvSpPr>
          <p:spPr>
            <a:xfrm>
              <a:off x="3416200" y="2283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74"/>
            <p:cNvSpPr/>
            <p:nvPr/>
          </p:nvSpPr>
          <p:spPr>
            <a:xfrm>
              <a:off x="3415550" y="228322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74"/>
            <p:cNvSpPr/>
            <p:nvPr/>
          </p:nvSpPr>
          <p:spPr>
            <a:xfrm>
              <a:off x="3415550" y="2283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74"/>
            <p:cNvSpPr/>
            <p:nvPr/>
          </p:nvSpPr>
          <p:spPr>
            <a:xfrm>
              <a:off x="3414925" y="2283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74"/>
            <p:cNvSpPr/>
            <p:nvPr/>
          </p:nvSpPr>
          <p:spPr>
            <a:xfrm>
              <a:off x="3414925" y="2283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74"/>
            <p:cNvSpPr/>
            <p:nvPr/>
          </p:nvSpPr>
          <p:spPr>
            <a:xfrm>
              <a:off x="3414300" y="2283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74"/>
            <p:cNvSpPr/>
            <p:nvPr/>
          </p:nvSpPr>
          <p:spPr>
            <a:xfrm>
              <a:off x="3495125" y="2285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74"/>
            <p:cNvSpPr/>
            <p:nvPr/>
          </p:nvSpPr>
          <p:spPr>
            <a:xfrm>
              <a:off x="3494500" y="22851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74"/>
            <p:cNvSpPr/>
            <p:nvPr/>
          </p:nvSpPr>
          <p:spPr>
            <a:xfrm>
              <a:off x="3494500" y="2285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74"/>
            <p:cNvSpPr/>
            <p:nvPr/>
          </p:nvSpPr>
          <p:spPr>
            <a:xfrm>
              <a:off x="3494500" y="2285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74"/>
            <p:cNvSpPr/>
            <p:nvPr/>
          </p:nvSpPr>
          <p:spPr>
            <a:xfrm>
              <a:off x="3493875" y="22851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74"/>
            <p:cNvSpPr/>
            <p:nvPr/>
          </p:nvSpPr>
          <p:spPr>
            <a:xfrm>
              <a:off x="3493875" y="2285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74"/>
            <p:cNvSpPr/>
            <p:nvPr/>
          </p:nvSpPr>
          <p:spPr>
            <a:xfrm>
              <a:off x="3493875" y="2285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74"/>
            <p:cNvSpPr/>
            <p:nvPr/>
          </p:nvSpPr>
          <p:spPr>
            <a:xfrm>
              <a:off x="3493250" y="22851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74"/>
            <p:cNvSpPr/>
            <p:nvPr/>
          </p:nvSpPr>
          <p:spPr>
            <a:xfrm>
              <a:off x="3493250" y="2285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74"/>
            <p:cNvSpPr/>
            <p:nvPr/>
          </p:nvSpPr>
          <p:spPr>
            <a:xfrm>
              <a:off x="3492625" y="22851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74"/>
            <p:cNvSpPr/>
            <p:nvPr/>
          </p:nvSpPr>
          <p:spPr>
            <a:xfrm>
              <a:off x="3492000" y="22851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74"/>
            <p:cNvSpPr/>
            <p:nvPr/>
          </p:nvSpPr>
          <p:spPr>
            <a:xfrm>
              <a:off x="3507050" y="2277600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74"/>
            <p:cNvSpPr/>
            <p:nvPr/>
          </p:nvSpPr>
          <p:spPr>
            <a:xfrm>
              <a:off x="3521450" y="22863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26"/>
                    <a:pt x="26" y="251"/>
                    <a:pt x="26" y="251"/>
                  </a:cubicBezTo>
                  <a:lnTo>
                    <a:pt x="26" y="25"/>
                  </a:lnTo>
                  <a:cubicBezTo>
                    <a:pt x="26" y="0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74"/>
            <p:cNvSpPr/>
            <p:nvPr/>
          </p:nvSpPr>
          <p:spPr>
            <a:xfrm>
              <a:off x="3522075" y="2287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74"/>
            <p:cNvSpPr/>
            <p:nvPr/>
          </p:nvSpPr>
          <p:spPr>
            <a:xfrm>
              <a:off x="3522075" y="2287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74"/>
            <p:cNvSpPr/>
            <p:nvPr/>
          </p:nvSpPr>
          <p:spPr>
            <a:xfrm>
              <a:off x="3522075" y="2287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74"/>
            <p:cNvSpPr/>
            <p:nvPr/>
          </p:nvSpPr>
          <p:spPr>
            <a:xfrm>
              <a:off x="3522075" y="2287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74"/>
            <p:cNvSpPr/>
            <p:nvPr/>
          </p:nvSpPr>
          <p:spPr>
            <a:xfrm>
              <a:off x="3522075" y="2287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74"/>
            <p:cNvSpPr/>
            <p:nvPr/>
          </p:nvSpPr>
          <p:spPr>
            <a:xfrm>
              <a:off x="3522075" y="2287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74"/>
            <p:cNvSpPr/>
            <p:nvPr/>
          </p:nvSpPr>
          <p:spPr>
            <a:xfrm>
              <a:off x="3521450" y="22876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74"/>
            <p:cNvSpPr/>
            <p:nvPr/>
          </p:nvSpPr>
          <p:spPr>
            <a:xfrm>
              <a:off x="3521450" y="2287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74"/>
            <p:cNvSpPr/>
            <p:nvPr/>
          </p:nvSpPr>
          <p:spPr>
            <a:xfrm>
              <a:off x="3527100" y="22895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74"/>
            <p:cNvSpPr/>
            <p:nvPr/>
          </p:nvSpPr>
          <p:spPr>
            <a:xfrm>
              <a:off x="3527100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74"/>
            <p:cNvSpPr/>
            <p:nvPr/>
          </p:nvSpPr>
          <p:spPr>
            <a:xfrm>
              <a:off x="3527100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74"/>
            <p:cNvSpPr/>
            <p:nvPr/>
          </p:nvSpPr>
          <p:spPr>
            <a:xfrm>
              <a:off x="3526475" y="22895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74"/>
            <p:cNvSpPr/>
            <p:nvPr/>
          </p:nvSpPr>
          <p:spPr>
            <a:xfrm>
              <a:off x="3526475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74"/>
            <p:cNvSpPr/>
            <p:nvPr/>
          </p:nvSpPr>
          <p:spPr>
            <a:xfrm>
              <a:off x="3526475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74"/>
            <p:cNvSpPr/>
            <p:nvPr/>
          </p:nvSpPr>
          <p:spPr>
            <a:xfrm>
              <a:off x="3526475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74"/>
            <p:cNvSpPr/>
            <p:nvPr/>
          </p:nvSpPr>
          <p:spPr>
            <a:xfrm>
              <a:off x="3525850" y="22895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74"/>
            <p:cNvSpPr/>
            <p:nvPr/>
          </p:nvSpPr>
          <p:spPr>
            <a:xfrm>
              <a:off x="3525850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74"/>
            <p:cNvSpPr/>
            <p:nvPr/>
          </p:nvSpPr>
          <p:spPr>
            <a:xfrm>
              <a:off x="3525200" y="2289500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74"/>
            <p:cNvSpPr/>
            <p:nvPr/>
          </p:nvSpPr>
          <p:spPr>
            <a:xfrm>
              <a:off x="3525200" y="2289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74"/>
            <p:cNvSpPr/>
            <p:nvPr/>
          </p:nvSpPr>
          <p:spPr>
            <a:xfrm>
              <a:off x="3477600" y="228322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1" y="227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74"/>
            <p:cNvSpPr/>
            <p:nvPr/>
          </p:nvSpPr>
          <p:spPr>
            <a:xfrm>
              <a:off x="3460675" y="22819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74"/>
            <p:cNvSpPr/>
            <p:nvPr/>
          </p:nvSpPr>
          <p:spPr>
            <a:xfrm>
              <a:off x="3403025" y="228322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52" y="25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74"/>
            <p:cNvSpPr/>
            <p:nvPr/>
          </p:nvSpPr>
          <p:spPr>
            <a:xfrm>
              <a:off x="3476975" y="2289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74"/>
            <p:cNvSpPr/>
            <p:nvPr/>
          </p:nvSpPr>
          <p:spPr>
            <a:xfrm>
              <a:off x="3476350" y="22901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74"/>
            <p:cNvSpPr/>
            <p:nvPr/>
          </p:nvSpPr>
          <p:spPr>
            <a:xfrm>
              <a:off x="3476350" y="2290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74"/>
            <p:cNvSpPr/>
            <p:nvPr/>
          </p:nvSpPr>
          <p:spPr>
            <a:xfrm>
              <a:off x="3476350" y="2290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74"/>
            <p:cNvSpPr/>
            <p:nvPr/>
          </p:nvSpPr>
          <p:spPr>
            <a:xfrm>
              <a:off x="3475725" y="22901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74"/>
            <p:cNvSpPr/>
            <p:nvPr/>
          </p:nvSpPr>
          <p:spPr>
            <a:xfrm>
              <a:off x="3475725" y="229012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74"/>
            <p:cNvSpPr/>
            <p:nvPr/>
          </p:nvSpPr>
          <p:spPr>
            <a:xfrm>
              <a:off x="3475075" y="22901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74"/>
            <p:cNvSpPr/>
            <p:nvPr/>
          </p:nvSpPr>
          <p:spPr>
            <a:xfrm>
              <a:off x="3475075" y="2290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74"/>
            <p:cNvSpPr/>
            <p:nvPr/>
          </p:nvSpPr>
          <p:spPr>
            <a:xfrm>
              <a:off x="3475075" y="2290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74"/>
            <p:cNvSpPr/>
            <p:nvPr/>
          </p:nvSpPr>
          <p:spPr>
            <a:xfrm>
              <a:off x="3474450" y="22901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74"/>
            <p:cNvSpPr/>
            <p:nvPr/>
          </p:nvSpPr>
          <p:spPr>
            <a:xfrm>
              <a:off x="3474450" y="2289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74"/>
            <p:cNvSpPr/>
            <p:nvPr/>
          </p:nvSpPr>
          <p:spPr>
            <a:xfrm>
              <a:off x="3460050" y="2273200"/>
              <a:ext cx="29475" cy="16800"/>
            </a:xfrm>
            <a:custGeom>
              <a:avLst/>
              <a:gdLst/>
              <a:ahLst/>
              <a:cxnLst/>
              <a:rect l="l" t="t" r="r" b="b"/>
              <a:pathLst>
                <a:path w="1179" h="672" extrusionOk="0">
                  <a:moveTo>
                    <a:pt x="477" y="1"/>
                  </a:moveTo>
                  <a:lnTo>
                    <a:pt x="26" y="277"/>
                  </a:lnTo>
                  <a:cubicBezTo>
                    <a:pt x="0" y="302"/>
                    <a:pt x="0" y="327"/>
                    <a:pt x="26" y="352"/>
                  </a:cubicBezTo>
                  <a:lnTo>
                    <a:pt x="577" y="653"/>
                  </a:lnTo>
                  <a:cubicBezTo>
                    <a:pt x="589" y="665"/>
                    <a:pt x="614" y="671"/>
                    <a:pt x="640" y="671"/>
                  </a:cubicBezTo>
                  <a:cubicBezTo>
                    <a:pt x="665" y="671"/>
                    <a:pt x="690" y="665"/>
                    <a:pt x="702" y="653"/>
                  </a:cubicBezTo>
                  <a:lnTo>
                    <a:pt x="1153" y="402"/>
                  </a:lnTo>
                  <a:cubicBezTo>
                    <a:pt x="1178" y="377"/>
                    <a:pt x="1178" y="352"/>
                    <a:pt x="1153" y="327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74"/>
            <p:cNvSpPr/>
            <p:nvPr/>
          </p:nvSpPr>
          <p:spPr>
            <a:xfrm>
              <a:off x="3461300" y="2273200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52" y="1"/>
                  </a:moveTo>
                  <a:cubicBezTo>
                    <a:pt x="452" y="1"/>
                    <a:pt x="1" y="277"/>
                    <a:pt x="1" y="277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8" y="327"/>
                    <a:pt x="1078" y="327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74"/>
            <p:cNvSpPr/>
            <p:nvPr/>
          </p:nvSpPr>
          <p:spPr>
            <a:xfrm>
              <a:off x="3515825" y="2287625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0"/>
                  </a:moveTo>
                  <a:lnTo>
                    <a:pt x="0" y="126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74"/>
            <p:cNvSpPr/>
            <p:nvPr/>
          </p:nvSpPr>
          <p:spPr>
            <a:xfrm>
              <a:off x="3499525" y="2282600"/>
              <a:ext cx="14425" cy="13825"/>
            </a:xfrm>
            <a:custGeom>
              <a:avLst/>
              <a:gdLst/>
              <a:ahLst/>
              <a:cxnLst/>
              <a:rect l="l" t="t" r="r" b="b"/>
              <a:pathLst>
                <a:path w="57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74"/>
            <p:cNvSpPr/>
            <p:nvPr/>
          </p:nvSpPr>
          <p:spPr>
            <a:xfrm>
              <a:off x="3498900" y="2277600"/>
              <a:ext cx="23200" cy="13650"/>
            </a:xfrm>
            <a:custGeom>
              <a:avLst/>
              <a:gdLst/>
              <a:ahLst/>
              <a:cxnLst/>
              <a:rect l="l" t="t" r="r" b="b"/>
              <a:pathLst>
                <a:path w="928" h="546" extrusionOk="0">
                  <a:moveTo>
                    <a:pt x="251" y="0"/>
                  </a:moveTo>
                  <a:lnTo>
                    <a:pt x="25" y="151"/>
                  </a:lnTo>
                  <a:cubicBezTo>
                    <a:pt x="0" y="151"/>
                    <a:pt x="0" y="176"/>
                    <a:pt x="25" y="201"/>
                  </a:cubicBezTo>
                  <a:lnTo>
                    <a:pt x="602" y="527"/>
                  </a:lnTo>
                  <a:cubicBezTo>
                    <a:pt x="614" y="539"/>
                    <a:pt x="627" y="546"/>
                    <a:pt x="639" y="546"/>
                  </a:cubicBezTo>
                  <a:cubicBezTo>
                    <a:pt x="652" y="546"/>
                    <a:pt x="664" y="539"/>
                    <a:pt x="677" y="527"/>
                  </a:cubicBezTo>
                  <a:lnTo>
                    <a:pt x="903" y="401"/>
                  </a:lnTo>
                  <a:cubicBezTo>
                    <a:pt x="928" y="376"/>
                    <a:pt x="928" y="351"/>
                    <a:pt x="903" y="351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74"/>
            <p:cNvSpPr/>
            <p:nvPr/>
          </p:nvSpPr>
          <p:spPr>
            <a:xfrm>
              <a:off x="3500150" y="2277600"/>
              <a:ext cx="20700" cy="11300"/>
            </a:xfrm>
            <a:custGeom>
              <a:avLst/>
              <a:gdLst/>
              <a:ahLst/>
              <a:cxnLst/>
              <a:rect l="l" t="t" r="r" b="b"/>
              <a:pathLst>
                <a:path w="828" h="452" extrusionOk="0">
                  <a:moveTo>
                    <a:pt x="201" y="0"/>
                  </a:moveTo>
                  <a:lnTo>
                    <a:pt x="0" y="126"/>
                  </a:lnTo>
                  <a:lnTo>
                    <a:pt x="552" y="452"/>
                  </a:lnTo>
                  <a:lnTo>
                    <a:pt x="627" y="452"/>
                  </a:lnTo>
                  <a:lnTo>
                    <a:pt x="828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74"/>
            <p:cNvSpPr/>
            <p:nvPr/>
          </p:nvSpPr>
          <p:spPr>
            <a:xfrm>
              <a:off x="3515825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74"/>
            <p:cNvSpPr/>
            <p:nvPr/>
          </p:nvSpPr>
          <p:spPr>
            <a:xfrm>
              <a:off x="3515175" y="229075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74"/>
            <p:cNvSpPr/>
            <p:nvPr/>
          </p:nvSpPr>
          <p:spPr>
            <a:xfrm>
              <a:off x="3515175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74"/>
            <p:cNvSpPr/>
            <p:nvPr/>
          </p:nvSpPr>
          <p:spPr>
            <a:xfrm>
              <a:off x="3515175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74"/>
            <p:cNvSpPr/>
            <p:nvPr/>
          </p:nvSpPr>
          <p:spPr>
            <a:xfrm>
              <a:off x="3514550" y="2290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74"/>
            <p:cNvSpPr/>
            <p:nvPr/>
          </p:nvSpPr>
          <p:spPr>
            <a:xfrm>
              <a:off x="3514550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74"/>
            <p:cNvSpPr/>
            <p:nvPr/>
          </p:nvSpPr>
          <p:spPr>
            <a:xfrm>
              <a:off x="3514550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74"/>
            <p:cNvSpPr/>
            <p:nvPr/>
          </p:nvSpPr>
          <p:spPr>
            <a:xfrm>
              <a:off x="3514550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74"/>
            <p:cNvSpPr/>
            <p:nvPr/>
          </p:nvSpPr>
          <p:spPr>
            <a:xfrm>
              <a:off x="3513925" y="2290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74"/>
            <p:cNvSpPr/>
            <p:nvPr/>
          </p:nvSpPr>
          <p:spPr>
            <a:xfrm>
              <a:off x="3513925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74"/>
            <p:cNvSpPr/>
            <p:nvPr/>
          </p:nvSpPr>
          <p:spPr>
            <a:xfrm>
              <a:off x="3513925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74"/>
            <p:cNvSpPr/>
            <p:nvPr/>
          </p:nvSpPr>
          <p:spPr>
            <a:xfrm>
              <a:off x="3403025" y="2290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74"/>
            <p:cNvSpPr/>
            <p:nvPr/>
          </p:nvSpPr>
          <p:spPr>
            <a:xfrm>
              <a:off x="3403025" y="2290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74"/>
            <p:cNvSpPr/>
            <p:nvPr/>
          </p:nvSpPr>
          <p:spPr>
            <a:xfrm>
              <a:off x="3402400" y="22901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74"/>
            <p:cNvSpPr/>
            <p:nvPr/>
          </p:nvSpPr>
          <p:spPr>
            <a:xfrm>
              <a:off x="3402400" y="2290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74"/>
            <p:cNvSpPr/>
            <p:nvPr/>
          </p:nvSpPr>
          <p:spPr>
            <a:xfrm>
              <a:off x="3402400" y="2290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74"/>
            <p:cNvSpPr/>
            <p:nvPr/>
          </p:nvSpPr>
          <p:spPr>
            <a:xfrm>
              <a:off x="3402400" y="2290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74"/>
            <p:cNvSpPr/>
            <p:nvPr/>
          </p:nvSpPr>
          <p:spPr>
            <a:xfrm>
              <a:off x="3402400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74"/>
            <p:cNvSpPr/>
            <p:nvPr/>
          </p:nvSpPr>
          <p:spPr>
            <a:xfrm>
              <a:off x="3402400" y="2290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74"/>
            <p:cNvSpPr/>
            <p:nvPr/>
          </p:nvSpPr>
          <p:spPr>
            <a:xfrm>
              <a:off x="3422450" y="2281350"/>
              <a:ext cx="33225" cy="25100"/>
            </a:xfrm>
            <a:custGeom>
              <a:avLst/>
              <a:gdLst/>
              <a:ahLst/>
              <a:cxnLst/>
              <a:rect l="l" t="t" r="r" b="b"/>
              <a:pathLst>
                <a:path w="1329" h="1004" extrusionOk="0">
                  <a:moveTo>
                    <a:pt x="1" y="1"/>
                  </a:moveTo>
                  <a:lnTo>
                    <a:pt x="1" y="251"/>
                  </a:lnTo>
                  <a:lnTo>
                    <a:pt x="1329" y="1003"/>
                  </a:lnTo>
                  <a:lnTo>
                    <a:pt x="1329" y="7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74"/>
            <p:cNvSpPr/>
            <p:nvPr/>
          </p:nvSpPr>
          <p:spPr>
            <a:xfrm>
              <a:off x="3417450" y="228322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74"/>
            <p:cNvSpPr/>
            <p:nvPr/>
          </p:nvSpPr>
          <p:spPr>
            <a:xfrm>
              <a:off x="3480725" y="22851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74"/>
            <p:cNvSpPr/>
            <p:nvPr/>
          </p:nvSpPr>
          <p:spPr>
            <a:xfrm>
              <a:off x="3402400" y="22907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74"/>
            <p:cNvSpPr/>
            <p:nvPr/>
          </p:nvSpPr>
          <p:spPr>
            <a:xfrm>
              <a:off x="3436875" y="2273200"/>
              <a:ext cx="33225" cy="25100"/>
            </a:xfrm>
            <a:custGeom>
              <a:avLst/>
              <a:gdLst/>
              <a:ahLst/>
              <a:cxnLst/>
              <a:rect l="l" t="t" r="r" b="b"/>
              <a:pathLst>
                <a:path w="1329" h="1004" extrusionOk="0">
                  <a:moveTo>
                    <a:pt x="0" y="1"/>
                  </a:moveTo>
                  <a:lnTo>
                    <a:pt x="0" y="227"/>
                  </a:lnTo>
                  <a:lnTo>
                    <a:pt x="1328" y="1003"/>
                  </a:lnTo>
                  <a:lnTo>
                    <a:pt x="1328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74"/>
            <p:cNvSpPr/>
            <p:nvPr/>
          </p:nvSpPr>
          <p:spPr>
            <a:xfrm>
              <a:off x="3431225" y="22913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74"/>
            <p:cNvSpPr/>
            <p:nvPr/>
          </p:nvSpPr>
          <p:spPr>
            <a:xfrm>
              <a:off x="3480725" y="2291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74"/>
            <p:cNvSpPr/>
            <p:nvPr/>
          </p:nvSpPr>
          <p:spPr>
            <a:xfrm>
              <a:off x="3480725" y="2291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74"/>
            <p:cNvSpPr/>
            <p:nvPr/>
          </p:nvSpPr>
          <p:spPr>
            <a:xfrm>
              <a:off x="3480725" y="2292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74"/>
            <p:cNvSpPr/>
            <p:nvPr/>
          </p:nvSpPr>
          <p:spPr>
            <a:xfrm>
              <a:off x="3480725" y="2292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74"/>
            <p:cNvSpPr/>
            <p:nvPr/>
          </p:nvSpPr>
          <p:spPr>
            <a:xfrm>
              <a:off x="3480100" y="22926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74"/>
            <p:cNvSpPr/>
            <p:nvPr/>
          </p:nvSpPr>
          <p:spPr>
            <a:xfrm>
              <a:off x="3480100" y="22926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74"/>
            <p:cNvSpPr/>
            <p:nvPr/>
          </p:nvSpPr>
          <p:spPr>
            <a:xfrm>
              <a:off x="3480100" y="2292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74"/>
            <p:cNvSpPr/>
            <p:nvPr/>
          </p:nvSpPr>
          <p:spPr>
            <a:xfrm>
              <a:off x="3480100" y="2292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74"/>
            <p:cNvSpPr/>
            <p:nvPr/>
          </p:nvSpPr>
          <p:spPr>
            <a:xfrm>
              <a:off x="3519575" y="2289500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77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74"/>
            <p:cNvSpPr/>
            <p:nvPr/>
          </p:nvSpPr>
          <p:spPr>
            <a:xfrm>
              <a:off x="3495125" y="228512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74"/>
            <p:cNvSpPr/>
            <p:nvPr/>
          </p:nvSpPr>
          <p:spPr>
            <a:xfrm>
              <a:off x="3470075" y="22920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26" y="251"/>
                    <a:pt x="26" y="277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74"/>
            <p:cNvSpPr/>
            <p:nvPr/>
          </p:nvSpPr>
          <p:spPr>
            <a:xfrm>
              <a:off x="3519575" y="2292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74"/>
            <p:cNvSpPr/>
            <p:nvPr/>
          </p:nvSpPr>
          <p:spPr>
            <a:xfrm>
              <a:off x="3519575" y="2292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74"/>
            <p:cNvSpPr/>
            <p:nvPr/>
          </p:nvSpPr>
          <p:spPr>
            <a:xfrm>
              <a:off x="3518950" y="2292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26"/>
                    <a:pt x="0" y="26"/>
                    <a:pt x="0" y="26"/>
                  </a:cubicBez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74"/>
            <p:cNvSpPr/>
            <p:nvPr/>
          </p:nvSpPr>
          <p:spPr>
            <a:xfrm>
              <a:off x="3518950" y="2293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74"/>
            <p:cNvSpPr/>
            <p:nvPr/>
          </p:nvSpPr>
          <p:spPr>
            <a:xfrm>
              <a:off x="3518950" y="2293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74"/>
            <p:cNvSpPr/>
            <p:nvPr/>
          </p:nvSpPr>
          <p:spPr>
            <a:xfrm>
              <a:off x="351895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74"/>
            <p:cNvSpPr/>
            <p:nvPr/>
          </p:nvSpPr>
          <p:spPr>
            <a:xfrm>
              <a:off x="351895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74"/>
            <p:cNvSpPr/>
            <p:nvPr/>
          </p:nvSpPr>
          <p:spPr>
            <a:xfrm>
              <a:off x="351895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74"/>
            <p:cNvSpPr/>
            <p:nvPr/>
          </p:nvSpPr>
          <p:spPr>
            <a:xfrm>
              <a:off x="3431850" y="2292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74"/>
            <p:cNvSpPr/>
            <p:nvPr/>
          </p:nvSpPr>
          <p:spPr>
            <a:xfrm>
              <a:off x="3431850" y="2292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74"/>
            <p:cNvSpPr/>
            <p:nvPr/>
          </p:nvSpPr>
          <p:spPr>
            <a:xfrm>
              <a:off x="3431850" y="2292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74"/>
            <p:cNvSpPr/>
            <p:nvPr/>
          </p:nvSpPr>
          <p:spPr>
            <a:xfrm>
              <a:off x="3431850" y="2292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74"/>
            <p:cNvSpPr/>
            <p:nvPr/>
          </p:nvSpPr>
          <p:spPr>
            <a:xfrm>
              <a:off x="3431225" y="2292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74"/>
            <p:cNvSpPr/>
            <p:nvPr/>
          </p:nvSpPr>
          <p:spPr>
            <a:xfrm>
              <a:off x="3431225" y="2292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74"/>
            <p:cNvSpPr/>
            <p:nvPr/>
          </p:nvSpPr>
          <p:spPr>
            <a:xfrm>
              <a:off x="3431225" y="2293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74"/>
            <p:cNvSpPr/>
            <p:nvPr/>
          </p:nvSpPr>
          <p:spPr>
            <a:xfrm>
              <a:off x="3431225" y="2293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74"/>
            <p:cNvSpPr/>
            <p:nvPr/>
          </p:nvSpPr>
          <p:spPr>
            <a:xfrm>
              <a:off x="3480100" y="22926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2"/>
                    <a:pt x="26" y="277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74"/>
            <p:cNvSpPr/>
            <p:nvPr/>
          </p:nvSpPr>
          <p:spPr>
            <a:xfrm>
              <a:off x="3508925" y="22932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7"/>
                  </a:lnTo>
                  <a:cubicBezTo>
                    <a:pt x="25" y="252"/>
                    <a:pt x="25" y="252"/>
                    <a:pt x="25" y="277"/>
                  </a:cubicBezTo>
                  <a:lnTo>
                    <a:pt x="25" y="26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74"/>
            <p:cNvSpPr/>
            <p:nvPr/>
          </p:nvSpPr>
          <p:spPr>
            <a:xfrm>
              <a:off x="3518950" y="22932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77"/>
                    <a:pt x="25" y="277"/>
                  </a:cubicBezTo>
                  <a:lnTo>
                    <a:pt x="25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74"/>
            <p:cNvSpPr/>
            <p:nvPr/>
          </p:nvSpPr>
          <p:spPr>
            <a:xfrm>
              <a:off x="3470700" y="2293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74"/>
            <p:cNvSpPr/>
            <p:nvPr/>
          </p:nvSpPr>
          <p:spPr>
            <a:xfrm>
              <a:off x="347070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74"/>
            <p:cNvSpPr/>
            <p:nvPr/>
          </p:nvSpPr>
          <p:spPr>
            <a:xfrm>
              <a:off x="347070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74"/>
            <p:cNvSpPr/>
            <p:nvPr/>
          </p:nvSpPr>
          <p:spPr>
            <a:xfrm>
              <a:off x="347070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74"/>
            <p:cNvSpPr/>
            <p:nvPr/>
          </p:nvSpPr>
          <p:spPr>
            <a:xfrm>
              <a:off x="3470700" y="2293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74"/>
            <p:cNvSpPr/>
            <p:nvPr/>
          </p:nvSpPr>
          <p:spPr>
            <a:xfrm>
              <a:off x="3470075" y="22939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74"/>
            <p:cNvSpPr/>
            <p:nvPr/>
          </p:nvSpPr>
          <p:spPr>
            <a:xfrm>
              <a:off x="3470075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74"/>
            <p:cNvSpPr/>
            <p:nvPr/>
          </p:nvSpPr>
          <p:spPr>
            <a:xfrm>
              <a:off x="3470075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74"/>
            <p:cNvSpPr/>
            <p:nvPr/>
          </p:nvSpPr>
          <p:spPr>
            <a:xfrm>
              <a:off x="3398650" y="2294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74"/>
            <p:cNvSpPr/>
            <p:nvPr/>
          </p:nvSpPr>
          <p:spPr>
            <a:xfrm>
              <a:off x="3398025" y="2293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74"/>
            <p:cNvSpPr/>
            <p:nvPr/>
          </p:nvSpPr>
          <p:spPr>
            <a:xfrm>
              <a:off x="3398025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74"/>
            <p:cNvSpPr/>
            <p:nvPr/>
          </p:nvSpPr>
          <p:spPr>
            <a:xfrm>
              <a:off x="3397400" y="2293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74"/>
            <p:cNvSpPr/>
            <p:nvPr/>
          </p:nvSpPr>
          <p:spPr>
            <a:xfrm>
              <a:off x="3397400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74"/>
            <p:cNvSpPr/>
            <p:nvPr/>
          </p:nvSpPr>
          <p:spPr>
            <a:xfrm>
              <a:off x="3397400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74"/>
            <p:cNvSpPr/>
            <p:nvPr/>
          </p:nvSpPr>
          <p:spPr>
            <a:xfrm>
              <a:off x="3396775" y="2293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74"/>
            <p:cNvSpPr/>
            <p:nvPr/>
          </p:nvSpPr>
          <p:spPr>
            <a:xfrm>
              <a:off x="3396775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74"/>
            <p:cNvSpPr/>
            <p:nvPr/>
          </p:nvSpPr>
          <p:spPr>
            <a:xfrm>
              <a:off x="3396150" y="2293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74"/>
            <p:cNvSpPr/>
            <p:nvPr/>
          </p:nvSpPr>
          <p:spPr>
            <a:xfrm>
              <a:off x="3396150" y="2293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74"/>
            <p:cNvSpPr/>
            <p:nvPr/>
          </p:nvSpPr>
          <p:spPr>
            <a:xfrm>
              <a:off x="3395500" y="229390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26" y="0"/>
                  </a:moveTo>
                  <a:cubicBezTo>
                    <a:pt x="26" y="25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74"/>
            <p:cNvSpPr/>
            <p:nvPr/>
          </p:nvSpPr>
          <p:spPr>
            <a:xfrm>
              <a:off x="3509550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74"/>
            <p:cNvSpPr/>
            <p:nvPr/>
          </p:nvSpPr>
          <p:spPr>
            <a:xfrm>
              <a:off x="3509550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74"/>
            <p:cNvSpPr/>
            <p:nvPr/>
          </p:nvSpPr>
          <p:spPr>
            <a:xfrm>
              <a:off x="3509550" y="2293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74"/>
            <p:cNvSpPr/>
            <p:nvPr/>
          </p:nvSpPr>
          <p:spPr>
            <a:xfrm>
              <a:off x="3509550" y="2294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74"/>
            <p:cNvSpPr/>
            <p:nvPr/>
          </p:nvSpPr>
          <p:spPr>
            <a:xfrm>
              <a:off x="3509550" y="2294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74"/>
            <p:cNvSpPr/>
            <p:nvPr/>
          </p:nvSpPr>
          <p:spPr>
            <a:xfrm>
              <a:off x="3508925" y="2294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74"/>
            <p:cNvSpPr/>
            <p:nvPr/>
          </p:nvSpPr>
          <p:spPr>
            <a:xfrm>
              <a:off x="3508925" y="2294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74"/>
            <p:cNvSpPr/>
            <p:nvPr/>
          </p:nvSpPr>
          <p:spPr>
            <a:xfrm>
              <a:off x="3508925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74"/>
            <p:cNvSpPr/>
            <p:nvPr/>
          </p:nvSpPr>
          <p:spPr>
            <a:xfrm>
              <a:off x="3437500" y="2295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74"/>
            <p:cNvSpPr/>
            <p:nvPr/>
          </p:nvSpPr>
          <p:spPr>
            <a:xfrm>
              <a:off x="3436875" y="22951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74"/>
            <p:cNvSpPr/>
            <p:nvPr/>
          </p:nvSpPr>
          <p:spPr>
            <a:xfrm>
              <a:off x="3436875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74"/>
            <p:cNvSpPr/>
            <p:nvPr/>
          </p:nvSpPr>
          <p:spPr>
            <a:xfrm>
              <a:off x="3436875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74"/>
            <p:cNvSpPr/>
            <p:nvPr/>
          </p:nvSpPr>
          <p:spPr>
            <a:xfrm>
              <a:off x="3436250" y="22951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74"/>
            <p:cNvSpPr/>
            <p:nvPr/>
          </p:nvSpPr>
          <p:spPr>
            <a:xfrm>
              <a:off x="3436250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74"/>
            <p:cNvSpPr/>
            <p:nvPr/>
          </p:nvSpPr>
          <p:spPr>
            <a:xfrm>
              <a:off x="3436250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74"/>
            <p:cNvSpPr/>
            <p:nvPr/>
          </p:nvSpPr>
          <p:spPr>
            <a:xfrm>
              <a:off x="3435600" y="2295150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74"/>
            <p:cNvSpPr/>
            <p:nvPr/>
          </p:nvSpPr>
          <p:spPr>
            <a:xfrm>
              <a:off x="3435600" y="2295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74"/>
            <p:cNvSpPr/>
            <p:nvPr/>
          </p:nvSpPr>
          <p:spPr>
            <a:xfrm>
              <a:off x="3434975" y="22951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74"/>
            <p:cNvSpPr/>
            <p:nvPr/>
          </p:nvSpPr>
          <p:spPr>
            <a:xfrm>
              <a:off x="3434350" y="22951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26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74"/>
            <p:cNvSpPr/>
            <p:nvPr/>
          </p:nvSpPr>
          <p:spPr>
            <a:xfrm>
              <a:off x="3476350" y="2295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74"/>
            <p:cNvSpPr/>
            <p:nvPr/>
          </p:nvSpPr>
          <p:spPr>
            <a:xfrm>
              <a:off x="3476350" y="22957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74"/>
            <p:cNvSpPr/>
            <p:nvPr/>
          </p:nvSpPr>
          <p:spPr>
            <a:xfrm>
              <a:off x="3475725" y="2295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74"/>
            <p:cNvSpPr/>
            <p:nvPr/>
          </p:nvSpPr>
          <p:spPr>
            <a:xfrm>
              <a:off x="3475725" y="229577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74"/>
            <p:cNvSpPr/>
            <p:nvPr/>
          </p:nvSpPr>
          <p:spPr>
            <a:xfrm>
              <a:off x="3475075" y="2295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74"/>
            <p:cNvSpPr/>
            <p:nvPr/>
          </p:nvSpPr>
          <p:spPr>
            <a:xfrm>
              <a:off x="3475075" y="2295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74"/>
            <p:cNvSpPr/>
            <p:nvPr/>
          </p:nvSpPr>
          <p:spPr>
            <a:xfrm>
              <a:off x="3475075" y="2295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74"/>
            <p:cNvSpPr/>
            <p:nvPr/>
          </p:nvSpPr>
          <p:spPr>
            <a:xfrm>
              <a:off x="3474450" y="2295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74"/>
            <p:cNvSpPr/>
            <p:nvPr/>
          </p:nvSpPr>
          <p:spPr>
            <a:xfrm>
              <a:off x="3474450" y="2295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74"/>
            <p:cNvSpPr/>
            <p:nvPr/>
          </p:nvSpPr>
          <p:spPr>
            <a:xfrm>
              <a:off x="3473825" y="2295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74"/>
            <p:cNvSpPr/>
            <p:nvPr/>
          </p:nvSpPr>
          <p:spPr>
            <a:xfrm>
              <a:off x="3473200" y="2295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74"/>
            <p:cNvSpPr/>
            <p:nvPr/>
          </p:nvSpPr>
          <p:spPr>
            <a:xfrm>
              <a:off x="3515175" y="229702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74"/>
            <p:cNvSpPr/>
            <p:nvPr/>
          </p:nvSpPr>
          <p:spPr>
            <a:xfrm>
              <a:off x="3515175" y="2296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74"/>
            <p:cNvSpPr/>
            <p:nvPr/>
          </p:nvSpPr>
          <p:spPr>
            <a:xfrm>
              <a:off x="3514550" y="2296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74"/>
            <p:cNvSpPr/>
            <p:nvPr/>
          </p:nvSpPr>
          <p:spPr>
            <a:xfrm>
              <a:off x="3514550" y="2296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74"/>
            <p:cNvSpPr/>
            <p:nvPr/>
          </p:nvSpPr>
          <p:spPr>
            <a:xfrm>
              <a:off x="3514550" y="2296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74"/>
            <p:cNvSpPr/>
            <p:nvPr/>
          </p:nvSpPr>
          <p:spPr>
            <a:xfrm>
              <a:off x="3513925" y="2296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74"/>
            <p:cNvSpPr/>
            <p:nvPr/>
          </p:nvSpPr>
          <p:spPr>
            <a:xfrm>
              <a:off x="3513925" y="2296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74"/>
            <p:cNvSpPr/>
            <p:nvPr/>
          </p:nvSpPr>
          <p:spPr>
            <a:xfrm>
              <a:off x="3513300" y="2296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74"/>
            <p:cNvSpPr/>
            <p:nvPr/>
          </p:nvSpPr>
          <p:spPr>
            <a:xfrm>
              <a:off x="3513300" y="2296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74"/>
            <p:cNvSpPr/>
            <p:nvPr/>
          </p:nvSpPr>
          <p:spPr>
            <a:xfrm>
              <a:off x="3512675" y="2296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74"/>
            <p:cNvSpPr/>
            <p:nvPr/>
          </p:nvSpPr>
          <p:spPr>
            <a:xfrm>
              <a:off x="3512050" y="22970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74"/>
            <p:cNvSpPr/>
            <p:nvPr/>
          </p:nvSpPr>
          <p:spPr>
            <a:xfrm>
              <a:off x="3527725" y="2289500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0" y="1"/>
                  </a:moveTo>
                  <a:lnTo>
                    <a:pt x="0" y="226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74"/>
            <p:cNvSpPr/>
            <p:nvPr/>
          </p:nvSpPr>
          <p:spPr>
            <a:xfrm>
              <a:off x="3542125" y="229765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25"/>
                  </a:moveTo>
                  <a:lnTo>
                    <a:pt x="1" y="27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74"/>
            <p:cNvSpPr/>
            <p:nvPr/>
          </p:nvSpPr>
          <p:spPr>
            <a:xfrm>
              <a:off x="3542125" y="2298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74"/>
            <p:cNvSpPr/>
            <p:nvPr/>
          </p:nvSpPr>
          <p:spPr>
            <a:xfrm>
              <a:off x="3542125" y="2298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74"/>
            <p:cNvSpPr/>
            <p:nvPr/>
          </p:nvSpPr>
          <p:spPr>
            <a:xfrm>
              <a:off x="3542125" y="2298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74"/>
            <p:cNvSpPr/>
            <p:nvPr/>
          </p:nvSpPr>
          <p:spPr>
            <a:xfrm>
              <a:off x="3542125" y="2298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74"/>
            <p:cNvSpPr/>
            <p:nvPr/>
          </p:nvSpPr>
          <p:spPr>
            <a:xfrm>
              <a:off x="3542125" y="2298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74"/>
            <p:cNvSpPr/>
            <p:nvPr/>
          </p:nvSpPr>
          <p:spPr>
            <a:xfrm>
              <a:off x="3542125" y="2298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74"/>
            <p:cNvSpPr/>
            <p:nvPr/>
          </p:nvSpPr>
          <p:spPr>
            <a:xfrm>
              <a:off x="3542125" y="2298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74"/>
            <p:cNvSpPr/>
            <p:nvPr/>
          </p:nvSpPr>
          <p:spPr>
            <a:xfrm>
              <a:off x="3542125" y="2298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74"/>
            <p:cNvSpPr/>
            <p:nvPr/>
          </p:nvSpPr>
          <p:spPr>
            <a:xfrm>
              <a:off x="3419950" y="229325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2" y="2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74"/>
            <p:cNvSpPr/>
            <p:nvPr/>
          </p:nvSpPr>
          <p:spPr>
            <a:xfrm>
              <a:off x="3403025" y="22920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74"/>
            <p:cNvSpPr/>
            <p:nvPr/>
          </p:nvSpPr>
          <p:spPr>
            <a:xfrm>
              <a:off x="3402400" y="2283225"/>
              <a:ext cx="29475" cy="16800"/>
            </a:xfrm>
            <a:custGeom>
              <a:avLst/>
              <a:gdLst/>
              <a:ahLst/>
              <a:cxnLst/>
              <a:rect l="l" t="t" r="r" b="b"/>
              <a:pathLst>
                <a:path w="1179" h="672" extrusionOk="0">
                  <a:moveTo>
                    <a:pt x="477" y="1"/>
                  </a:moveTo>
                  <a:lnTo>
                    <a:pt x="26" y="277"/>
                  </a:lnTo>
                  <a:cubicBezTo>
                    <a:pt x="1" y="302"/>
                    <a:pt x="1" y="327"/>
                    <a:pt x="26" y="352"/>
                  </a:cubicBezTo>
                  <a:lnTo>
                    <a:pt x="577" y="653"/>
                  </a:lnTo>
                  <a:cubicBezTo>
                    <a:pt x="590" y="665"/>
                    <a:pt x="615" y="671"/>
                    <a:pt x="640" y="671"/>
                  </a:cubicBezTo>
                  <a:cubicBezTo>
                    <a:pt x="665" y="671"/>
                    <a:pt x="690" y="665"/>
                    <a:pt x="702" y="653"/>
                  </a:cubicBezTo>
                  <a:lnTo>
                    <a:pt x="1154" y="402"/>
                  </a:lnTo>
                  <a:cubicBezTo>
                    <a:pt x="1179" y="377"/>
                    <a:pt x="1179" y="352"/>
                    <a:pt x="1154" y="327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74"/>
            <p:cNvSpPr/>
            <p:nvPr/>
          </p:nvSpPr>
          <p:spPr>
            <a:xfrm>
              <a:off x="3403650" y="2283225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52" y="1"/>
                  </a:moveTo>
                  <a:cubicBezTo>
                    <a:pt x="452" y="1"/>
                    <a:pt x="1" y="277"/>
                    <a:pt x="1" y="277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8" y="327"/>
                    <a:pt x="1078" y="327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74"/>
            <p:cNvSpPr/>
            <p:nvPr/>
          </p:nvSpPr>
          <p:spPr>
            <a:xfrm>
              <a:off x="3419325" y="2299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74"/>
            <p:cNvSpPr/>
            <p:nvPr/>
          </p:nvSpPr>
          <p:spPr>
            <a:xfrm>
              <a:off x="3418700" y="2300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74"/>
            <p:cNvSpPr/>
            <p:nvPr/>
          </p:nvSpPr>
          <p:spPr>
            <a:xfrm>
              <a:off x="3418700" y="2300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74"/>
            <p:cNvSpPr/>
            <p:nvPr/>
          </p:nvSpPr>
          <p:spPr>
            <a:xfrm>
              <a:off x="3418700" y="2300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74"/>
            <p:cNvSpPr/>
            <p:nvPr/>
          </p:nvSpPr>
          <p:spPr>
            <a:xfrm>
              <a:off x="3418075" y="2300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74"/>
            <p:cNvSpPr/>
            <p:nvPr/>
          </p:nvSpPr>
          <p:spPr>
            <a:xfrm>
              <a:off x="3418075" y="2300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74"/>
            <p:cNvSpPr/>
            <p:nvPr/>
          </p:nvSpPr>
          <p:spPr>
            <a:xfrm>
              <a:off x="3417450" y="2300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74"/>
            <p:cNvSpPr/>
            <p:nvPr/>
          </p:nvSpPr>
          <p:spPr>
            <a:xfrm>
              <a:off x="3417450" y="2300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74"/>
            <p:cNvSpPr/>
            <p:nvPr/>
          </p:nvSpPr>
          <p:spPr>
            <a:xfrm>
              <a:off x="3417450" y="2300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74"/>
            <p:cNvSpPr/>
            <p:nvPr/>
          </p:nvSpPr>
          <p:spPr>
            <a:xfrm>
              <a:off x="3416825" y="2300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74"/>
            <p:cNvSpPr/>
            <p:nvPr/>
          </p:nvSpPr>
          <p:spPr>
            <a:xfrm>
              <a:off x="3416825" y="2299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74"/>
            <p:cNvSpPr/>
            <p:nvPr/>
          </p:nvSpPr>
          <p:spPr>
            <a:xfrm>
              <a:off x="3458800" y="22939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76"/>
                  </a:lnTo>
                  <a:lnTo>
                    <a:pt x="0" y="501"/>
                  </a:lnTo>
                  <a:lnTo>
                    <a:pt x="451" y="25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74"/>
            <p:cNvSpPr/>
            <p:nvPr/>
          </p:nvSpPr>
          <p:spPr>
            <a:xfrm>
              <a:off x="3547775" y="2301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74"/>
            <p:cNvSpPr/>
            <p:nvPr/>
          </p:nvSpPr>
          <p:spPr>
            <a:xfrm>
              <a:off x="3547150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74"/>
            <p:cNvSpPr/>
            <p:nvPr/>
          </p:nvSpPr>
          <p:spPr>
            <a:xfrm>
              <a:off x="354715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74"/>
            <p:cNvSpPr/>
            <p:nvPr/>
          </p:nvSpPr>
          <p:spPr>
            <a:xfrm>
              <a:off x="354715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74"/>
            <p:cNvSpPr/>
            <p:nvPr/>
          </p:nvSpPr>
          <p:spPr>
            <a:xfrm>
              <a:off x="354715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74"/>
            <p:cNvSpPr/>
            <p:nvPr/>
          </p:nvSpPr>
          <p:spPr>
            <a:xfrm>
              <a:off x="3546525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74"/>
            <p:cNvSpPr/>
            <p:nvPr/>
          </p:nvSpPr>
          <p:spPr>
            <a:xfrm>
              <a:off x="35465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74"/>
            <p:cNvSpPr/>
            <p:nvPr/>
          </p:nvSpPr>
          <p:spPr>
            <a:xfrm>
              <a:off x="35465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74"/>
            <p:cNvSpPr/>
            <p:nvPr/>
          </p:nvSpPr>
          <p:spPr>
            <a:xfrm>
              <a:off x="3545900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74"/>
            <p:cNvSpPr/>
            <p:nvPr/>
          </p:nvSpPr>
          <p:spPr>
            <a:xfrm>
              <a:off x="354590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74"/>
            <p:cNvSpPr/>
            <p:nvPr/>
          </p:nvSpPr>
          <p:spPr>
            <a:xfrm>
              <a:off x="3545250" y="230077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26" y="1"/>
                  </a:moveTo>
                  <a:cubicBezTo>
                    <a:pt x="26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74"/>
            <p:cNvSpPr/>
            <p:nvPr/>
          </p:nvSpPr>
          <p:spPr>
            <a:xfrm>
              <a:off x="3384225" y="22945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74"/>
            <p:cNvSpPr/>
            <p:nvPr/>
          </p:nvSpPr>
          <p:spPr>
            <a:xfrm>
              <a:off x="3458175" y="23007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74"/>
            <p:cNvSpPr/>
            <p:nvPr/>
          </p:nvSpPr>
          <p:spPr>
            <a:xfrm>
              <a:off x="345817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74"/>
            <p:cNvSpPr/>
            <p:nvPr/>
          </p:nvSpPr>
          <p:spPr>
            <a:xfrm>
              <a:off x="3457550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74"/>
            <p:cNvSpPr/>
            <p:nvPr/>
          </p:nvSpPr>
          <p:spPr>
            <a:xfrm>
              <a:off x="345755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74"/>
            <p:cNvSpPr/>
            <p:nvPr/>
          </p:nvSpPr>
          <p:spPr>
            <a:xfrm>
              <a:off x="3456925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74"/>
            <p:cNvSpPr/>
            <p:nvPr/>
          </p:nvSpPr>
          <p:spPr>
            <a:xfrm>
              <a:off x="34569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74"/>
            <p:cNvSpPr/>
            <p:nvPr/>
          </p:nvSpPr>
          <p:spPr>
            <a:xfrm>
              <a:off x="34569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74"/>
            <p:cNvSpPr/>
            <p:nvPr/>
          </p:nvSpPr>
          <p:spPr>
            <a:xfrm>
              <a:off x="3456300" y="2300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74"/>
            <p:cNvSpPr/>
            <p:nvPr/>
          </p:nvSpPr>
          <p:spPr>
            <a:xfrm>
              <a:off x="3456300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74"/>
            <p:cNvSpPr/>
            <p:nvPr/>
          </p:nvSpPr>
          <p:spPr>
            <a:xfrm>
              <a:off x="3455650" y="23007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74"/>
            <p:cNvSpPr/>
            <p:nvPr/>
          </p:nvSpPr>
          <p:spPr>
            <a:xfrm>
              <a:off x="3455650" y="2300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74"/>
            <p:cNvSpPr/>
            <p:nvPr/>
          </p:nvSpPr>
          <p:spPr>
            <a:xfrm>
              <a:off x="3421200" y="2272750"/>
              <a:ext cx="49525" cy="28050"/>
            </a:xfrm>
            <a:custGeom>
              <a:avLst/>
              <a:gdLst/>
              <a:ahLst/>
              <a:cxnLst/>
              <a:rect l="l" t="t" r="r" b="b"/>
              <a:pathLst>
                <a:path w="1981" h="1122" extrusionOk="0">
                  <a:moveTo>
                    <a:pt x="539" y="0"/>
                  </a:moveTo>
                  <a:cubicBezTo>
                    <a:pt x="508" y="0"/>
                    <a:pt x="477" y="6"/>
                    <a:pt x="452" y="19"/>
                  </a:cubicBezTo>
                  <a:lnTo>
                    <a:pt x="51" y="245"/>
                  </a:lnTo>
                  <a:cubicBezTo>
                    <a:pt x="1" y="270"/>
                    <a:pt x="1" y="320"/>
                    <a:pt x="51" y="345"/>
                  </a:cubicBezTo>
                  <a:lnTo>
                    <a:pt x="1379" y="1122"/>
                  </a:lnTo>
                  <a:lnTo>
                    <a:pt x="1504" y="1122"/>
                  </a:lnTo>
                  <a:lnTo>
                    <a:pt x="1955" y="846"/>
                  </a:lnTo>
                  <a:cubicBezTo>
                    <a:pt x="1981" y="821"/>
                    <a:pt x="1981" y="796"/>
                    <a:pt x="1955" y="771"/>
                  </a:cubicBezTo>
                  <a:lnTo>
                    <a:pt x="627" y="19"/>
                  </a:lnTo>
                  <a:cubicBezTo>
                    <a:pt x="602" y="6"/>
                    <a:pt x="571" y="0"/>
                    <a:pt x="53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74"/>
            <p:cNvSpPr/>
            <p:nvPr/>
          </p:nvSpPr>
          <p:spPr>
            <a:xfrm>
              <a:off x="3422450" y="2272575"/>
              <a:ext cx="47025" cy="26350"/>
            </a:xfrm>
            <a:custGeom>
              <a:avLst/>
              <a:gdLst/>
              <a:ahLst/>
              <a:cxnLst/>
              <a:rect l="l" t="t" r="r" b="b"/>
              <a:pathLst>
                <a:path w="1881" h="1054" extrusionOk="0">
                  <a:moveTo>
                    <a:pt x="477" y="1"/>
                  </a:moveTo>
                  <a:cubicBezTo>
                    <a:pt x="452" y="1"/>
                    <a:pt x="427" y="1"/>
                    <a:pt x="402" y="26"/>
                  </a:cubicBezTo>
                  <a:lnTo>
                    <a:pt x="26" y="252"/>
                  </a:lnTo>
                  <a:lnTo>
                    <a:pt x="1" y="252"/>
                  </a:lnTo>
                  <a:cubicBezTo>
                    <a:pt x="1" y="277"/>
                    <a:pt x="1" y="277"/>
                    <a:pt x="26" y="277"/>
                  </a:cubicBezTo>
                  <a:lnTo>
                    <a:pt x="1354" y="1054"/>
                  </a:lnTo>
                  <a:lnTo>
                    <a:pt x="1429" y="1054"/>
                  </a:lnTo>
                  <a:cubicBezTo>
                    <a:pt x="1429" y="1054"/>
                    <a:pt x="1880" y="778"/>
                    <a:pt x="1880" y="778"/>
                  </a:cubicBezTo>
                  <a:lnTo>
                    <a:pt x="552" y="26"/>
                  </a:lnTo>
                  <a:cubicBezTo>
                    <a:pt x="527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74"/>
            <p:cNvSpPr/>
            <p:nvPr/>
          </p:nvSpPr>
          <p:spPr>
            <a:xfrm>
              <a:off x="3497650" y="22951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1" y="0"/>
                  </a:moveTo>
                  <a:lnTo>
                    <a:pt x="0" y="251"/>
                  </a:lnTo>
                  <a:lnTo>
                    <a:pt x="0" y="476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74"/>
            <p:cNvSpPr/>
            <p:nvPr/>
          </p:nvSpPr>
          <p:spPr>
            <a:xfrm>
              <a:off x="3480725" y="229325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74"/>
            <p:cNvSpPr/>
            <p:nvPr/>
          </p:nvSpPr>
          <p:spPr>
            <a:xfrm>
              <a:off x="3497025" y="2301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74"/>
            <p:cNvSpPr/>
            <p:nvPr/>
          </p:nvSpPr>
          <p:spPr>
            <a:xfrm>
              <a:off x="3497025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74"/>
            <p:cNvSpPr/>
            <p:nvPr/>
          </p:nvSpPr>
          <p:spPr>
            <a:xfrm>
              <a:off x="3496400" y="2301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74"/>
            <p:cNvSpPr/>
            <p:nvPr/>
          </p:nvSpPr>
          <p:spPr>
            <a:xfrm>
              <a:off x="3496400" y="2302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74"/>
            <p:cNvSpPr/>
            <p:nvPr/>
          </p:nvSpPr>
          <p:spPr>
            <a:xfrm>
              <a:off x="3496400" y="2302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74"/>
            <p:cNvSpPr/>
            <p:nvPr/>
          </p:nvSpPr>
          <p:spPr>
            <a:xfrm>
              <a:off x="3495775" y="23020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74"/>
            <p:cNvSpPr/>
            <p:nvPr/>
          </p:nvSpPr>
          <p:spPr>
            <a:xfrm>
              <a:off x="3495775" y="2302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74"/>
            <p:cNvSpPr/>
            <p:nvPr/>
          </p:nvSpPr>
          <p:spPr>
            <a:xfrm>
              <a:off x="3495125" y="230140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74"/>
            <p:cNvSpPr/>
            <p:nvPr/>
          </p:nvSpPr>
          <p:spPr>
            <a:xfrm>
              <a:off x="3495125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74"/>
            <p:cNvSpPr/>
            <p:nvPr/>
          </p:nvSpPr>
          <p:spPr>
            <a:xfrm>
              <a:off x="3495125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74"/>
            <p:cNvSpPr/>
            <p:nvPr/>
          </p:nvSpPr>
          <p:spPr>
            <a:xfrm>
              <a:off x="3494500" y="2301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74"/>
            <p:cNvSpPr/>
            <p:nvPr/>
          </p:nvSpPr>
          <p:spPr>
            <a:xfrm>
              <a:off x="3480100" y="228465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26" y="270"/>
                  </a:lnTo>
                  <a:cubicBezTo>
                    <a:pt x="0" y="295"/>
                    <a:pt x="0" y="345"/>
                    <a:pt x="26" y="345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90" y="683"/>
                    <a:pt x="702" y="671"/>
                  </a:cubicBezTo>
                  <a:lnTo>
                    <a:pt x="1153" y="420"/>
                  </a:lnTo>
                  <a:cubicBezTo>
                    <a:pt x="1178" y="395"/>
                    <a:pt x="1178" y="345"/>
                    <a:pt x="1153" y="345"/>
                  </a:cubicBezTo>
                  <a:lnTo>
                    <a:pt x="602" y="19"/>
                  </a:lnTo>
                  <a:cubicBezTo>
                    <a:pt x="589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74"/>
            <p:cNvSpPr/>
            <p:nvPr/>
          </p:nvSpPr>
          <p:spPr>
            <a:xfrm>
              <a:off x="3481350" y="2285125"/>
              <a:ext cx="26975" cy="14425"/>
            </a:xfrm>
            <a:custGeom>
              <a:avLst/>
              <a:gdLst/>
              <a:ahLst/>
              <a:cxnLst/>
              <a:rect l="l" t="t" r="r" b="b"/>
              <a:pathLst>
                <a:path w="1079" h="577" extrusionOk="0">
                  <a:moveTo>
                    <a:pt x="452" y="0"/>
                  </a:moveTo>
                  <a:cubicBezTo>
                    <a:pt x="452" y="0"/>
                    <a:pt x="1" y="251"/>
                    <a:pt x="1" y="251"/>
                  </a:cubicBezTo>
                  <a:cubicBezTo>
                    <a:pt x="1" y="251"/>
                    <a:pt x="1" y="251"/>
                    <a:pt x="1" y="276"/>
                  </a:cubicBezTo>
                  <a:lnTo>
                    <a:pt x="552" y="577"/>
                  </a:lnTo>
                  <a:lnTo>
                    <a:pt x="652" y="577"/>
                  </a:lnTo>
                  <a:cubicBezTo>
                    <a:pt x="652" y="577"/>
                    <a:pt x="1078" y="326"/>
                    <a:pt x="1078" y="326"/>
                  </a:cubicBezTo>
                  <a:cubicBezTo>
                    <a:pt x="1078" y="326"/>
                    <a:pt x="1078" y="326"/>
                    <a:pt x="1078" y="30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74"/>
            <p:cNvSpPr/>
            <p:nvPr/>
          </p:nvSpPr>
          <p:spPr>
            <a:xfrm>
              <a:off x="3423075" y="22951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74"/>
            <p:cNvSpPr/>
            <p:nvPr/>
          </p:nvSpPr>
          <p:spPr>
            <a:xfrm>
              <a:off x="33842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74"/>
            <p:cNvSpPr/>
            <p:nvPr/>
          </p:nvSpPr>
          <p:spPr>
            <a:xfrm>
              <a:off x="33842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74"/>
            <p:cNvSpPr/>
            <p:nvPr/>
          </p:nvSpPr>
          <p:spPr>
            <a:xfrm>
              <a:off x="3384225" y="2300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74"/>
            <p:cNvSpPr/>
            <p:nvPr/>
          </p:nvSpPr>
          <p:spPr>
            <a:xfrm>
              <a:off x="3383600" y="2301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74"/>
            <p:cNvSpPr/>
            <p:nvPr/>
          </p:nvSpPr>
          <p:spPr>
            <a:xfrm>
              <a:off x="3383600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74"/>
            <p:cNvSpPr/>
            <p:nvPr/>
          </p:nvSpPr>
          <p:spPr>
            <a:xfrm>
              <a:off x="3383600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74"/>
            <p:cNvSpPr/>
            <p:nvPr/>
          </p:nvSpPr>
          <p:spPr>
            <a:xfrm>
              <a:off x="3383600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74"/>
            <p:cNvSpPr/>
            <p:nvPr/>
          </p:nvSpPr>
          <p:spPr>
            <a:xfrm>
              <a:off x="3383600" y="2302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74"/>
            <p:cNvSpPr/>
            <p:nvPr/>
          </p:nvSpPr>
          <p:spPr>
            <a:xfrm>
              <a:off x="3536500" y="2299525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74"/>
            <p:cNvSpPr/>
            <p:nvPr/>
          </p:nvSpPr>
          <p:spPr>
            <a:xfrm>
              <a:off x="3519575" y="2293900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6"/>
                  </a:lnTo>
                  <a:lnTo>
                    <a:pt x="577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74"/>
            <p:cNvSpPr/>
            <p:nvPr/>
          </p:nvSpPr>
          <p:spPr>
            <a:xfrm>
              <a:off x="3423075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74"/>
            <p:cNvSpPr/>
            <p:nvPr/>
          </p:nvSpPr>
          <p:spPr>
            <a:xfrm>
              <a:off x="3423075" y="2301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74"/>
            <p:cNvSpPr/>
            <p:nvPr/>
          </p:nvSpPr>
          <p:spPr>
            <a:xfrm>
              <a:off x="3423075" y="2302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74"/>
            <p:cNvSpPr/>
            <p:nvPr/>
          </p:nvSpPr>
          <p:spPr>
            <a:xfrm>
              <a:off x="3423075" y="2302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74"/>
            <p:cNvSpPr/>
            <p:nvPr/>
          </p:nvSpPr>
          <p:spPr>
            <a:xfrm>
              <a:off x="3422450" y="2302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74"/>
            <p:cNvSpPr/>
            <p:nvPr/>
          </p:nvSpPr>
          <p:spPr>
            <a:xfrm>
              <a:off x="3398650" y="229452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51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74"/>
            <p:cNvSpPr/>
            <p:nvPr/>
          </p:nvSpPr>
          <p:spPr>
            <a:xfrm>
              <a:off x="3462550" y="2296400"/>
              <a:ext cx="10675" cy="11925"/>
            </a:xfrm>
            <a:custGeom>
              <a:avLst/>
              <a:gdLst/>
              <a:ahLst/>
              <a:cxnLst/>
              <a:rect l="l" t="t" r="r" b="b"/>
              <a:pathLst>
                <a:path w="427" h="477" extrusionOk="0">
                  <a:moveTo>
                    <a:pt x="427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27" y="226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74"/>
            <p:cNvSpPr/>
            <p:nvPr/>
          </p:nvSpPr>
          <p:spPr>
            <a:xfrm>
              <a:off x="3535875" y="23026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74"/>
            <p:cNvSpPr/>
            <p:nvPr/>
          </p:nvSpPr>
          <p:spPr>
            <a:xfrm>
              <a:off x="3535875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74"/>
            <p:cNvSpPr/>
            <p:nvPr/>
          </p:nvSpPr>
          <p:spPr>
            <a:xfrm>
              <a:off x="3535225" y="230265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74"/>
            <p:cNvSpPr/>
            <p:nvPr/>
          </p:nvSpPr>
          <p:spPr>
            <a:xfrm>
              <a:off x="3535225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74"/>
            <p:cNvSpPr/>
            <p:nvPr/>
          </p:nvSpPr>
          <p:spPr>
            <a:xfrm>
              <a:off x="3535225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74"/>
            <p:cNvSpPr/>
            <p:nvPr/>
          </p:nvSpPr>
          <p:spPr>
            <a:xfrm>
              <a:off x="3534600" y="2302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74"/>
            <p:cNvSpPr/>
            <p:nvPr/>
          </p:nvSpPr>
          <p:spPr>
            <a:xfrm>
              <a:off x="3534600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74"/>
            <p:cNvSpPr/>
            <p:nvPr/>
          </p:nvSpPr>
          <p:spPr>
            <a:xfrm>
              <a:off x="3534600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74"/>
            <p:cNvSpPr/>
            <p:nvPr/>
          </p:nvSpPr>
          <p:spPr>
            <a:xfrm>
              <a:off x="3534600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74"/>
            <p:cNvSpPr/>
            <p:nvPr/>
          </p:nvSpPr>
          <p:spPr>
            <a:xfrm>
              <a:off x="3533975" y="23026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74"/>
            <p:cNvSpPr/>
            <p:nvPr/>
          </p:nvSpPr>
          <p:spPr>
            <a:xfrm>
              <a:off x="3533975" y="2302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74"/>
            <p:cNvSpPr/>
            <p:nvPr/>
          </p:nvSpPr>
          <p:spPr>
            <a:xfrm>
              <a:off x="3518950" y="2289025"/>
              <a:ext cx="23825" cy="13650"/>
            </a:xfrm>
            <a:custGeom>
              <a:avLst/>
              <a:gdLst/>
              <a:ahLst/>
              <a:cxnLst/>
              <a:rect l="l" t="t" r="r" b="b"/>
              <a:pathLst>
                <a:path w="953" h="546" extrusionOk="0">
                  <a:moveTo>
                    <a:pt x="301" y="1"/>
                  </a:moveTo>
                  <a:cubicBezTo>
                    <a:pt x="282" y="1"/>
                    <a:pt x="264" y="7"/>
                    <a:pt x="251" y="20"/>
                  </a:cubicBezTo>
                  <a:lnTo>
                    <a:pt x="25" y="145"/>
                  </a:lnTo>
                  <a:cubicBezTo>
                    <a:pt x="0" y="170"/>
                    <a:pt x="0" y="195"/>
                    <a:pt x="25" y="195"/>
                  </a:cubicBezTo>
                  <a:lnTo>
                    <a:pt x="602" y="546"/>
                  </a:lnTo>
                  <a:lnTo>
                    <a:pt x="702" y="546"/>
                  </a:lnTo>
                  <a:lnTo>
                    <a:pt x="928" y="421"/>
                  </a:lnTo>
                  <a:cubicBezTo>
                    <a:pt x="953" y="396"/>
                    <a:pt x="953" y="370"/>
                    <a:pt x="928" y="345"/>
                  </a:cubicBezTo>
                  <a:lnTo>
                    <a:pt x="351" y="20"/>
                  </a:lnTo>
                  <a:cubicBezTo>
                    <a:pt x="339" y="7"/>
                    <a:pt x="320" y="1"/>
                    <a:pt x="301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74"/>
            <p:cNvSpPr/>
            <p:nvPr/>
          </p:nvSpPr>
          <p:spPr>
            <a:xfrm>
              <a:off x="3520200" y="2289500"/>
              <a:ext cx="21325" cy="11300"/>
            </a:xfrm>
            <a:custGeom>
              <a:avLst/>
              <a:gdLst/>
              <a:ahLst/>
              <a:cxnLst/>
              <a:rect l="l" t="t" r="r" b="b"/>
              <a:pathLst>
                <a:path w="853" h="452" extrusionOk="0">
                  <a:moveTo>
                    <a:pt x="226" y="1"/>
                  </a:moveTo>
                  <a:lnTo>
                    <a:pt x="0" y="126"/>
                  </a:lnTo>
                  <a:lnTo>
                    <a:pt x="577" y="452"/>
                  </a:lnTo>
                  <a:lnTo>
                    <a:pt x="627" y="452"/>
                  </a:lnTo>
                  <a:lnTo>
                    <a:pt x="853" y="3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74"/>
            <p:cNvSpPr/>
            <p:nvPr/>
          </p:nvSpPr>
          <p:spPr>
            <a:xfrm>
              <a:off x="3422450" y="2302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74"/>
            <p:cNvSpPr/>
            <p:nvPr/>
          </p:nvSpPr>
          <p:spPr>
            <a:xfrm>
              <a:off x="3422450" y="2302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74"/>
            <p:cNvSpPr/>
            <p:nvPr/>
          </p:nvSpPr>
          <p:spPr>
            <a:xfrm>
              <a:off x="3422450" y="2302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74"/>
            <p:cNvSpPr/>
            <p:nvPr/>
          </p:nvSpPr>
          <p:spPr>
            <a:xfrm>
              <a:off x="3422450" y="2302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74"/>
            <p:cNvSpPr/>
            <p:nvPr/>
          </p:nvSpPr>
          <p:spPr>
            <a:xfrm>
              <a:off x="3383600" y="23020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74"/>
            <p:cNvSpPr/>
            <p:nvPr/>
          </p:nvSpPr>
          <p:spPr>
            <a:xfrm>
              <a:off x="3437500" y="229515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74"/>
            <p:cNvSpPr/>
            <p:nvPr/>
          </p:nvSpPr>
          <p:spPr>
            <a:xfrm>
              <a:off x="3501400" y="22970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74"/>
            <p:cNvSpPr/>
            <p:nvPr/>
          </p:nvSpPr>
          <p:spPr>
            <a:xfrm>
              <a:off x="3412425" y="23020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77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74"/>
            <p:cNvSpPr/>
            <p:nvPr/>
          </p:nvSpPr>
          <p:spPr>
            <a:xfrm>
              <a:off x="3462550" y="2302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74"/>
            <p:cNvSpPr/>
            <p:nvPr/>
          </p:nvSpPr>
          <p:spPr>
            <a:xfrm>
              <a:off x="3461925" y="2302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74"/>
            <p:cNvSpPr/>
            <p:nvPr/>
          </p:nvSpPr>
          <p:spPr>
            <a:xfrm>
              <a:off x="3461925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74"/>
            <p:cNvSpPr/>
            <p:nvPr/>
          </p:nvSpPr>
          <p:spPr>
            <a:xfrm>
              <a:off x="3461925" y="2302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74"/>
            <p:cNvSpPr/>
            <p:nvPr/>
          </p:nvSpPr>
          <p:spPr>
            <a:xfrm>
              <a:off x="3461925" y="2303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74"/>
            <p:cNvSpPr/>
            <p:nvPr/>
          </p:nvSpPr>
          <p:spPr>
            <a:xfrm>
              <a:off x="3461925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74"/>
            <p:cNvSpPr/>
            <p:nvPr/>
          </p:nvSpPr>
          <p:spPr>
            <a:xfrm>
              <a:off x="3461925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74"/>
            <p:cNvSpPr/>
            <p:nvPr/>
          </p:nvSpPr>
          <p:spPr>
            <a:xfrm>
              <a:off x="3461925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74"/>
            <p:cNvSpPr/>
            <p:nvPr/>
          </p:nvSpPr>
          <p:spPr>
            <a:xfrm>
              <a:off x="3422450" y="23026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2"/>
                    <a:pt x="26" y="277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74"/>
            <p:cNvSpPr/>
            <p:nvPr/>
          </p:nvSpPr>
          <p:spPr>
            <a:xfrm>
              <a:off x="3476975" y="229577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6" y="552"/>
                  </a:lnTo>
                  <a:lnTo>
                    <a:pt x="526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74"/>
            <p:cNvSpPr/>
            <p:nvPr/>
          </p:nvSpPr>
          <p:spPr>
            <a:xfrm>
              <a:off x="3451275" y="23032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74"/>
            <p:cNvSpPr/>
            <p:nvPr/>
          </p:nvSpPr>
          <p:spPr>
            <a:xfrm>
              <a:off x="3501400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74"/>
            <p:cNvSpPr/>
            <p:nvPr/>
          </p:nvSpPr>
          <p:spPr>
            <a:xfrm>
              <a:off x="3500775" y="23032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1" y="1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74"/>
            <p:cNvSpPr/>
            <p:nvPr/>
          </p:nvSpPr>
          <p:spPr>
            <a:xfrm>
              <a:off x="3500775" y="23039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74"/>
            <p:cNvSpPr/>
            <p:nvPr/>
          </p:nvSpPr>
          <p:spPr>
            <a:xfrm>
              <a:off x="3500775" y="23039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74"/>
            <p:cNvSpPr/>
            <p:nvPr/>
          </p:nvSpPr>
          <p:spPr>
            <a:xfrm>
              <a:off x="3500775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74"/>
            <p:cNvSpPr/>
            <p:nvPr/>
          </p:nvSpPr>
          <p:spPr>
            <a:xfrm>
              <a:off x="3500775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74"/>
            <p:cNvSpPr/>
            <p:nvPr/>
          </p:nvSpPr>
          <p:spPr>
            <a:xfrm>
              <a:off x="3500775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74"/>
            <p:cNvSpPr/>
            <p:nvPr/>
          </p:nvSpPr>
          <p:spPr>
            <a:xfrm>
              <a:off x="3500775" y="2304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74"/>
            <p:cNvSpPr/>
            <p:nvPr/>
          </p:nvSpPr>
          <p:spPr>
            <a:xfrm>
              <a:off x="3413050" y="2303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74"/>
            <p:cNvSpPr/>
            <p:nvPr/>
          </p:nvSpPr>
          <p:spPr>
            <a:xfrm>
              <a:off x="3413050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74"/>
            <p:cNvSpPr/>
            <p:nvPr/>
          </p:nvSpPr>
          <p:spPr>
            <a:xfrm>
              <a:off x="3413050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74"/>
            <p:cNvSpPr/>
            <p:nvPr/>
          </p:nvSpPr>
          <p:spPr>
            <a:xfrm>
              <a:off x="3413050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74"/>
            <p:cNvSpPr/>
            <p:nvPr/>
          </p:nvSpPr>
          <p:spPr>
            <a:xfrm>
              <a:off x="3413050" y="2303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74"/>
            <p:cNvSpPr/>
            <p:nvPr/>
          </p:nvSpPr>
          <p:spPr>
            <a:xfrm>
              <a:off x="3412425" y="23039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74"/>
            <p:cNvSpPr/>
            <p:nvPr/>
          </p:nvSpPr>
          <p:spPr>
            <a:xfrm>
              <a:off x="3412425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74"/>
            <p:cNvSpPr/>
            <p:nvPr/>
          </p:nvSpPr>
          <p:spPr>
            <a:xfrm>
              <a:off x="3412425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74"/>
            <p:cNvSpPr/>
            <p:nvPr/>
          </p:nvSpPr>
          <p:spPr>
            <a:xfrm>
              <a:off x="3539625" y="2301400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52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74"/>
            <p:cNvSpPr/>
            <p:nvPr/>
          </p:nvSpPr>
          <p:spPr>
            <a:xfrm>
              <a:off x="3461925" y="23032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77"/>
                    <a:pt x="26" y="277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74"/>
            <p:cNvSpPr/>
            <p:nvPr/>
          </p:nvSpPr>
          <p:spPr>
            <a:xfrm>
              <a:off x="3515825" y="229702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6" y="552"/>
                  </a:lnTo>
                  <a:lnTo>
                    <a:pt x="526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74"/>
            <p:cNvSpPr/>
            <p:nvPr/>
          </p:nvSpPr>
          <p:spPr>
            <a:xfrm>
              <a:off x="3490125" y="23039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26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74"/>
            <p:cNvSpPr/>
            <p:nvPr/>
          </p:nvSpPr>
          <p:spPr>
            <a:xfrm>
              <a:off x="3539625" y="2304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74"/>
            <p:cNvSpPr/>
            <p:nvPr/>
          </p:nvSpPr>
          <p:spPr>
            <a:xfrm>
              <a:off x="3539625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74"/>
            <p:cNvSpPr/>
            <p:nvPr/>
          </p:nvSpPr>
          <p:spPr>
            <a:xfrm>
              <a:off x="3539625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74"/>
            <p:cNvSpPr/>
            <p:nvPr/>
          </p:nvSpPr>
          <p:spPr>
            <a:xfrm>
              <a:off x="3539625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74"/>
            <p:cNvSpPr/>
            <p:nvPr/>
          </p:nvSpPr>
          <p:spPr>
            <a:xfrm>
              <a:off x="3539625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74"/>
            <p:cNvSpPr/>
            <p:nvPr/>
          </p:nvSpPr>
          <p:spPr>
            <a:xfrm>
              <a:off x="353962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74"/>
            <p:cNvSpPr/>
            <p:nvPr/>
          </p:nvSpPr>
          <p:spPr>
            <a:xfrm>
              <a:off x="353962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74"/>
            <p:cNvSpPr/>
            <p:nvPr/>
          </p:nvSpPr>
          <p:spPr>
            <a:xfrm>
              <a:off x="353962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74"/>
            <p:cNvSpPr/>
            <p:nvPr/>
          </p:nvSpPr>
          <p:spPr>
            <a:xfrm>
              <a:off x="3451900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74"/>
            <p:cNvSpPr/>
            <p:nvPr/>
          </p:nvSpPr>
          <p:spPr>
            <a:xfrm>
              <a:off x="3451900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74"/>
            <p:cNvSpPr/>
            <p:nvPr/>
          </p:nvSpPr>
          <p:spPr>
            <a:xfrm>
              <a:off x="3451900" y="2303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74"/>
            <p:cNvSpPr/>
            <p:nvPr/>
          </p:nvSpPr>
          <p:spPr>
            <a:xfrm>
              <a:off x="3451900" y="2304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74"/>
            <p:cNvSpPr/>
            <p:nvPr/>
          </p:nvSpPr>
          <p:spPr>
            <a:xfrm>
              <a:off x="3451900" y="2304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74"/>
            <p:cNvSpPr/>
            <p:nvPr/>
          </p:nvSpPr>
          <p:spPr>
            <a:xfrm>
              <a:off x="3451900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74"/>
            <p:cNvSpPr/>
            <p:nvPr/>
          </p:nvSpPr>
          <p:spPr>
            <a:xfrm>
              <a:off x="3451275" y="2304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74"/>
            <p:cNvSpPr/>
            <p:nvPr/>
          </p:nvSpPr>
          <p:spPr>
            <a:xfrm>
              <a:off x="345127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74"/>
            <p:cNvSpPr/>
            <p:nvPr/>
          </p:nvSpPr>
          <p:spPr>
            <a:xfrm>
              <a:off x="3500775" y="23045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74"/>
            <p:cNvSpPr/>
            <p:nvPr/>
          </p:nvSpPr>
          <p:spPr>
            <a:xfrm>
              <a:off x="3379850" y="2305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74"/>
            <p:cNvSpPr/>
            <p:nvPr/>
          </p:nvSpPr>
          <p:spPr>
            <a:xfrm>
              <a:off x="3379225" y="2305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74"/>
            <p:cNvSpPr/>
            <p:nvPr/>
          </p:nvSpPr>
          <p:spPr>
            <a:xfrm>
              <a:off x="337922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74"/>
            <p:cNvSpPr/>
            <p:nvPr/>
          </p:nvSpPr>
          <p:spPr>
            <a:xfrm>
              <a:off x="337922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74"/>
            <p:cNvSpPr/>
            <p:nvPr/>
          </p:nvSpPr>
          <p:spPr>
            <a:xfrm>
              <a:off x="3378600" y="2305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74"/>
            <p:cNvSpPr/>
            <p:nvPr/>
          </p:nvSpPr>
          <p:spPr>
            <a:xfrm>
              <a:off x="3378600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74"/>
            <p:cNvSpPr/>
            <p:nvPr/>
          </p:nvSpPr>
          <p:spPr>
            <a:xfrm>
              <a:off x="3378600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74"/>
            <p:cNvSpPr/>
            <p:nvPr/>
          </p:nvSpPr>
          <p:spPr>
            <a:xfrm>
              <a:off x="3377975" y="2305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74"/>
            <p:cNvSpPr/>
            <p:nvPr/>
          </p:nvSpPr>
          <p:spPr>
            <a:xfrm>
              <a:off x="3377975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74"/>
            <p:cNvSpPr/>
            <p:nvPr/>
          </p:nvSpPr>
          <p:spPr>
            <a:xfrm>
              <a:off x="3377350" y="2305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74"/>
            <p:cNvSpPr/>
            <p:nvPr/>
          </p:nvSpPr>
          <p:spPr>
            <a:xfrm>
              <a:off x="3376725" y="2305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74"/>
            <p:cNvSpPr/>
            <p:nvPr/>
          </p:nvSpPr>
          <p:spPr>
            <a:xfrm>
              <a:off x="3528975" y="23045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51"/>
                    <a:pt x="25" y="276"/>
                    <a:pt x="25" y="276"/>
                  </a:cubicBezTo>
                  <a:lnTo>
                    <a:pt x="25" y="50"/>
                  </a:lnTo>
                  <a:cubicBezTo>
                    <a:pt x="25" y="25"/>
                    <a:pt x="25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74"/>
            <p:cNvSpPr/>
            <p:nvPr/>
          </p:nvSpPr>
          <p:spPr>
            <a:xfrm>
              <a:off x="3539625" y="2305175"/>
              <a:ext cx="25" cy="6900"/>
            </a:xfrm>
            <a:custGeom>
              <a:avLst/>
              <a:gdLst/>
              <a:ahLst/>
              <a:cxnLst/>
              <a:rect l="l" t="t" r="r" b="b"/>
              <a:pathLst>
                <a:path w="1" h="276" extrusionOk="0">
                  <a:moveTo>
                    <a:pt x="0" y="25"/>
                  </a:moveTo>
                  <a:lnTo>
                    <a:pt x="0" y="276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74"/>
            <p:cNvSpPr/>
            <p:nvPr/>
          </p:nvSpPr>
          <p:spPr>
            <a:xfrm>
              <a:off x="3490750" y="2304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74"/>
            <p:cNvSpPr/>
            <p:nvPr/>
          </p:nvSpPr>
          <p:spPr>
            <a:xfrm>
              <a:off x="3490750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74"/>
            <p:cNvSpPr/>
            <p:nvPr/>
          </p:nvSpPr>
          <p:spPr>
            <a:xfrm>
              <a:off x="3490750" y="2305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74"/>
            <p:cNvSpPr/>
            <p:nvPr/>
          </p:nvSpPr>
          <p:spPr>
            <a:xfrm>
              <a:off x="3490750" y="2305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74"/>
            <p:cNvSpPr/>
            <p:nvPr/>
          </p:nvSpPr>
          <p:spPr>
            <a:xfrm>
              <a:off x="3490750" y="2305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74"/>
            <p:cNvSpPr/>
            <p:nvPr/>
          </p:nvSpPr>
          <p:spPr>
            <a:xfrm>
              <a:off x="3490750" y="2305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74"/>
            <p:cNvSpPr/>
            <p:nvPr/>
          </p:nvSpPr>
          <p:spPr>
            <a:xfrm>
              <a:off x="3490125" y="2305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74"/>
            <p:cNvSpPr/>
            <p:nvPr/>
          </p:nvSpPr>
          <p:spPr>
            <a:xfrm>
              <a:off x="3490125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74"/>
            <p:cNvSpPr/>
            <p:nvPr/>
          </p:nvSpPr>
          <p:spPr>
            <a:xfrm>
              <a:off x="3418700" y="2305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74"/>
            <p:cNvSpPr/>
            <p:nvPr/>
          </p:nvSpPr>
          <p:spPr>
            <a:xfrm>
              <a:off x="3418700" y="2305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74"/>
            <p:cNvSpPr/>
            <p:nvPr/>
          </p:nvSpPr>
          <p:spPr>
            <a:xfrm>
              <a:off x="3418075" y="2305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74"/>
            <p:cNvSpPr/>
            <p:nvPr/>
          </p:nvSpPr>
          <p:spPr>
            <a:xfrm>
              <a:off x="3418075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74"/>
            <p:cNvSpPr/>
            <p:nvPr/>
          </p:nvSpPr>
          <p:spPr>
            <a:xfrm>
              <a:off x="3417450" y="2305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74"/>
            <p:cNvSpPr/>
            <p:nvPr/>
          </p:nvSpPr>
          <p:spPr>
            <a:xfrm>
              <a:off x="3417450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74"/>
            <p:cNvSpPr/>
            <p:nvPr/>
          </p:nvSpPr>
          <p:spPr>
            <a:xfrm>
              <a:off x="3417450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74"/>
            <p:cNvSpPr/>
            <p:nvPr/>
          </p:nvSpPr>
          <p:spPr>
            <a:xfrm>
              <a:off x="3416825" y="2305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74"/>
            <p:cNvSpPr/>
            <p:nvPr/>
          </p:nvSpPr>
          <p:spPr>
            <a:xfrm>
              <a:off x="3416825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74"/>
            <p:cNvSpPr/>
            <p:nvPr/>
          </p:nvSpPr>
          <p:spPr>
            <a:xfrm>
              <a:off x="3416200" y="2305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74"/>
            <p:cNvSpPr/>
            <p:nvPr/>
          </p:nvSpPr>
          <p:spPr>
            <a:xfrm>
              <a:off x="3415550" y="230580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74"/>
            <p:cNvSpPr/>
            <p:nvPr/>
          </p:nvSpPr>
          <p:spPr>
            <a:xfrm>
              <a:off x="3529600" y="2305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74"/>
            <p:cNvSpPr/>
            <p:nvPr/>
          </p:nvSpPr>
          <p:spPr>
            <a:xfrm>
              <a:off x="3529600" y="2305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74"/>
            <p:cNvSpPr/>
            <p:nvPr/>
          </p:nvSpPr>
          <p:spPr>
            <a:xfrm>
              <a:off x="3529600" y="2305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74"/>
            <p:cNvSpPr/>
            <p:nvPr/>
          </p:nvSpPr>
          <p:spPr>
            <a:xfrm>
              <a:off x="3529600" y="2305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74"/>
            <p:cNvSpPr/>
            <p:nvPr/>
          </p:nvSpPr>
          <p:spPr>
            <a:xfrm>
              <a:off x="3529600" y="2305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74"/>
            <p:cNvSpPr/>
            <p:nvPr/>
          </p:nvSpPr>
          <p:spPr>
            <a:xfrm>
              <a:off x="3529600" y="2306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74"/>
            <p:cNvSpPr/>
            <p:nvPr/>
          </p:nvSpPr>
          <p:spPr>
            <a:xfrm>
              <a:off x="3528975" y="23064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74"/>
            <p:cNvSpPr/>
            <p:nvPr/>
          </p:nvSpPr>
          <p:spPr>
            <a:xfrm>
              <a:off x="3528975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74"/>
            <p:cNvSpPr/>
            <p:nvPr/>
          </p:nvSpPr>
          <p:spPr>
            <a:xfrm>
              <a:off x="3457550" y="23070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74"/>
            <p:cNvSpPr/>
            <p:nvPr/>
          </p:nvSpPr>
          <p:spPr>
            <a:xfrm>
              <a:off x="3457550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74"/>
            <p:cNvSpPr/>
            <p:nvPr/>
          </p:nvSpPr>
          <p:spPr>
            <a:xfrm>
              <a:off x="3456925" y="23064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74"/>
            <p:cNvSpPr/>
            <p:nvPr/>
          </p:nvSpPr>
          <p:spPr>
            <a:xfrm>
              <a:off x="3456925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74"/>
            <p:cNvSpPr/>
            <p:nvPr/>
          </p:nvSpPr>
          <p:spPr>
            <a:xfrm>
              <a:off x="3456925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74"/>
            <p:cNvSpPr/>
            <p:nvPr/>
          </p:nvSpPr>
          <p:spPr>
            <a:xfrm>
              <a:off x="3456300" y="23064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74"/>
            <p:cNvSpPr/>
            <p:nvPr/>
          </p:nvSpPr>
          <p:spPr>
            <a:xfrm>
              <a:off x="3456300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74"/>
            <p:cNvSpPr/>
            <p:nvPr/>
          </p:nvSpPr>
          <p:spPr>
            <a:xfrm>
              <a:off x="3456300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74"/>
            <p:cNvSpPr/>
            <p:nvPr/>
          </p:nvSpPr>
          <p:spPr>
            <a:xfrm>
              <a:off x="3455650" y="2306425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74"/>
            <p:cNvSpPr/>
            <p:nvPr/>
          </p:nvSpPr>
          <p:spPr>
            <a:xfrm>
              <a:off x="3455025" y="23064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74"/>
            <p:cNvSpPr/>
            <p:nvPr/>
          </p:nvSpPr>
          <p:spPr>
            <a:xfrm>
              <a:off x="3455025" y="23064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74"/>
            <p:cNvSpPr/>
            <p:nvPr/>
          </p:nvSpPr>
          <p:spPr>
            <a:xfrm>
              <a:off x="3496400" y="2307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26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74"/>
            <p:cNvSpPr/>
            <p:nvPr/>
          </p:nvSpPr>
          <p:spPr>
            <a:xfrm>
              <a:off x="3496400" y="2307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74"/>
            <p:cNvSpPr/>
            <p:nvPr/>
          </p:nvSpPr>
          <p:spPr>
            <a:xfrm>
              <a:off x="3496400" y="2307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74"/>
            <p:cNvSpPr/>
            <p:nvPr/>
          </p:nvSpPr>
          <p:spPr>
            <a:xfrm>
              <a:off x="3495775" y="2307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74"/>
            <p:cNvSpPr/>
            <p:nvPr/>
          </p:nvSpPr>
          <p:spPr>
            <a:xfrm>
              <a:off x="3495775" y="2307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74"/>
            <p:cNvSpPr/>
            <p:nvPr/>
          </p:nvSpPr>
          <p:spPr>
            <a:xfrm>
              <a:off x="3495125" y="230767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74"/>
            <p:cNvSpPr/>
            <p:nvPr/>
          </p:nvSpPr>
          <p:spPr>
            <a:xfrm>
              <a:off x="3495125" y="2307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74"/>
            <p:cNvSpPr/>
            <p:nvPr/>
          </p:nvSpPr>
          <p:spPr>
            <a:xfrm>
              <a:off x="3495125" y="2307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74"/>
            <p:cNvSpPr/>
            <p:nvPr/>
          </p:nvSpPr>
          <p:spPr>
            <a:xfrm>
              <a:off x="3494500" y="2307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74"/>
            <p:cNvSpPr/>
            <p:nvPr/>
          </p:nvSpPr>
          <p:spPr>
            <a:xfrm>
              <a:off x="3493875" y="2307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74"/>
            <p:cNvSpPr/>
            <p:nvPr/>
          </p:nvSpPr>
          <p:spPr>
            <a:xfrm>
              <a:off x="3493875" y="2307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74"/>
            <p:cNvSpPr/>
            <p:nvPr/>
          </p:nvSpPr>
          <p:spPr>
            <a:xfrm>
              <a:off x="3535875" y="2308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74"/>
            <p:cNvSpPr/>
            <p:nvPr/>
          </p:nvSpPr>
          <p:spPr>
            <a:xfrm>
              <a:off x="3535225" y="230830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74"/>
            <p:cNvSpPr/>
            <p:nvPr/>
          </p:nvSpPr>
          <p:spPr>
            <a:xfrm>
              <a:off x="3535225" y="2308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74"/>
            <p:cNvSpPr/>
            <p:nvPr/>
          </p:nvSpPr>
          <p:spPr>
            <a:xfrm>
              <a:off x="3534600" y="2308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74"/>
            <p:cNvSpPr/>
            <p:nvPr/>
          </p:nvSpPr>
          <p:spPr>
            <a:xfrm>
              <a:off x="3534600" y="2308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74"/>
            <p:cNvSpPr/>
            <p:nvPr/>
          </p:nvSpPr>
          <p:spPr>
            <a:xfrm>
              <a:off x="3534600" y="2308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74"/>
            <p:cNvSpPr/>
            <p:nvPr/>
          </p:nvSpPr>
          <p:spPr>
            <a:xfrm>
              <a:off x="3533975" y="2308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74"/>
            <p:cNvSpPr/>
            <p:nvPr/>
          </p:nvSpPr>
          <p:spPr>
            <a:xfrm>
              <a:off x="3533975" y="2308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74"/>
            <p:cNvSpPr/>
            <p:nvPr/>
          </p:nvSpPr>
          <p:spPr>
            <a:xfrm>
              <a:off x="3533350" y="2308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74"/>
            <p:cNvSpPr/>
            <p:nvPr/>
          </p:nvSpPr>
          <p:spPr>
            <a:xfrm>
              <a:off x="3533350" y="2308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74"/>
            <p:cNvSpPr/>
            <p:nvPr/>
          </p:nvSpPr>
          <p:spPr>
            <a:xfrm>
              <a:off x="3532725" y="2308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0"/>
                    <a:pt x="1" y="0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74"/>
            <p:cNvSpPr/>
            <p:nvPr/>
          </p:nvSpPr>
          <p:spPr>
            <a:xfrm>
              <a:off x="3547775" y="2301400"/>
              <a:ext cx="14425" cy="13825"/>
            </a:xfrm>
            <a:custGeom>
              <a:avLst/>
              <a:gdLst/>
              <a:ahLst/>
              <a:cxnLst/>
              <a:rect l="l" t="t" r="r" b="b"/>
              <a:pathLst>
                <a:path w="57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74"/>
            <p:cNvSpPr/>
            <p:nvPr/>
          </p:nvSpPr>
          <p:spPr>
            <a:xfrm>
              <a:off x="3562175" y="23095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74"/>
            <p:cNvSpPr/>
            <p:nvPr/>
          </p:nvSpPr>
          <p:spPr>
            <a:xfrm>
              <a:off x="3562800" y="2310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74"/>
            <p:cNvSpPr/>
            <p:nvPr/>
          </p:nvSpPr>
          <p:spPr>
            <a:xfrm>
              <a:off x="3562800" y="2310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74"/>
            <p:cNvSpPr/>
            <p:nvPr/>
          </p:nvSpPr>
          <p:spPr>
            <a:xfrm>
              <a:off x="3562800" y="2310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74"/>
            <p:cNvSpPr/>
            <p:nvPr/>
          </p:nvSpPr>
          <p:spPr>
            <a:xfrm>
              <a:off x="3562800" y="2310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74"/>
            <p:cNvSpPr/>
            <p:nvPr/>
          </p:nvSpPr>
          <p:spPr>
            <a:xfrm>
              <a:off x="3562800" y="2310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74"/>
            <p:cNvSpPr/>
            <p:nvPr/>
          </p:nvSpPr>
          <p:spPr>
            <a:xfrm>
              <a:off x="3562175" y="23108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74"/>
            <p:cNvSpPr/>
            <p:nvPr/>
          </p:nvSpPr>
          <p:spPr>
            <a:xfrm>
              <a:off x="3562175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74"/>
            <p:cNvSpPr/>
            <p:nvPr/>
          </p:nvSpPr>
          <p:spPr>
            <a:xfrm>
              <a:off x="3562175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74"/>
            <p:cNvSpPr/>
            <p:nvPr/>
          </p:nvSpPr>
          <p:spPr>
            <a:xfrm>
              <a:off x="3401150" y="23039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76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74"/>
            <p:cNvSpPr/>
            <p:nvPr/>
          </p:nvSpPr>
          <p:spPr>
            <a:xfrm>
              <a:off x="3384225" y="230265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74"/>
            <p:cNvSpPr/>
            <p:nvPr/>
          </p:nvSpPr>
          <p:spPr>
            <a:xfrm>
              <a:off x="3400525" y="23108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74"/>
            <p:cNvSpPr/>
            <p:nvPr/>
          </p:nvSpPr>
          <p:spPr>
            <a:xfrm>
              <a:off x="3400525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74"/>
            <p:cNvSpPr/>
            <p:nvPr/>
          </p:nvSpPr>
          <p:spPr>
            <a:xfrm>
              <a:off x="3399900" y="2310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74"/>
            <p:cNvSpPr/>
            <p:nvPr/>
          </p:nvSpPr>
          <p:spPr>
            <a:xfrm>
              <a:off x="3399900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74"/>
            <p:cNvSpPr/>
            <p:nvPr/>
          </p:nvSpPr>
          <p:spPr>
            <a:xfrm>
              <a:off x="3399275" y="2310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74"/>
            <p:cNvSpPr/>
            <p:nvPr/>
          </p:nvSpPr>
          <p:spPr>
            <a:xfrm>
              <a:off x="3399275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74"/>
            <p:cNvSpPr/>
            <p:nvPr/>
          </p:nvSpPr>
          <p:spPr>
            <a:xfrm>
              <a:off x="3399275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74"/>
            <p:cNvSpPr/>
            <p:nvPr/>
          </p:nvSpPr>
          <p:spPr>
            <a:xfrm>
              <a:off x="3398650" y="2310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74"/>
            <p:cNvSpPr/>
            <p:nvPr/>
          </p:nvSpPr>
          <p:spPr>
            <a:xfrm>
              <a:off x="3398650" y="2310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74"/>
            <p:cNvSpPr/>
            <p:nvPr/>
          </p:nvSpPr>
          <p:spPr>
            <a:xfrm>
              <a:off x="3398025" y="23108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74"/>
            <p:cNvSpPr/>
            <p:nvPr/>
          </p:nvSpPr>
          <p:spPr>
            <a:xfrm>
              <a:off x="3398025" y="2310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74"/>
            <p:cNvSpPr/>
            <p:nvPr/>
          </p:nvSpPr>
          <p:spPr>
            <a:xfrm>
              <a:off x="3440000" y="230517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0" y="251"/>
                  </a:lnTo>
                  <a:lnTo>
                    <a:pt x="0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74"/>
            <p:cNvSpPr/>
            <p:nvPr/>
          </p:nvSpPr>
          <p:spPr>
            <a:xfrm>
              <a:off x="3423075" y="230327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74"/>
            <p:cNvSpPr/>
            <p:nvPr/>
          </p:nvSpPr>
          <p:spPr>
            <a:xfrm>
              <a:off x="3352900" y="2246900"/>
              <a:ext cx="110925" cy="70825"/>
            </a:xfrm>
            <a:custGeom>
              <a:avLst/>
              <a:gdLst/>
              <a:ahLst/>
              <a:cxnLst/>
              <a:rect l="l" t="t" r="r" b="b"/>
              <a:pathLst>
                <a:path w="4437" h="2833" extrusionOk="0">
                  <a:moveTo>
                    <a:pt x="4437" y="0"/>
                  </a:moveTo>
                  <a:lnTo>
                    <a:pt x="1" y="2582"/>
                  </a:lnTo>
                  <a:lnTo>
                    <a:pt x="1" y="2832"/>
                  </a:lnTo>
                  <a:lnTo>
                    <a:pt x="4437" y="251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74"/>
            <p:cNvSpPr/>
            <p:nvPr/>
          </p:nvSpPr>
          <p:spPr>
            <a:xfrm>
              <a:off x="3365425" y="2305175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0"/>
                  </a:moveTo>
                  <a:lnTo>
                    <a:pt x="26" y="251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74"/>
            <p:cNvSpPr/>
            <p:nvPr/>
          </p:nvSpPr>
          <p:spPr>
            <a:xfrm>
              <a:off x="3422450" y="229467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45"/>
                    <a:pt x="26" y="345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90" y="683"/>
                    <a:pt x="702" y="671"/>
                  </a:cubicBezTo>
                  <a:lnTo>
                    <a:pt x="1154" y="420"/>
                  </a:lnTo>
                  <a:cubicBezTo>
                    <a:pt x="1179" y="395"/>
                    <a:pt x="1179" y="345"/>
                    <a:pt x="1154" y="345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74"/>
            <p:cNvSpPr/>
            <p:nvPr/>
          </p:nvSpPr>
          <p:spPr>
            <a:xfrm>
              <a:off x="3423700" y="2295150"/>
              <a:ext cx="26975" cy="14425"/>
            </a:xfrm>
            <a:custGeom>
              <a:avLst/>
              <a:gdLst/>
              <a:ahLst/>
              <a:cxnLst/>
              <a:rect l="l" t="t" r="r" b="b"/>
              <a:pathLst>
                <a:path w="1079" h="577" extrusionOk="0">
                  <a:moveTo>
                    <a:pt x="452" y="0"/>
                  </a:moveTo>
                  <a:cubicBezTo>
                    <a:pt x="452" y="0"/>
                    <a:pt x="1" y="251"/>
                    <a:pt x="1" y="251"/>
                  </a:cubicBezTo>
                  <a:cubicBezTo>
                    <a:pt x="1" y="251"/>
                    <a:pt x="1" y="251"/>
                    <a:pt x="1" y="276"/>
                  </a:cubicBezTo>
                  <a:lnTo>
                    <a:pt x="552" y="577"/>
                  </a:lnTo>
                  <a:lnTo>
                    <a:pt x="652" y="577"/>
                  </a:lnTo>
                  <a:lnTo>
                    <a:pt x="1078" y="326"/>
                  </a:lnTo>
                  <a:cubicBezTo>
                    <a:pt x="1078" y="326"/>
                    <a:pt x="1078" y="301"/>
                    <a:pt x="1078" y="30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74"/>
            <p:cNvSpPr/>
            <p:nvPr/>
          </p:nvSpPr>
          <p:spPr>
            <a:xfrm>
              <a:off x="3439375" y="2311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74"/>
            <p:cNvSpPr/>
            <p:nvPr/>
          </p:nvSpPr>
          <p:spPr>
            <a:xfrm>
              <a:off x="3439375" y="2311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74"/>
            <p:cNvSpPr/>
            <p:nvPr/>
          </p:nvSpPr>
          <p:spPr>
            <a:xfrm>
              <a:off x="3438750" y="2311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74"/>
            <p:cNvSpPr/>
            <p:nvPr/>
          </p:nvSpPr>
          <p:spPr>
            <a:xfrm>
              <a:off x="3438750" y="2312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74"/>
            <p:cNvSpPr/>
            <p:nvPr/>
          </p:nvSpPr>
          <p:spPr>
            <a:xfrm>
              <a:off x="3438750" y="2312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74"/>
            <p:cNvSpPr/>
            <p:nvPr/>
          </p:nvSpPr>
          <p:spPr>
            <a:xfrm>
              <a:off x="3438125" y="2312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74"/>
            <p:cNvSpPr/>
            <p:nvPr/>
          </p:nvSpPr>
          <p:spPr>
            <a:xfrm>
              <a:off x="3438125" y="2312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74"/>
            <p:cNvSpPr/>
            <p:nvPr/>
          </p:nvSpPr>
          <p:spPr>
            <a:xfrm>
              <a:off x="3437500" y="2311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74"/>
            <p:cNvSpPr/>
            <p:nvPr/>
          </p:nvSpPr>
          <p:spPr>
            <a:xfrm>
              <a:off x="3437500" y="2311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74"/>
            <p:cNvSpPr/>
            <p:nvPr/>
          </p:nvSpPr>
          <p:spPr>
            <a:xfrm>
              <a:off x="3437500" y="2311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74"/>
            <p:cNvSpPr/>
            <p:nvPr/>
          </p:nvSpPr>
          <p:spPr>
            <a:xfrm>
              <a:off x="3436875" y="2311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74"/>
            <p:cNvSpPr/>
            <p:nvPr/>
          </p:nvSpPr>
          <p:spPr>
            <a:xfrm>
              <a:off x="3478850" y="23058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1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74"/>
            <p:cNvSpPr/>
            <p:nvPr/>
          </p:nvSpPr>
          <p:spPr>
            <a:xfrm>
              <a:off x="3462550" y="230455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51"/>
                  </a:lnTo>
                  <a:lnTo>
                    <a:pt x="527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74"/>
            <p:cNvSpPr/>
            <p:nvPr/>
          </p:nvSpPr>
          <p:spPr>
            <a:xfrm>
              <a:off x="3567825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74"/>
            <p:cNvSpPr/>
            <p:nvPr/>
          </p:nvSpPr>
          <p:spPr>
            <a:xfrm>
              <a:off x="3567825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74"/>
            <p:cNvSpPr/>
            <p:nvPr/>
          </p:nvSpPr>
          <p:spPr>
            <a:xfrm>
              <a:off x="3567200" y="2312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74"/>
            <p:cNvSpPr/>
            <p:nvPr/>
          </p:nvSpPr>
          <p:spPr>
            <a:xfrm>
              <a:off x="35672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74"/>
            <p:cNvSpPr/>
            <p:nvPr/>
          </p:nvSpPr>
          <p:spPr>
            <a:xfrm>
              <a:off x="35672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74"/>
            <p:cNvSpPr/>
            <p:nvPr/>
          </p:nvSpPr>
          <p:spPr>
            <a:xfrm>
              <a:off x="35672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74"/>
            <p:cNvSpPr/>
            <p:nvPr/>
          </p:nvSpPr>
          <p:spPr>
            <a:xfrm>
              <a:off x="3566575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74"/>
            <p:cNvSpPr/>
            <p:nvPr/>
          </p:nvSpPr>
          <p:spPr>
            <a:xfrm>
              <a:off x="3566575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74"/>
            <p:cNvSpPr/>
            <p:nvPr/>
          </p:nvSpPr>
          <p:spPr>
            <a:xfrm>
              <a:off x="3566575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74"/>
            <p:cNvSpPr/>
            <p:nvPr/>
          </p:nvSpPr>
          <p:spPr>
            <a:xfrm>
              <a:off x="3565950" y="2312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74"/>
            <p:cNvSpPr/>
            <p:nvPr/>
          </p:nvSpPr>
          <p:spPr>
            <a:xfrm>
              <a:off x="3565950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74"/>
            <p:cNvSpPr/>
            <p:nvPr/>
          </p:nvSpPr>
          <p:spPr>
            <a:xfrm>
              <a:off x="3478850" y="2312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74"/>
            <p:cNvSpPr/>
            <p:nvPr/>
          </p:nvSpPr>
          <p:spPr>
            <a:xfrm>
              <a:off x="3478225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74"/>
            <p:cNvSpPr/>
            <p:nvPr/>
          </p:nvSpPr>
          <p:spPr>
            <a:xfrm>
              <a:off x="3477600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74"/>
            <p:cNvSpPr/>
            <p:nvPr/>
          </p:nvSpPr>
          <p:spPr>
            <a:xfrm>
              <a:off x="3477600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74"/>
            <p:cNvSpPr/>
            <p:nvPr/>
          </p:nvSpPr>
          <p:spPr>
            <a:xfrm>
              <a:off x="34776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74"/>
            <p:cNvSpPr/>
            <p:nvPr/>
          </p:nvSpPr>
          <p:spPr>
            <a:xfrm>
              <a:off x="3476975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74"/>
            <p:cNvSpPr/>
            <p:nvPr/>
          </p:nvSpPr>
          <p:spPr>
            <a:xfrm>
              <a:off x="3476975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74"/>
            <p:cNvSpPr/>
            <p:nvPr/>
          </p:nvSpPr>
          <p:spPr>
            <a:xfrm>
              <a:off x="3476975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74"/>
            <p:cNvSpPr/>
            <p:nvPr/>
          </p:nvSpPr>
          <p:spPr>
            <a:xfrm>
              <a:off x="3476350" y="2312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74"/>
            <p:cNvSpPr/>
            <p:nvPr/>
          </p:nvSpPr>
          <p:spPr>
            <a:xfrm>
              <a:off x="347635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74"/>
            <p:cNvSpPr/>
            <p:nvPr/>
          </p:nvSpPr>
          <p:spPr>
            <a:xfrm>
              <a:off x="3475725" y="2312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74"/>
            <p:cNvSpPr/>
            <p:nvPr/>
          </p:nvSpPr>
          <p:spPr>
            <a:xfrm>
              <a:off x="3461300" y="2295775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477" y="0"/>
                  </a:moveTo>
                  <a:lnTo>
                    <a:pt x="51" y="276"/>
                  </a:lnTo>
                  <a:cubicBezTo>
                    <a:pt x="1" y="301"/>
                    <a:pt x="1" y="326"/>
                    <a:pt x="51" y="351"/>
                  </a:cubicBezTo>
                  <a:lnTo>
                    <a:pt x="577" y="652"/>
                  </a:lnTo>
                  <a:cubicBezTo>
                    <a:pt x="602" y="664"/>
                    <a:pt x="627" y="671"/>
                    <a:pt x="649" y="671"/>
                  </a:cubicBezTo>
                  <a:cubicBezTo>
                    <a:pt x="671" y="671"/>
                    <a:pt x="690" y="664"/>
                    <a:pt x="702" y="652"/>
                  </a:cubicBezTo>
                  <a:lnTo>
                    <a:pt x="1153" y="401"/>
                  </a:lnTo>
                  <a:cubicBezTo>
                    <a:pt x="1204" y="376"/>
                    <a:pt x="1204" y="351"/>
                    <a:pt x="1153" y="326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74"/>
            <p:cNvSpPr/>
            <p:nvPr/>
          </p:nvSpPr>
          <p:spPr>
            <a:xfrm>
              <a:off x="3462550" y="2295775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452" y="0"/>
                  </a:moveTo>
                  <a:lnTo>
                    <a:pt x="1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2" y="577"/>
                  </a:cubicBezTo>
                  <a:cubicBezTo>
                    <a:pt x="652" y="577"/>
                    <a:pt x="1103" y="326"/>
                    <a:pt x="1103" y="326"/>
                  </a:cubicBezTo>
                  <a:lnTo>
                    <a:pt x="1078" y="32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74"/>
            <p:cNvSpPr/>
            <p:nvPr/>
          </p:nvSpPr>
          <p:spPr>
            <a:xfrm>
              <a:off x="3404900" y="230580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76"/>
                  </a:lnTo>
                  <a:lnTo>
                    <a:pt x="1" y="501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74"/>
            <p:cNvSpPr/>
            <p:nvPr/>
          </p:nvSpPr>
          <p:spPr>
            <a:xfrm>
              <a:off x="3365425" y="2311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74"/>
            <p:cNvSpPr/>
            <p:nvPr/>
          </p:nvSpPr>
          <p:spPr>
            <a:xfrm>
              <a:off x="3365425" y="2311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74"/>
            <p:cNvSpPr/>
            <p:nvPr/>
          </p:nvSpPr>
          <p:spPr>
            <a:xfrm>
              <a:off x="3365425" y="2312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74"/>
            <p:cNvSpPr/>
            <p:nvPr/>
          </p:nvSpPr>
          <p:spPr>
            <a:xfrm>
              <a:off x="3365425" y="2312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74"/>
            <p:cNvSpPr/>
            <p:nvPr/>
          </p:nvSpPr>
          <p:spPr>
            <a:xfrm>
              <a:off x="3364800" y="2312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74"/>
            <p:cNvSpPr/>
            <p:nvPr/>
          </p:nvSpPr>
          <p:spPr>
            <a:xfrm>
              <a:off x="3364800" y="2312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26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74"/>
            <p:cNvSpPr/>
            <p:nvPr/>
          </p:nvSpPr>
          <p:spPr>
            <a:xfrm>
              <a:off x="33648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74"/>
            <p:cNvSpPr/>
            <p:nvPr/>
          </p:nvSpPr>
          <p:spPr>
            <a:xfrm>
              <a:off x="33648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74"/>
            <p:cNvSpPr/>
            <p:nvPr/>
          </p:nvSpPr>
          <p:spPr>
            <a:xfrm>
              <a:off x="3518325" y="230642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6" y="0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74"/>
            <p:cNvSpPr/>
            <p:nvPr/>
          </p:nvSpPr>
          <p:spPr>
            <a:xfrm>
              <a:off x="3501400" y="230517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74"/>
            <p:cNvSpPr/>
            <p:nvPr/>
          </p:nvSpPr>
          <p:spPr>
            <a:xfrm>
              <a:off x="3379850" y="23051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74"/>
            <p:cNvSpPr/>
            <p:nvPr/>
          </p:nvSpPr>
          <p:spPr>
            <a:xfrm>
              <a:off x="340490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74"/>
            <p:cNvSpPr/>
            <p:nvPr/>
          </p:nvSpPr>
          <p:spPr>
            <a:xfrm>
              <a:off x="3404275" y="2312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26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74"/>
            <p:cNvSpPr/>
            <p:nvPr/>
          </p:nvSpPr>
          <p:spPr>
            <a:xfrm>
              <a:off x="3404275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74"/>
            <p:cNvSpPr/>
            <p:nvPr/>
          </p:nvSpPr>
          <p:spPr>
            <a:xfrm>
              <a:off x="3404275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74"/>
            <p:cNvSpPr/>
            <p:nvPr/>
          </p:nvSpPr>
          <p:spPr>
            <a:xfrm>
              <a:off x="3404275" y="2313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74"/>
            <p:cNvSpPr/>
            <p:nvPr/>
          </p:nvSpPr>
          <p:spPr>
            <a:xfrm>
              <a:off x="3500150" y="2296550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1"/>
                  </a:moveTo>
                  <a:cubicBezTo>
                    <a:pt x="533" y="1"/>
                    <a:pt x="514" y="7"/>
                    <a:pt x="502" y="19"/>
                  </a:cubicBezTo>
                  <a:lnTo>
                    <a:pt x="51" y="270"/>
                  </a:lnTo>
                  <a:cubicBezTo>
                    <a:pt x="0" y="295"/>
                    <a:pt x="0" y="320"/>
                    <a:pt x="51" y="345"/>
                  </a:cubicBezTo>
                  <a:lnTo>
                    <a:pt x="577" y="671"/>
                  </a:lnTo>
                  <a:lnTo>
                    <a:pt x="727" y="671"/>
                  </a:lnTo>
                  <a:lnTo>
                    <a:pt x="1153" y="395"/>
                  </a:lnTo>
                  <a:cubicBezTo>
                    <a:pt x="1203" y="370"/>
                    <a:pt x="1203" y="345"/>
                    <a:pt x="1153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5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74"/>
            <p:cNvSpPr/>
            <p:nvPr/>
          </p:nvSpPr>
          <p:spPr>
            <a:xfrm>
              <a:off x="3501400" y="2296400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502" y="0"/>
                  </a:moveTo>
                  <a:cubicBezTo>
                    <a:pt x="477" y="0"/>
                    <a:pt x="477" y="0"/>
                    <a:pt x="452" y="25"/>
                  </a:cubicBezTo>
                  <a:cubicBezTo>
                    <a:pt x="452" y="25"/>
                    <a:pt x="1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3" y="326"/>
                    <a:pt x="1103" y="326"/>
                  </a:cubicBezTo>
                  <a:lnTo>
                    <a:pt x="552" y="25"/>
                  </a:lnTo>
                  <a:cubicBezTo>
                    <a:pt x="527" y="0"/>
                    <a:pt x="527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74"/>
            <p:cNvSpPr/>
            <p:nvPr/>
          </p:nvSpPr>
          <p:spPr>
            <a:xfrm>
              <a:off x="3517700" y="2313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74"/>
            <p:cNvSpPr/>
            <p:nvPr/>
          </p:nvSpPr>
          <p:spPr>
            <a:xfrm>
              <a:off x="3517075" y="2313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25" y="252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74"/>
            <p:cNvSpPr/>
            <p:nvPr/>
          </p:nvSpPr>
          <p:spPr>
            <a:xfrm>
              <a:off x="3517075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74"/>
            <p:cNvSpPr/>
            <p:nvPr/>
          </p:nvSpPr>
          <p:spPr>
            <a:xfrm>
              <a:off x="3516450" y="2313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74"/>
            <p:cNvSpPr/>
            <p:nvPr/>
          </p:nvSpPr>
          <p:spPr>
            <a:xfrm>
              <a:off x="3516450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74"/>
            <p:cNvSpPr/>
            <p:nvPr/>
          </p:nvSpPr>
          <p:spPr>
            <a:xfrm>
              <a:off x="3516450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74"/>
            <p:cNvSpPr/>
            <p:nvPr/>
          </p:nvSpPr>
          <p:spPr>
            <a:xfrm>
              <a:off x="3515825" y="2313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74"/>
            <p:cNvSpPr/>
            <p:nvPr/>
          </p:nvSpPr>
          <p:spPr>
            <a:xfrm>
              <a:off x="3515825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74"/>
            <p:cNvSpPr/>
            <p:nvPr/>
          </p:nvSpPr>
          <p:spPr>
            <a:xfrm>
              <a:off x="3515175" y="231330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52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74"/>
            <p:cNvSpPr/>
            <p:nvPr/>
          </p:nvSpPr>
          <p:spPr>
            <a:xfrm>
              <a:off x="3515175" y="2313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74"/>
            <p:cNvSpPr/>
            <p:nvPr/>
          </p:nvSpPr>
          <p:spPr>
            <a:xfrm>
              <a:off x="3514550" y="2313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74"/>
            <p:cNvSpPr/>
            <p:nvPr/>
          </p:nvSpPr>
          <p:spPr>
            <a:xfrm>
              <a:off x="3443750" y="23070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74"/>
            <p:cNvSpPr/>
            <p:nvPr/>
          </p:nvSpPr>
          <p:spPr>
            <a:xfrm>
              <a:off x="3404275" y="2313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74"/>
            <p:cNvSpPr/>
            <p:nvPr/>
          </p:nvSpPr>
          <p:spPr>
            <a:xfrm>
              <a:off x="3404275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74"/>
            <p:cNvSpPr/>
            <p:nvPr/>
          </p:nvSpPr>
          <p:spPr>
            <a:xfrm>
              <a:off x="3404275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74"/>
            <p:cNvSpPr/>
            <p:nvPr/>
          </p:nvSpPr>
          <p:spPr>
            <a:xfrm>
              <a:off x="3404275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74"/>
            <p:cNvSpPr/>
            <p:nvPr/>
          </p:nvSpPr>
          <p:spPr>
            <a:xfrm>
              <a:off x="3364800" y="2312675"/>
              <a:ext cx="1300" cy="6925"/>
            </a:xfrm>
            <a:custGeom>
              <a:avLst/>
              <a:gdLst/>
              <a:ahLst/>
              <a:cxnLst/>
              <a:rect l="l" t="t" r="r" b="b"/>
              <a:pathLst>
                <a:path w="52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2"/>
                    <a:pt x="26" y="252"/>
                    <a:pt x="26" y="277"/>
                  </a:cubicBezTo>
                  <a:lnTo>
                    <a:pt x="51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74"/>
            <p:cNvSpPr/>
            <p:nvPr/>
          </p:nvSpPr>
          <p:spPr>
            <a:xfrm>
              <a:off x="3556550" y="2310800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77"/>
                  </a:lnTo>
                  <a:lnTo>
                    <a:pt x="226" y="25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74"/>
            <p:cNvSpPr/>
            <p:nvPr/>
          </p:nvSpPr>
          <p:spPr>
            <a:xfrm>
              <a:off x="3352900" y="2311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74"/>
            <p:cNvSpPr/>
            <p:nvPr/>
          </p:nvSpPr>
          <p:spPr>
            <a:xfrm>
              <a:off x="3352275" y="23114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26" y="1"/>
                  </a:moveTo>
                  <a:cubicBezTo>
                    <a:pt x="1" y="26"/>
                    <a:pt x="1" y="26"/>
                    <a:pt x="1" y="26"/>
                  </a:cubicBezTo>
                  <a:lnTo>
                    <a:pt x="1" y="27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74"/>
            <p:cNvSpPr/>
            <p:nvPr/>
          </p:nvSpPr>
          <p:spPr>
            <a:xfrm>
              <a:off x="3351650" y="2312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1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74"/>
            <p:cNvSpPr/>
            <p:nvPr/>
          </p:nvSpPr>
          <p:spPr>
            <a:xfrm>
              <a:off x="3351650" y="2312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74"/>
            <p:cNvSpPr/>
            <p:nvPr/>
          </p:nvSpPr>
          <p:spPr>
            <a:xfrm>
              <a:off x="3351650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74"/>
            <p:cNvSpPr/>
            <p:nvPr/>
          </p:nvSpPr>
          <p:spPr>
            <a:xfrm>
              <a:off x="3351650" y="2312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74"/>
            <p:cNvSpPr/>
            <p:nvPr/>
          </p:nvSpPr>
          <p:spPr>
            <a:xfrm>
              <a:off x="3351650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74"/>
            <p:cNvSpPr/>
            <p:nvPr/>
          </p:nvSpPr>
          <p:spPr>
            <a:xfrm>
              <a:off x="3351650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74"/>
            <p:cNvSpPr/>
            <p:nvPr/>
          </p:nvSpPr>
          <p:spPr>
            <a:xfrm>
              <a:off x="3539625" y="2305800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74"/>
            <p:cNvSpPr/>
            <p:nvPr/>
          </p:nvSpPr>
          <p:spPr>
            <a:xfrm>
              <a:off x="3419325" y="230580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74"/>
            <p:cNvSpPr/>
            <p:nvPr/>
          </p:nvSpPr>
          <p:spPr>
            <a:xfrm>
              <a:off x="3482600" y="23076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74"/>
            <p:cNvSpPr/>
            <p:nvPr/>
          </p:nvSpPr>
          <p:spPr>
            <a:xfrm>
              <a:off x="3393625" y="23133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74"/>
            <p:cNvSpPr/>
            <p:nvPr/>
          </p:nvSpPr>
          <p:spPr>
            <a:xfrm>
              <a:off x="3556550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74"/>
            <p:cNvSpPr/>
            <p:nvPr/>
          </p:nvSpPr>
          <p:spPr>
            <a:xfrm>
              <a:off x="3555925" y="2314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74"/>
            <p:cNvSpPr/>
            <p:nvPr/>
          </p:nvSpPr>
          <p:spPr>
            <a:xfrm>
              <a:off x="3555925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74"/>
            <p:cNvSpPr/>
            <p:nvPr/>
          </p:nvSpPr>
          <p:spPr>
            <a:xfrm>
              <a:off x="3555275" y="231457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74"/>
            <p:cNvSpPr/>
            <p:nvPr/>
          </p:nvSpPr>
          <p:spPr>
            <a:xfrm>
              <a:off x="3555275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74"/>
            <p:cNvSpPr/>
            <p:nvPr/>
          </p:nvSpPr>
          <p:spPr>
            <a:xfrm>
              <a:off x="3555275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74"/>
            <p:cNvSpPr/>
            <p:nvPr/>
          </p:nvSpPr>
          <p:spPr>
            <a:xfrm>
              <a:off x="3555275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74"/>
            <p:cNvSpPr/>
            <p:nvPr/>
          </p:nvSpPr>
          <p:spPr>
            <a:xfrm>
              <a:off x="3554650" y="2314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74"/>
            <p:cNvSpPr/>
            <p:nvPr/>
          </p:nvSpPr>
          <p:spPr>
            <a:xfrm>
              <a:off x="3554650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74"/>
            <p:cNvSpPr/>
            <p:nvPr/>
          </p:nvSpPr>
          <p:spPr>
            <a:xfrm>
              <a:off x="3554650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74"/>
            <p:cNvSpPr/>
            <p:nvPr/>
          </p:nvSpPr>
          <p:spPr>
            <a:xfrm>
              <a:off x="3554025" y="23139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74"/>
            <p:cNvSpPr/>
            <p:nvPr/>
          </p:nvSpPr>
          <p:spPr>
            <a:xfrm>
              <a:off x="3539000" y="2300925"/>
              <a:ext cx="23825" cy="13500"/>
            </a:xfrm>
            <a:custGeom>
              <a:avLst/>
              <a:gdLst/>
              <a:ahLst/>
              <a:cxnLst/>
              <a:rect l="l" t="t" r="r" b="b"/>
              <a:pathLst>
                <a:path w="953" h="540" extrusionOk="0">
                  <a:moveTo>
                    <a:pt x="301" y="1"/>
                  </a:moveTo>
                  <a:cubicBezTo>
                    <a:pt x="282" y="1"/>
                    <a:pt x="264" y="7"/>
                    <a:pt x="251" y="20"/>
                  </a:cubicBezTo>
                  <a:lnTo>
                    <a:pt x="25" y="145"/>
                  </a:lnTo>
                  <a:cubicBezTo>
                    <a:pt x="0" y="145"/>
                    <a:pt x="0" y="170"/>
                    <a:pt x="25" y="195"/>
                  </a:cubicBezTo>
                  <a:lnTo>
                    <a:pt x="602" y="521"/>
                  </a:lnTo>
                  <a:cubicBezTo>
                    <a:pt x="614" y="534"/>
                    <a:pt x="633" y="540"/>
                    <a:pt x="652" y="540"/>
                  </a:cubicBezTo>
                  <a:cubicBezTo>
                    <a:pt x="671" y="540"/>
                    <a:pt x="690" y="534"/>
                    <a:pt x="702" y="521"/>
                  </a:cubicBezTo>
                  <a:lnTo>
                    <a:pt x="928" y="396"/>
                  </a:lnTo>
                  <a:cubicBezTo>
                    <a:pt x="953" y="396"/>
                    <a:pt x="953" y="371"/>
                    <a:pt x="928" y="346"/>
                  </a:cubicBezTo>
                  <a:lnTo>
                    <a:pt x="351" y="20"/>
                  </a:lnTo>
                  <a:cubicBezTo>
                    <a:pt x="339" y="7"/>
                    <a:pt x="320" y="1"/>
                    <a:pt x="301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74"/>
            <p:cNvSpPr/>
            <p:nvPr/>
          </p:nvSpPr>
          <p:spPr>
            <a:xfrm>
              <a:off x="3540875" y="2300775"/>
              <a:ext cx="20700" cy="11925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01" y="1"/>
                  </a:moveTo>
                  <a:lnTo>
                    <a:pt x="1" y="126"/>
                  </a:lnTo>
                  <a:lnTo>
                    <a:pt x="552" y="452"/>
                  </a:lnTo>
                  <a:cubicBezTo>
                    <a:pt x="552" y="477"/>
                    <a:pt x="577" y="477"/>
                    <a:pt x="577" y="477"/>
                  </a:cubicBezTo>
                  <a:cubicBezTo>
                    <a:pt x="602" y="477"/>
                    <a:pt x="602" y="477"/>
                    <a:pt x="602" y="452"/>
                  </a:cubicBezTo>
                  <a:lnTo>
                    <a:pt x="828" y="35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74"/>
            <p:cNvSpPr/>
            <p:nvPr/>
          </p:nvSpPr>
          <p:spPr>
            <a:xfrm>
              <a:off x="3443750" y="2313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74"/>
            <p:cNvSpPr/>
            <p:nvPr/>
          </p:nvSpPr>
          <p:spPr>
            <a:xfrm>
              <a:off x="3443125" y="2313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1" y="1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74"/>
            <p:cNvSpPr/>
            <p:nvPr/>
          </p:nvSpPr>
          <p:spPr>
            <a:xfrm>
              <a:off x="3443125" y="2313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74"/>
            <p:cNvSpPr/>
            <p:nvPr/>
          </p:nvSpPr>
          <p:spPr>
            <a:xfrm>
              <a:off x="3443125" y="2313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74"/>
            <p:cNvSpPr/>
            <p:nvPr/>
          </p:nvSpPr>
          <p:spPr>
            <a:xfrm>
              <a:off x="3443125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74"/>
            <p:cNvSpPr/>
            <p:nvPr/>
          </p:nvSpPr>
          <p:spPr>
            <a:xfrm>
              <a:off x="3443125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74"/>
            <p:cNvSpPr/>
            <p:nvPr/>
          </p:nvSpPr>
          <p:spPr>
            <a:xfrm>
              <a:off x="3443125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74"/>
            <p:cNvSpPr/>
            <p:nvPr/>
          </p:nvSpPr>
          <p:spPr>
            <a:xfrm>
              <a:off x="3443125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74"/>
            <p:cNvSpPr/>
            <p:nvPr/>
          </p:nvSpPr>
          <p:spPr>
            <a:xfrm>
              <a:off x="3404275" y="23133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77"/>
                    <a:pt x="26" y="277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74"/>
            <p:cNvSpPr/>
            <p:nvPr/>
          </p:nvSpPr>
          <p:spPr>
            <a:xfrm>
              <a:off x="3458175" y="230705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74"/>
            <p:cNvSpPr/>
            <p:nvPr/>
          </p:nvSpPr>
          <p:spPr>
            <a:xfrm>
              <a:off x="3521450" y="23089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74"/>
            <p:cNvSpPr/>
            <p:nvPr/>
          </p:nvSpPr>
          <p:spPr>
            <a:xfrm>
              <a:off x="3432475" y="23139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74"/>
            <p:cNvSpPr/>
            <p:nvPr/>
          </p:nvSpPr>
          <p:spPr>
            <a:xfrm>
              <a:off x="3482600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74"/>
            <p:cNvSpPr/>
            <p:nvPr/>
          </p:nvSpPr>
          <p:spPr>
            <a:xfrm>
              <a:off x="3481975" y="2314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74"/>
            <p:cNvSpPr/>
            <p:nvPr/>
          </p:nvSpPr>
          <p:spPr>
            <a:xfrm>
              <a:off x="3481975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74"/>
            <p:cNvSpPr/>
            <p:nvPr/>
          </p:nvSpPr>
          <p:spPr>
            <a:xfrm>
              <a:off x="3481975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74"/>
            <p:cNvSpPr/>
            <p:nvPr/>
          </p:nvSpPr>
          <p:spPr>
            <a:xfrm>
              <a:off x="3481975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74"/>
            <p:cNvSpPr/>
            <p:nvPr/>
          </p:nvSpPr>
          <p:spPr>
            <a:xfrm>
              <a:off x="3481975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74"/>
            <p:cNvSpPr/>
            <p:nvPr/>
          </p:nvSpPr>
          <p:spPr>
            <a:xfrm>
              <a:off x="3481975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74"/>
            <p:cNvSpPr/>
            <p:nvPr/>
          </p:nvSpPr>
          <p:spPr>
            <a:xfrm>
              <a:off x="3481975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74"/>
            <p:cNvSpPr/>
            <p:nvPr/>
          </p:nvSpPr>
          <p:spPr>
            <a:xfrm>
              <a:off x="3394250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74"/>
            <p:cNvSpPr/>
            <p:nvPr/>
          </p:nvSpPr>
          <p:spPr>
            <a:xfrm>
              <a:off x="3394250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74"/>
            <p:cNvSpPr/>
            <p:nvPr/>
          </p:nvSpPr>
          <p:spPr>
            <a:xfrm>
              <a:off x="3394250" y="2313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74"/>
            <p:cNvSpPr/>
            <p:nvPr/>
          </p:nvSpPr>
          <p:spPr>
            <a:xfrm>
              <a:off x="3394250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74"/>
            <p:cNvSpPr/>
            <p:nvPr/>
          </p:nvSpPr>
          <p:spPr>
            <a:xfrm>
              <a:off x="3394250" y="2314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74"/>
            <p:cNvSpPr/>
            <p:nvPr/>
          </p:nvSpPr>
          <p:spPr>
            <a:xfrm>
              <a:off x="3394250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74"/>
            <p:cNvSpPr/>
            <p:nvPr/>
          </p:nvSpPr>
          <p:spPr>
            <a:xfrm>
              <a:off x="3393625" y="2314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74"/>
            <p:cNvSpPr/>
            <p:nvPr/>
          </p:nvSpPr>
          <p:spPr>
            <a:xfrm>
              <a:off x="3393625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74"/>
            <p:cNvSpPr/>
            <p:nvPr/>
          </p:nvSpPr>
          <p:spPr>
            <a:xfrm>
              <a:off x="3443125" y="23145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74"/>
            <p:cNvSpPr/>
            <p:nvPr/>
          </p:nvSpPr>
          <p:spPr>
            <a:xfrm>
              <a:off x="3497025" y="23076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6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74"/>
            <p:cNvSpPr/>
            <p:nvPr/>
          </p:nvSpPr>
          <p:spPr>
            <a:xfrm>
              <a:off x="3471325" y="23145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74"/>
            <p:cNvSpPr/>
            <p:nvPr/>
          </p:nvSpPr>
          <p:spPr>
            <a:xfrm>
              <a:off x="3521450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74"/>
            <p:cNvSpPr/>
            <p:nvPr/>
          </p:nvSpPr>
          <p:spPr>
            <a:xfrm>
              <a:off x="3521450" y="2315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74"/>
            <p:cNvSpPr/>
            <p:nvPr/>
          </p:nvSpPr>
          <p:spPr>
            <a:xfrm>
              <a:off x="3520825" y="23152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74"/>
            <p:cNvSpPr/>
            <p:nvPr/>
          </p:nvSpPr>
          <p:spPr>
            <a:xfrm>
              <a:off x="3520825" y="2315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74"/>
            <p:cNvSpPr/>
            <p:nvPr/>
          </p:nvSpPr>
          <p:spPr>
            <a:xfrm>
              <a:off x="3520825" y="2315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74"/>
            <p:cNvSpPr/>
            <p:nvPr/>
          </p:nvSpPr>
          <p:spPr>
            <a:xfrm>
              <a:off x="3520825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74"/>
            <p:cNvSpPr/>
            <p:nvPr/>
          </p:nvSpPr>
          <p:spPr>
            <a:xfrm>
              <a:off x="3520825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74"/>
            <p:cNvSpPr/>
            <p:nvPr/>
          </p:nvSpPr>
          <p:spPr>
            <a:xfrm>
              <a:off x="3520825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74"/>
            <p:cNvSpPr/>
            <p:nvPr/>
          </p:nvSpPr>
          <p:spPr>
            <a:xfrm>
              <a:off x="3520825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74"/>
            <p:cNvSpPr/>
            <p:nvPr/>
          </p:nvSpPr>
          <p:spPr>
            <a:xfrm>
              <a:off x="3560300" y="2312675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1"/>
                  </a:moveTo>
                  <a:lnTo>
                    <a:pt x="0" y="151"/>
                  </a:lnTo>
                  <a:lnTo>
                    <a:pt x="0" y="377"/>
                  </a:lnTo>
                  <a:lnTo>
                    <a:pt x="226" y="25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74"/>
            <p:cNvSpPr/>
            <p:nvPr/>
          </p:nvSpPr>
          <p:spPr>
            <a:xfrm>
              <a:off x="3433100" y="2314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74"/>
            <p:cNvSpPr/>
            <p:nvPr/>
          </p:nvSpPr>
          <p:spPr>
            <a:xfrm>
              <a:off x="3433100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74"/>
            <p:cNvSpPr/>
            <p:nvPr/>
          </p:nvSpPr>
          <p:spPr>
            <a:xfrm>
              <a:off x="3433100" y="2315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74"/>
            <p:cNvSpPr/>
            <p:nvPr/>
          </p:nvSpPr>
          <p:spPr>
            <a:xfrm>
              <a:off x="3433100" y="2315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74"/>
            <p:cNvSpPr/>
            <p:nvPr/>
          </p:nvSpPr>
          <p:spPr>
            <a:xfrm>
              <a:off x="3433100" y="2315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74"/>
            <p:cNvSpPr/>
            <p:nvPr/>
          </p:nvSpPr>
          <p:spPr>
            <a:xfrm>
              <a:off x="3433100" y="2315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74"/>
            <p:cNvSpPr/>
            <p:nvPr/>
          </p:nvSpPr>
          <p:spPr>
            <a:xfrm>
              <a:off x="3432475" y="23158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74"/>
            <p:cNvSpPr/>
            <p:nvPr/>
          </p:nvSpPr>
          <p:spPr>
            <a:xfrm>
              <a:off x="3432475" y="2315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74"/>
            <p:cNvSpPr/>
            <p:nvPr/>
          </p:nvSpPr>
          <p:spPr>
            <a:xfrm>
              <a:off x="3351650" y="2313300"/>
              <a:ext cx="1275" cy="8175"/>
            </a:xfrm>
            <a:custGeom>
              <a:avLst/>
              <a:gdLst/>
              <a:ahLst/>
              <a:cxnLst/>
              <a:rect l="l" t="t" r="r" b="b"/>
              <a:pathLst>
                <a:path w="51" h="32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77"/>
                    <a:pt x="1" y="302"/>
                    <a:pt x="51" y="327"/>
                  </a:cubicBezTo>
                  <a:lnTo>
                    <a:pt x="51" y="101"/>
                  </a:lnTo>
                  <a:cubicBezTo>
                    <a:pt x="1" y="76"/>
                    <a:pt x="1" y="5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74"/>
            <p:cNvSpPr/>
            <p:nvPr/>
          </p:nvSpPr>
          <p:spPr>
            <a:xfrm>
              <a:off x="3481975" y="23152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74"/>
            <p:cNvSpPr/>
            <p:nvPr/>
          </p:nvSpPr>
          <p:spPr>
            <a:xfrm>
              <a:off x="3535875" y="2308925"/>
              <a:ext cx="13800" cy="13175"/>
            </a:xfrm>
            <a:custGeom>
              <a:avLst/>
              <a:gdLst/>
              <a:ahLst/>
              <a:cxnLst/>
              <a:rect l="l" t="t" r="r" b="b"/>
              <a:pathLst>
                <a:path w="552" h="527" extrusionOk="0">
                  <a:moveTo>
                    <a:pt x="0" y="1"/>
                  </a:moveTo>
                  <a:lnTo>
                    <a:pt x="0" y="226"/>
                  </a:lnTo>
                  <a:lnTo>
                    <a:pt x="551" y="527"/>
                  </a:lnTo>
                  <a:lnTo>
                    <a:pt x="551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74"/>
            <p:cNvSpPr/>
            <p:nvPr/>
          </p:nvSpPr>
          <p:spPr>
            <a:xfrm>
              <a:off x="3510175" y="2315825"/>
              <a:ext cx="1275" cy="6900"/>
            </a:xfrm>
            <a:custGeom>
              <a:avLst/>
              <a:gdLst/>
              <a:ahLst/>
              <a:cxnLst/>
              <a:rect l="l" t="t" r="r" b="b"/>
              <a:pathLst>
                <a:path w="51" h="276" extrusionOk="0">
                  <a:moveTo>
                    <a:pt x="26" y="0"/>
                  </a:moveTo>
                  <a:lnTo>
                    <a:pt x="0" y="226"/>
                  </a:lnTo>
                  <a:cubicBezTo>
                    <a:pt x="26" y="251"/>
                    <a:pt x="51" y="251"/>
                    <a:pt x="51" y="276"/>
                  </a:cubicBezTo>
                  <a:lnTo>
                    <a:pt x="51" y="25"/>
                  </a:lnTo>
                  <a:cubicBezTo>
                    <a:pt x="51" y="25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74"/>
            <p:cNvSpPr/>
            <p:nvPr/>
          </p:nvSpPr>
          <p:spPr>
            <a:xfrm>
              <a:off x="3560300" y="2316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74"/>
            <p:cNvSpPr/>
            <p:nvPr/>
          </p:nvSpPr>
          <p:spPr>
            <a:xfrm>
              <a:off x="3559675" y="23164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74"/>
            <p:cNvSpPr/>
            <p:nvPr/>
          </p:nvSpPr>
          <p:spPr>
            <a:xfrm>
              <a:off x="3559675" y="2316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74"/>
            <p:cNvSpPr/>
            <p:nvPr/>
          </p:nvSpPr>
          <p:spPr>
            <a:xfrm>
              <a:off x="35596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74"/>
            <p:cNvSpPr/>
            <p:nvPr/>
          </p:nvSpPr>
          <p:spPr>
            <a:xfrm>
              <a:off x="35596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74"/>
            <p:cNvSpPr/>
            <p:nvPr/>
          </p:nvSpPr>
          <p:spPr>
            <a:xfrm>
              <a:off x="35596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74"/>
            <p:cNvSpPr/>
            <p:nvPr/>
          </p:nvSpPr>
          <p:spPr>
            <a:xfrm>
              <a:off x="35596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74"/>
            <p:cNvSpPr/>
            <p:nvPr/>
          </p:nvSpPr>
          <p:spPr>
            <a:xfrm>
              <a:off x="3559675" y="23170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74"/>
            <p:cNvSpPr/>
            <p:nvPr/>
          </p:nvSpPr>
          <p:spPr>
            <a:xfrm>
              <a:off x="3471950" y="2315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74"/>
            <p:cNvSpPr/>
            <p:nvPr/>
          </p:nvSpPr>
          <p:spPr>
            <a:xfrm>
              <a:off x="3471950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74"/>
            <p:cNvSpPr/>
            <p:nvPr/>
          </p:nvSpPr>
          <p:spPr>
            <a:xfrm>
              <a:off x="3471950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74"/>
            <p:cNvSpPr/>
            <p:nvPr/>
          </p:nvSpPr>
          <p:spPr>
            <a:xfrm>
              <a:off x="3471950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74"/>
            <p:cNvSpPr/>
            <p:nvPr/>
          </p:nvSpPr>
          <p:spPr>
            <a:xfrm>
              <a:off x="3471950" y="2315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74"/>
            <p:cNvSpPr/>
            <p:nvPr/>
          </p:nvSpPr>
          <p:spPr>
            <a:xfrm>
              <a:off x="3471950" y="2316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74"/>
            <p:cNvSpPr/>
            <p:nvPr/>
          </p:nvSpPr>
          <p:spPr>
            <a:xfrm>
              <a:off x="3471325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74"/>
            <p:cNvSpPr/>
            <p:nvPr/>
          </p:nvSpPr>
          <p:spPr>
            <a:xfrm>
              <a:off x="347132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74"/>
            <p:cNvSpPr/>
            <p:nvPr/>
          </p:nvSpPr>
          <p:spPr>
            <a:xfrm>
              <a:off x="3520825" y="23158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0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74"/>
            <p:cNvSpPr/>
            <p:nvPr/>
          </p:nvSpPr>
          <p:spPr>
            <a:xfrm>
              <a:off x="3399900" y="2317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74"/>
            <p:cNvSpPr/>
            <p:nvPr/>
          </p:nvSpPr>
          <p:spPr>
            <a:xfrm>
              <a:off x="3399900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74"/>
            <p:cNvSpPr/>
            <p:nvPr/>
          </p:nvSpPr>
          <p:spPr>
            <a:xfrm>
              <a:off x="3399275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74"/>
            <p:cNvSpPr/>
            <p:nvPr/>
          </p:nvSpPr>
          <p:spPr>
            <a:xfrm>
              <a:off x="33992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74"/>
            <p:cNvSpPr/>
            <p:nvPr/>
          </p:nvSpPr>
          <p:spPr>
            <a:xfrm>
              <a:off x="339927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74"/>
            <p:cNvSpPr/>
            <p:nvPr/>
          </p:nvSpPr>
          <p:spPr>
            <a:xfrm>
              <a:off x="3398650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74"/>
            <p:cNvSpPr/>
            <p:nvPr/>
          </p:nvSpPr>
          <p:spPr>
            <a:xfrm>
              <a:off x="3398650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74"/>
            <p:cNvSpPr/>
            <p:nvPr/>
          </p:nvSpPr>
          <p:spPr>
            <a:xfrm>
              <a:off x="3398025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74"/>
            <p:cNvSpPr/>
            <p:nvPr/>
          </p:nvSpPr>
          <p:spPr>
            <a:xfrm>
              <a:off x="3398025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74"/>
            <p:cNvSpPr/>
            <p:nvPr/>
          </p:nvSpPr>
          <p:spPr>
            <a:xfrm>
              <a:off x="3397400" y="23164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74"/>
            <p:cNvSpPr/>
            <p:nvPr/>
          </p:nvSpPr>
          <p:spPr>
            <a:xfrm>
              <a:off x="3397400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74"/>
            <p:cNvSpPr/>
            <p:nvPr/>
          </p:nvSpPr>
          <p:spPr>
            <a:xfrm>
              <a:off x="3549650" y="23164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50"/>
                  </a:lnTo>
                  <a:cubicBezTo>
                    <a:pt x="25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74"/>
            <p:cNvSpPr/>
            <p:nvPr/>
          </p:nvSpPr>
          <p:spPr>
            <a:xfrm>
              <a:off x="3559675" y="2317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74"/>
            <p:cNvSpPr/>
            <p:nvPr/>
          </p:nvSpPr>
          <p:spPr>
            <a:xfrm>
              <a:off x="351142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74"/>
            <p:cNvSpPr/>
            <p:nvPr/>
          </p:nvSpPr>
          <p:spPr>
            <a:xfrm>
              <a:off x="3511425" y="2316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74"/>
            <p:cNvSpPr/>
            <p:nvPr/>
          </p:nvSpPr>
          <p:spPr>
            <a:xfrm>
              <a:off x="3510800" y="2317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74"/>
            <p:cNvSpPr/>
            <p:nvPr/>
          </p:nvSpPr>
          <p:spPr>
            <a:xfrm>
              <a:off x="3510800" y="2317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74"/>
            <p:cNvSpPr/>
            <p:nvPr/>
          </p:nvSpPr>
          <p:spPr>
            <a:xfrm>
              <a:off x="3510800" y="2317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74"/>
            <p:cNvSpPr/>
            <p:nvPr/>
          </p:nvSpPr>
          <p:spPr>
            <a:xfrm>
              <a:off x="3510800" y="2317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74"/>
            <p:cNvSpPr/>
            <p:nvPr/>
          </p:nvSpPr>
          <p:spPr>
            <a:xfrm>
              <a:off x="3510800" y="2317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74"/>
            <p:cNvSpPr/>
            <p:nvPr/>
          </p:nvSpPr>
          <p:spPr>
            <a:xfrm>
              <a:off x="3510800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74"/>
            <p:cNvSpPr/>
            <p:nvPr/>
          </p:nvSpPr>
          <p:spPr>
            <a:xfrm>
              <a:off x="3438750" y="2317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26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74"/>
            <p:cNvSpPr/>
            <p:nvPr/>
          </p:nvSpPr>
          <p:spPr>
            <a:xfrm>
              <a:off x="3438750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74"/>
            <p:cNvSpPr/>
            <p:nvPr/>
          </p:nvSpPr>
          <p:spPr>
            <a:xfrm>
              <a:off x="3438750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74"/>
            <p:cNvSpPr/>
            <p:nvPr/>
          </p:nvSpPr>
          <p:spPr>
            <a:xfrm>
              <a:off x="3438125" y="23177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74"/>
            <p:cNvSpPr/>
            <p:nvPr/>
          </p:nvSpPr>
          <p:spPr>
            <a:xfrm>
              <a:off x="3438125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74"/>
            <p:cNvSpPr/>
            <p:nvPr/>
          </p:nvSpPr>
          <p:spPr>
            <a:xfrm>
              <a:off x="3437500" y="23177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74"/>
            <p:cNvSpPr/>
            <p:nvPr/>
          </p:nvSpPr>
          <p:spPr>
            <a:xfrm>
              <a:off x="3437500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74"/>
            <p:cNvSpPr/>
            <p:nvPr/>
          </p:nvSpPr>
          <p:spPr>
            <a:xfrm>
              <a:off x="3437500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74"/>
            <p:cNvSpPr/>
            <p:nvPr/>
          </p:nvSpPr>
          <p:spPr>
            <a:xfrm>
              <a:off x="3436875" y="23177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74"/>
            <p:cNvSpPr/>
            <p:nvPr/>
          </p:nvSpPr>
          <p:spPr>
            <a:xfrm>
              <a:off x="3436875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74"/>
            <p:cNvSpPr/>
            <p:nvPr/>
          </p:nvSpPr>
          <p:spPr>
            <a:xfrm>
              <a:off x="3436250" y="2317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74"/>
            <p:cNvSpPr/>
            <p:nvPr/>
          </p:nvSpPr>
          <p:spPr>
            <a:xfrm>
              <a:off x="3550275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74"/>
            <p:cNvSpPr/>
            <p:nvPr/>
          </p:nvSpPr>
          <p:spPr>
            <a:xfrm>
              <a:off x="3550275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74"/>
            <p:cNvSpPr/>
            <p:nvPr/>
          </p:nvSpPr>
          <p:spPr>
            <a:xfrm>
              <a:off x="3550275" y="2317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74"/>
            <p:cNvSpPr/>
            <p:nvPr/>
          </p:nvSpPr>
          <p:spPr>
            <a:xfrm>
              <a:off x="3550275" y="2317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74"/>
            <p:cNvSpPr/>
            <p:nvPr/>
          </p:nvSpPr>
          <p:spPr>
            <a:xfrm>
              <a:off x="3549650" y="2317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74"/>
            <p:cNvSpPr/>
            <p:nvPr/>
          </p:nvSpPr>
          <p:spPr>
            <a:xfrm>
              <a:off x="3549650" y="2317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74"/>
            <p:cNvSpPr/>
            <p:nvPr/>
          </p:nvSpPr>
          <p:spPr>
            <a:xfrm>
              <a:off x="3549650" y="2318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74"/>
            <p:cNvSpPr/>
            <p:nvPr/>
          </p:nvSpPr>
          <p:spPr>
            <a:xfrm>
              <a:off x="3549650" y="2318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74"/>
            <p:cNvSpPr/>
            <p:nvPr/>
          </p:nvSpPr>
          <p:spPr>
            <a:xfrm>
              <a:off x="3478225" y="2318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74"/>
            <p:cNvSpPr/>
            <p:nvPr/>
          </p:nvSpPr>
          <p:spPr>
            <a:xfrm>
              <a:off x="3477600" y="2318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74"/>
            <p:cNvSpPr/>
            <p:nvPr/>
          </p:nvSpPr>
          <p:spPr>
            <a:xfrm>
              <a:off x="3477600" y="2318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74"/>
            <p:cNvSpPr/>
            <p:nvPr/>
          </p:nvSpPr>
          <p:spPr>
            <a:xfrm>
              <a:off x="3476975" y="2318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74"/>
            <p:cNvSpPr/>
            <p:nvPr/>
          </p:nvSpPr>
          <p:spPr>
            <a:xfrm>
              <a:off x="3476975" y="2318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74"/>
            <p:cNvSpPr/>
            <p:nvPr/>
          </p:nvSpPr>
          <p:spPr>
            <a:xfrm>
              <a:off x="3476975" y="2318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74"/>
            <p:cNvSpPr/>
            <p:nvPr/>
          </p:nvSpPr>
          <p:spPr>
            <a:xfrm>
              <a:off x="3476350" y="2318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74"/>
            <p:cNvSpPr/>
            <p:nvPr/>
          </p:nvSpPr>
          <p:spPr>
            <a:xfrm>
              <a:off x="3476350" y="2318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74"/>
            <p:cNvSpPr/>
            <p:nvPr/>
          </p:nvSpPr>
          <p:spPr>
            <a:xfrm>
              <a:off x="3475725" y="2318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74"/>
            <p:cNvSpPr/>
            <p:nvPr/>
          </p:nvSpPr>
          <p:spPr>
            <a:xfrm>
              <a:off x="3475725" y="2318325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74"/>
            <p:cNvSpPr/>
            <p:nvPr/>
          </p:nvSpPr>
          <p:spPr>
            <a:xfrm>
              <a:off x="3475075" y="2318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74"/>
            <p:cNvSpPr/>
            <p:nvPr/>
          </p:nvSpPr>
          <p:spPr>
            <a:xfrm>
              <a:off x="3517075" y="2319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74"/>
            <p:cNvSpPr/>
            <p:nvPr/>
          </p:nvSpPr>
          <p:spPr>
            <a:xfrm>
              <a:off x="3516450" y="2318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74"/>
            <p:cNvSpPr/>
            <p:nvPr/>
          </p:nvSpPr>
          <p:spPr>
            <a:xfrm>
              <a:off x="3516450" y="2318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74"/>
            <p:cNvSpPr/>
            <p:nvPr/>
          </p:nvSpPr>
          <p:spPr>
            <a:xfrm>
              <a:off x="3516450" y="2318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74"/>
            <p:cNvSpPr/>
            <p:nvPr/>
          </p:nvSpPr>
          <p:spPr>
            <a:xfrm>
              <a:off x="3515825" y="2318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74"/>
            <p:cNvSpPr/>
            <p:nvPr/>
          </p:nvSpPr>
          <p:spPr>
            <a:xfrm>
              <a:off x="3515825" y="2318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74"/>
            <p:cNvSpPr/>
            <p:nvPr/>
          </p:nvSpPr>
          <p:spPr>
            <a:xfrm>
              <a:off x="3515175" y="231895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74"/>
            <p:cNvSpPr/>
            <p:nvPr/>
          </p:nvSpPr>
          <p:spPr>
            <a:xfrm>
              <a:off x="3515175" y="2318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74"/>
            <p:cNvSpPr/>
            <p:nvPr/>
          </p:nvSpPr>
          <p:spPr>
            <a:xfrm>
              <a:off x="3515175" y="2318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74"/>
            <p:cNvSpPr/>
            <p:nvPr/>
          </p:nvSpPr>
          <p:spPr>
            <a:xfrm>
              <a:off x="3514550" y="2318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74"/>
            <p:cNvSpPr/>
            <p:nvPr/>
          </p:nvSpPr>
          <p:spPr>
            <a:xfrm>
              <a:off x="3513925" y="23195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74"/>
            <p:cNvSpPr/>
            <p:nvPr/>
          </p:nvSpPr>
          <p:spPr>
            <a:xfrm>
              <a:off x="3555925" y="2320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74"/>
            <p:cNvSpPr/>
            <p:nvPr/>
          </p:nvSpPr>
          <p:spPr>
            <a:xfrm>
              <a:off x="3555275" y="2320200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74"/>
            <p:cNvSpPr/>
            <p:nvPr/>
          </p:nvSpPr>
          <p:spPr>
            <a:xfrm>
              <a:off x="3555275" y="2320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74"/>
            <p:cNvSpPr/>
            <p:nvPr/>
          </p:nvSpPr>
          <p:spPr>
            <a:xfrm>
              <a:off x="3555275" y="2320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74"/>
            <p:cNvSpPr/>
            <p:nvPr/>
          </p:nvSpPr>
          <p:spPr>
            <a:xfrm>
              <a:off x="3554650" y="2320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74"/>
            <p:cNvSpPr/>
            <p:nvPr/>
          </p:nvSpPr>
          <p:spPr>
            <a:xfrm>
              <a:off x="3554650" y="2320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74"/>
            <p:cNvSpPr/>
            <p:nvPr/>
          </p:nvSpPr>
          <p:spPr>
            <a:xfrm>
              <a:off x="3554650" y="2320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74"/>
            <p:cNvSpPr/>
            <p:nvPr/>
          </p:nvSpPr>
          <p:spPr>
            <a:xfrm>
              <a:off x="3554025" y="2320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74"/>
            <p:cNvSpPr/>
            <p:nvPr/>
          </p:nvSpPr>
          <p:spPr>
            <a:xfrm>
              <a:off x="3554025" y="2320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74"/>
            <p:cNvSpPr/>
            <p:nvPr/>
          </p:nvSpPr>
          <p:spPr>
            <a:xfrm>
              <a:off x="3553400" y="2320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74"/>
            <p:cNvSpPr/>
            <p:nvPr/>
          </p:nvSpPr>
          <p:spPr>
            <a:xfrm>
              <a:off x="3552775" y="23202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74"/>
            <p:cNvSpPr/>
            <p:nvPr/>
          </p:nvSpPr>
          <p:spPr>
            <a:xfrm>
              <a:off x="3567825" y="2312675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0" y="1"/>
                  </a:moveTo>
                  <a:lnTo>
                    <a:pt x="0" y="252"/>
                  </a:lnTo>
                  <a:lnTo>
                    <a:pt x="577" y="577"/>
                  </a:lnTo>
                  <a:lnTo>
                    <a:pt x="577" y="3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74"/>
            <p:cNvSpPr/>
            <p:nvPr/>
          </p:nvSpPr>
          <p:spPr>
            <a:xfrm>
              <a:off x="3582225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26"/>
                    <a:pt x="26" y="251"/>
                    <a:pt x="26" y="251"/>
                  </a:cubicBezTo>
                  <a:lnTo>
                    <a:pt x="26" y="26"/>
                  </a:lnTo>
                  <a:cubicBezTo>
                    <a:pt x="26" y="1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74"/>
            <p:cNvSpPr/>
            <p:nvPr/>
          </p:nvSpPr>
          <p:spPr>
            <a:xfrm>
              <a:off x="3382350" y="23152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74"/>
            <p:cNvSpPr/>
            <p:nvPr/>
          </p:nvSpPr>
          <p:spPr>
            <a:xfrm>
              <a:off x="3365425" y="23133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6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74"/>
            <p:cNvSpPr/>
            <p:nvPr/>
          </p:nvSpPr>
          <p:spPr>
            <a:xfrm>
              <a:off x="3364800" y="230470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45"/>
                    <a:pt x="51" y="345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90" y="683"/>
                    <a:pt x="703" y="671"/>
                  </a:cubicBezTo>
                  <a:lnTo>
                    <a:pt x="1154" y="420"/>
                  </a:lnTo>
                  <a:cubicBezTo>
                    <a:pt x="1179" y="395"/>
                    <a:pt x="1179" y="345"/>
                    <a:pt x="1154" y="345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74"/>
            <p:cNvSpPr/>
            <p:nvPr/>
          </p:nvSpPr>
          <p:spPr>
            <a:xfrm>
              <a:off x="3366075" y="2305175"/>
              <a:ext cx="26950" cy="14425"/>
            </a:xfrm>
            <a:custGeom>
              <a:avLst/>
              <a:gdLst/>
              <a:ahLst/>
              <a:cxnLst/>
              <a:rect l="l" t="t" r="r" b="b"/>
              <a:pathLst>
                <a:path w="1078" h="577" extrusionOk="0">
                  <a:moveTo>
                    <a:pt x="451" y="0"/>
                  </a:moveTo>
                  <a:cubicBezTo>
                    <a:pt x="451" y="0"/>
                    <a:pt x="0" y="251"/>
                    <a:pt x="0" y="251"/>
                  </a:cubicBezTo>
                  <a:cubicBezTo>
                    <a:pt x="0" y="251"/>
                    <a:pt x="0" y="251"/>
                    <a:pt x="0" y="276"/>
                  </a:cubicBezTo>
                  <a:lnTo>
                    <a:pt x="551" y="577"/>
                  </a:lnTo>
                  <a:lnTo>
                    <a:pt x="652" y="577"/>
                  </a:lnTo>
                  <a:cubicBezTo>
                    <a:pt x="652" y="577"/>
                    <a:pt x="1078" y="326"/>
                    <a:pt x="1078" y="326"/>
                  </a:cubicBezTo>
                  <a:cubicBezTo>
                    <a:pt x="1078" y="326"/>
                    <a:pt x="1078" y="301"/>
                    <a:pt x="1078" y="301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74"/>
            <p:cNvSpPr/>
            <p:nvPr/>
          </p:nvSpPr>
          <p:spPr>
            <a:xfrm>
              <a:off x="3381725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74"/>
            <p:cNvSpPr/>
            <p:nvPr/>
          </p:nvSpPr>
          <p:spPr>
            <a:xfrm>
              <a:off x="3381725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74"/>
            <p:cNvSpPr/>
            <p:nvPr/>
          </p:nvSpPr>
          <p:spPr>
            <a:xfrm>
              <a:off x="3381100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74"/>
            <p:cNvSpPr/>
            <p:nvPr/>
          </p:nvSpPr>
          <p:spPr>
            <a:xfrm>
              <a:off x="3381100" y="2321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74"/>
            <p:cNvSpPr/>
            <p:nvPr/>
          </p:nvSpPr>
          <p:spPr>
            <a:xfrm>
              <a:off x="3381100" y="2322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74"/>
            <p:cNvSpPr/>
            <p:nvPr/>
          </p:nvSpPr>
          <p:spPr>
            <a:xfrm>
              <a:off x="3380475" y="2322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74"/>
            <p:cNvSpPr/>
            <p:nvPr/>
          </p:nvSpPr>
          <p:spPr>
            <a:xfrm>
              <a:off x="3380475" y="2321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74"/>
            <p:cNvSpPr/>
            <p:nvPr/>
          </p:nvSpPr>
          <p:spPr>
            <a:xfrm>
              <a:off x="3379850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74"/>
            <p:cNvSpPr/>
            <p:nvPr/>
          </p:nvSpPr>
          <p:spPr>
            <a:xfrm>
              <a:off x="3379850" y="2321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74"/>
            <p:cNvSpPr/>
            <p:nvPr/>
          </p:nvSpPr>
          <p:spPr>
            <a:xfrm>
              <a:off x="3379850" y="2321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74"/>
            <p:cNvSpPr/>
            <p:nvPr/>
          </p:nvSpPr>
          <p:spPr>
            <a:xfrm>
              <a:off x="3379225" y="2321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74"/>
            <p:cNvSpPr/>
            <p:nvPr/>
          </p:nvSpPr>
          <p:spPr>
            <a:xfrm>
              <a:off x="3582850" y="2322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74"/>
            <p:cNvSpPr/>
            <p:nvPr/>
          </p:nvSpPr>
          <p:spPr>
            <a:xfrm>
              <a:off x="3582850" y="2322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74"/>
            <p:cNvSpPr/>
            <p:nvPr/>
          </p:nvSpPr>
          <p:spPr>
            <a:xfrm>
              <a:off x="3582850" y="2322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74"/>
            <p:cNvSpPr/>
            <p:nvPr/>
          </p:nvSpPr>
          <p:spPr>
            <a:xfrm>
              <a:off x="3582850" y="2322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74"/>
            <p:cNvSpPr/>
            <p:nvPr/>
          </p:nvSpPr>
          <p:spPr>
            <a:xfrm>
              <a:off x="3582850" y="2322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74"/>
            <p:cNvSpPr/>
            <p:nvPr/>
          </p:nvSpPr>
          <p:spPr>
            <a:xfrm>
              <a:off x="3582850" y="2322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74"/>
            <p:cNvSpPr/>
            <p:nvPr/>
          </p:nvSpPr>
          <p:spPr>
            <a:xfrm>
              <a:off x="3582225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74"/>
            <p:cNvSpPr/>
            <p:nvPr/>
          </p:nvSpPr>
          <p:spPr>
            <a:xfrm>
              <a:off x="3582225" y="2322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74"/>
            <p:cNvSpPr/>
            <p:nvPr/>
          </p:nvSpPr>
          <p:spPr>
            <a:xfrm>
              <a:off x="3421200" y="23158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74"/>
            <p:cNvSpPr/>
            <p:nvPr/>
          </p:nvSpPr>
          <p:spPr>
            <a:xfrm>
              <a:off x="3404900" y="2314575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51"/>
                  </a:lnTo>
                  <a:lnTo>
                    <a:pt x="527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74"/>
            <p:cNvSpPr/>
            <p:nvPr/>
          </p:nvSpPr>
          <p:spPr>
            <a:xfrm>
              <a:off x="3421200" y="2322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74"/>
            <p:cNvSpPr/>
            <p:nvPr/>
          </p:nvSpPr>
          <p:spPr>
            <a:xfrm>
              <a:off x="3420575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74"/>
            <p:cNvSpPr/>
            <p:nvPr/>
          </p:nvSpPr>
          <p:spPr>
            <a:xfrm>
              <a:off x="3419950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74"/>
            <p:cNvSpPr/>
            <p:nvPr/>
          </p:nvSpPr>
          <p:spPr>
            <a:xfrm>
              <a:off x="3419950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74"/>
            <p:cNvSpPr/>
            <p:nvPr/>
          </p:nvSpPr>
          <p:spPr>
            <a:xfrm>
              <a:off x="3419950" y="2322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74"/>
            <p:cNvSpPr/>
            <p:nvPr/>
          </p:nvSpPr>
          <p:spPr>
            <a:xfrm>
              <a:off x="3419325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74"/>
            <p:cNvSpPr/>
            <p:nvPr/>
          </p:nvSpPr>
          <p:spPr>
            <a:xfrm>
              <a:off x="3419325" y="2322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74"/>
            <p:cNvSpPr/>
            <p:nvPr/>
          </p:nvSpPr>
          <p:spPr>
            <a:xfrm>
              <a:off x="3419325" y="2322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74"/>
            <p:cNvSpPr/>
            <p:nvPr/>
          </p:nvSpPr>
          <p:spPr>
            <a:xfrm>
              <a:off x="3418700" y="2322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74"/>
            <p:cNvSpPr/>
            <p:nvPr/>
          </p:nvSpPr>
          <p:spPr>
            <a:xfrm>
              <a:off x="3418700" y="2322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74"/>
            <p:cNvSpPr/>
            <p:nvPr/>
          </p:nvSpPr>
          <p:spPr>
            <a:xfrm>
              <a:off x="3418075" y="2322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74"/>
            <p:cNvSpPr/>
            <p:nvPr/>
          </p:nvSpPr>
          <p:spPr>
            <a:xfrm>
              <a:off x="3403650" y="2305800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477" y="0"/>
                  </a:moveTo>
                  <a:lnTo>
                    <a:pt x="51" y="276"/>
                  </a:lnTo>
                  <a:cubicBezTo>
                    <a:pt x="1" y="301"/>
                    <a:pt x="1" y="326"/>
                    <a:pt x="51" y="351"/>
                  </a:cubicBezTo>
                  <a:lnTo>
                    <a:pt x="577" y="652"/>
                  </a:lnTo>
                  <a:cubicBezTo>
                    <a:pt x="602" y="664"/>
                    <a:pt x="627" y="671"/>
                    <a:pt x="649" y="671"/>
                  </a:cubicBezTo>
                  <a:cubicBezTo>
                    <a:pt x="671" y="671"/>
                    <a:pt x="690" y="664"/>
                    <a:pt x="703" y="652"/>
                  </a:cubicBezTo>
                  <a:lnTo>
                    <a:pt x="1154" y="401"/>
                  </a:lnTo>
                  <a:cubicBezTo>
                    <a:pt x="1204" y="376"/>
                    <a:pt x="1204" y="351"/>
                    <a:pt x="1154" y="326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74"/>
            <p:cNvSpPr/>
            <p:nvPr/>
          </p:nvSpPr>
          <p:spPr>
            <a:xfrm>
              <a:off x="3404900" y="2305800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452" y="0"/>
                  </a:moveTo>
                  <a:lnTo>
                    <a:pt x="1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3" y="577"/>
                  </a:cubicBezTo>
                  <a:cubicBezTo>
                    <a:pt x="653" y="577"/>
                    <a:pt x="1104" y="326"/>
                    <a:pt x="1104" y="326"/>
                  </a:cubicBezTo>
                  <a:lnTo>
                    <a:pt x="1079" y="32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74"/>
            <p:cNvSpPr/>
            <p:nvPr/>
          </p:nvSpPr>
          <p:spPr>
            <a:xfrm>
              <a:off x="3460675" y="231645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74"/>
            <p:cNvSpPr/>
            <p:nvPr/>
          </p:nvSpPr>
          <p:spPr>
            <a:xfrm>
              <a:off x="3443750" y="2315200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74"/>
            <p:cNvSpPr/>
            <p:nvPr/>
          </p:nvSpPr>
          <p:spPr>
            <a:xfrm>
              <a:off x="3386125" y="23170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74"/>
            <p:cNvSpPr/>
            <p:nvPr/>
          </p:nvSpPr>
          <p:spPr>
            <a:xfrm>
              <a:off x="3442500" y="2306575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1"/>
                  </a:moveTo>
                  <a:cubicBezTo>
                    <a:pt x="533" y="1"/>
                    <a:pt x="514" y="7"/>
                    <a:pt x="502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71"/>
                  </a:lnTo>
                  <a:lnTo>
                    <a:pt x="728" y="671"/>
                  </a:ln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5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74"/>
            <p:cNvSpPr/>
            <p:nvPr/>
          </p:nvSpPr>
          <p:spPr>
            <a:xfrm>
              <a:off x="3443750" y="2306425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502" y="0"/>
                  </a:moveTo>
                  <a:cubicBezTo>
                    <a:pt x="477" y="0"/>
                    <a:pt x="477" y="0"/>
                    <a:pt x="452" y="25"/>
                  </a:cubicBezTo>
                  <a:cubicBezTo>
                    <a:pt x="452" y="25"/>
                    <a:pt x="1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4" y="326"/>
                    <a:pt x="1104" y="326"/>
                  </a:cubicBezTo>
                  <a:lnTo>
                    <a:pt x="552" y="25"/>
                  </a:lnTo>
                  <a:cubicBezTo>
                    <a:pt x="552" y="0"/>
                    <a:pt x="527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74"/>
            <p:cNvSpPr/>
            <p:nvPr/>
          </p:nvSpPr>
          <p:spPr>
            <a:xfrm>
              <a:off x="3460050" y="2323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74"/>
            <p:cNvSpPr/>
            <p:nvPr/>
          </p:nvSpPr>
          <p:spPr>
            <a:xfrm>
              <a:off x="3459425" y="2323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25" y="252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74"/>
            <p:cNvSpPr/>
            <p:nvPr/>
          </p:nvSpPr>
          <p:spPr>
            <a:xfrm>
              <a:off x="3459425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74"/>
            <p:cNvSpPr/>
            <p:nvPr/>
          </p:nvSpPr>
          <p:spPr>
            <a:xfrm>
              <a:off x="3458800" y="2323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74"/>
            <p:cNvSpPr/>
            <p:nvPr/>
          </p:nvSpPr>
          <p:spPr>
            <a:xfrm>
              <a:off x="3458800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74"/>
            <p:cNvSpPr/>
            <p:nvPr/>
          </p:nvSpPr>
          <p:spPr>
            <a:xfrm>
              <a:off x="3458800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74"/>
            <p:cNvSpPr/>
            <p:nvPr/>
          </p:nvSpPr>
          <p:spPr>
            <a:xfrm>
              <a:off x="3458175" y="2323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74"/>
            <p:cNvSpPr/>
            <p:nvPr/>
          </p:nvSpPr>
          <p:spPr>
            <a:xfrm>
              <a:off x="3458175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74"/>
            <p:cNvSpPr/>
            <p:nvPr/>
          </p:nvSpPr>
          <p:spPr>
            <a:xfrm>
              <a:off x="3457550" y="2323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25" y="252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74"/>
            <p:cNvSpPr/>
            <p:nvPr/>
          </p:nvSpPr>
          <p:spPr>
            <a:xfrm>
              <a:off x="3457550" y="2323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74"/>
            <p:cNvSpPr/>
            <p:nvPr/>
          </p:nvSpPr>
          <p:spPr>
            <a:xfrm>
              <a:off x="3456925" y="2323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74"/>
            <p:cNvSpPr/>
            <p:nvPr/>
          </p:nvSpPr>
          <p:spPr>
            <a:xfrm>
              <a:off x="3499525" y="23177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74"/>
            <p:cNvSpPr/>
            <p:nvPr/>
          </p:nvSpPr>
          <p:spPr>
            <a:xfrm>
              <a:off x="3482600" y="231582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74"/>
            <p:cNvSpPr/>
            <p:nvPr/>
          </p:nvSpPr>
          <p:spPr>
            <a:xfrm>
              <a:off x="3587875" y="2324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25" y="226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74"/>
            <p:cNvSpPr/>
            <p:nvPr/>
          </p:nvSpPr>
          <p:spPr>
            <a:xfrm>
              <a:off x="3587875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74"/>
            <p:cNvSpPr/>
            <p:nvPr/>
          </p:nvSpPr>
          <p:spPr>
            <a:xfrm>
              <a:off x="3587875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74"/>
            <p:cNvSpPr/>
            <p:nvPr/>
          </p:nvSpPr>
          <p:spPr>
            <a:xfrm>
              <a:off x="3587250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74"/>
            <p:cNvSpPr/>
            <p:nvPr/>
          </p:nvSpPr>
          <p:spPr>
            <a:xfrm>
              <a:off x="3587250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74"/>
            <p:cNvSpPr/>
            <p:nvPr/>
          </p:nvSpPr>
          <p:spPr>
            <a:xfrm>
              <a:off x="3587250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74"/>
            <p:cNvSpPr/>
            <p:nvPr/>
          </p:nvSpPr>
          <p:spPr>
            <a:xfrm>
              <a:off x="3587250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74"/>
            <p:cNvSpPr/>
            <p:nvPr/>
          </p:nvSpPr>
          <p:spPr>
            <a:xfrm>
              <a:off x="3586625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74"/>
            <p:cNvSpPr/>
            <p:nvPr/>
          </p:nvSpPr>
          <p:spPr>
            <a:xfrm>
              <a:off x="3586625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74"/>
            <p:cNvSpPr/>
            <p:nvPr/>
          </p:nvSpPr>
          <p:spPr>
            <a:xfrm>
              <a:off x="3586000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5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74"/>
            <p:cNvSpPr/>
            <p:nvPr/>
          </p:nvSpPr>
          <p:spPr>
            <a:xfrm>
              <a:off x="3586000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74"/>
            <p:cNvSpPr/>
            <p:nvPr/>
          </p:nvSpPr>
          <p:spPr>
            <a:xfrm>
              <a:off x="3498900" y="2323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74"/>
            <p:cNvSpPr/>
            <p:nvPr/>
          </p:nvSpPr>
          <p:spPr>
            <a:xfrm>
              <a:off x="3498275" y="2323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74"/>
            <p:cNvSpPr/>
            <p:nvPr/>
          </p:nvSpPr>
          <p:spPr>
            <a:xfrm>
              <a:off x="349827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74"/>
            <p:cNvSpPr/>
            <p:nvPr/>
          </p:nvSpPr>
          <p:spPr>
            <a:xfrm>
              <a:off x="3497650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74"/>
            <p:cNvSpPr/>
            <p:nvPr/>
          </p:nvSpPr>
          <p:spPr>
            <a:xfrm>
              <a:off x="3497650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74"/>
            <p:cNvSpPr/>
            <p:nvPr/>
          </p:nvSpPr>
          <p:spPr>
            <a:xfrm>
              <a:off x="3497650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74"/>
            <p:cNvSpPr/>
            <p:nvPr/>
          </p:nvSpPr>
          <p:spPr>
            <a:xfrm>
              <a:off x="3497025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74"/>
            <p:cNvSpPr/>
            <p:nvPr/>
          </p:nvSpPr>
          <p:spPr>
            <a:xfrm>
              <a:off x="349702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5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74"/>
            <p:cNvSpPr/>
            <p:nvPr/>
          </p:nvSpPr>
          <p:spPr>
            <a:xfrm>
              <a:off x="349702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74"/>
            <p:cNvSpPr/>
            <p:nvPr/>
          </p:nvSpPr>
          <p:spPr>
            <a:xfrm>
              <a:off x="3496400" y="2323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74"/>
            <p:cNvSpPr/>
            <p:nvPr/>
          </p:nvSpPr>
          <p:spPr>
            <a:xfrm>
              <a:off x="3496400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74"/>
            <p:cNvSpPr/>
            <p:nvPr/>
          </p:nvSpPr>
          <p:spPr>
            <a:xfrm>
              <a:off x="3481975" y="230720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1"/>
                  </a:moveTo>
                  <a:cubicBezTo>
                    <a:pt x="508" y="1"/>
                    <a:pt x="489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45"/>
                    <a:pt x="26" y="345"/>
                  </a:cubicBezTo>
                  <a:lnTo>
                    <a:pt x="577" y="671"/>
                  </a:lnTo>
                  <a:cubicBezTo>
                    <a:pt x="590" y="684"/>
                    <a:pt x="608" y="690"/>
                    <a:pt x="630" y="690"/>
                  </a:cubicBezTo>
                  <a:cubicBezTo>
                    <a:pt x="652" y="690"/>
                    <a:pt x="677" y="684"/>
                    <a:pt x="702" y="671"/>
                  </a:cubicBezTo>
                  <a:lnTo>
                    <a:pt x="1154" y="420"/>
                  </a:lnTo>
                  <a:cubicBezTo>
                    <a:pt x="1179" y="395"/>
                    <a:pt x="1179" y="345"/>
                    <a:pt x="1154" y="345"/>
                  </a:cubicBezTo>
                  <a:lnTo>
                    <a:pt x="602" y="19"/>
                  </a:lnTo>
                  <a:cubicBezTo>
                    <a:pt x="577" y="7"/>
                    <a:pt x="552" y="1"/>
                    <a:pt x="53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74"/>
            <p:cNvSpPr/>
            <p:nvPr/>
          </p:nvSpPr>
          <p:spPr>
            <a:xfrm>
              <a:off x="3482600" y="2307675"/>
              <a:ext cx="27600" cy="14425"/>
            </a:xfrm>
            <a:custGeom>
              <a:avLst/>
              <a:gdLst/>
              <a:ahLst/>
              <a:cxnLst/>
              <a:rect l="l" t="t" r="r" b="b"/>
              <a:pathLst>
                <a:path w="1104" h="577" extrusionOk="0">
                  <a:moveTo>
                    <a:pt x="452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552" y="577"/>
                  </a:lnTo>
                  <a:lnTo>
                    <a:pt x="652" y="577"/>
                  </a:lnTo>
                  <a:cubicBezTo>
                    <a:pt x="652" y="577"/>
                    <a:pt x="1103" y="326"/>
                    <a:pt x="1103" y="326"/>
                  </a:cubicBezTo>
                  <a:cubicBezTo>
                    <a:pt x="1103" y="326"/>
                    <a:pt x="1103" y="326"/>
                    <a:pt x="1103" y="30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74"/>
            <p:cNvSpPr/>
            <p:nvPr/>
          </p:nvSpPr>
          <p:spPr>
            <a:xfrm>
              <a:off x="3424950" y="2317700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74"/>
            <p:cNvSpPr/>
            <p:nvPr/>
          </p:nvSpPr>
          <p:spPr>
            <a:xfrm>
              <a:off x="3386125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74"/>
            <p:cNvSpPr/>
            <p:nvPr/>
          </p:nvSpPr>
          <p:spPr>
            <a:xfrm>
              <a:off x="3385475" y="232332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74"/>
            <p:cNvSpPr/>
            <p:nvPr/>
          </p:nvSpPr>
          <p:spPr>
            <a:xfrm>
              <a:off x="3385475" y="2323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74"/>
            <p:cNvSpPr/>
            <p:nvPr/>
          </p:nvSpPr>
          <p:spPr>
            <a:xfrm>
              <a:off x="3385475" y="23239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74"/>
            <p:cNvSpPr/>
            <p:nvPr/>
          </p:nvSpPr>
          <p:spPr>
            <a:xfrm>
              <a:off x="338547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74"/>
            <p:cNvSpPr/>
            <p:nvPr/>
          </p:nvSpPr>
          <p:spPr>
            <a:xfrm>
              <a:off x="338547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74"/>
            <p:cNvSpPr/>
            <p:nvPr/>
          </p:nvSpPr>
          <p:spPr>
            <a:xfrm>
              <a:off x="3385475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74"/>
            <p:cNvSpPr/>
            <p:nvPr/>
          </p:nvSpPr>
          <p:spPr>
            <a:xfrm>
              <a:off x="3385475" y="2324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74"/>
            <p:cNvSpPr/>
            <p:nvPr/>
          </p:nvSpPr>
          <p:spPr>
            <a:xfrm>
              <a:off x="3538375" y="23183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74"/>
            <p:cNvSpPr/>
            <p:nvPr/>
          </p:nvSpPr>
          <p:spPr>
            <a:xfrm>
              <a:off x="3521450" y="23170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74"/>
            <p:cNvSpPr/>
            <p:nvPr/>
          </p:nvSpPr>
          <p:spPr>
            <a:xfrm>
              <a:off x="3400525" y="231707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74"/>
            <p:cNvSpPr/>
            <p:nvPr/>
          </p:nvSpPr>
          <p:spPr>
            <a:xfrm>
              <a:off x="3520825" y="2308450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39" y="1"/>
                  </a:moveTo>
                  <a:cubicBezTo>
                    <a:pt x="514" y="1"/>
                    <a:pt x="489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9"/>
                    <a:pt x="615" y="665"/>
                    <a:pt x="640" y="665"/>
                  </a:cubicBezTo>
                  <a:cubicBezTo>
                    <a:pt x="665" y="665"/>
                    <a:pt x="690" y="659"/>
                    <a:pt x="702" y="646"/>
                  </a:cubicBezTo>
                  <a:lnTo>
                    <a:pt x="1153" y="395"/>
                  </a:lnTo>
                  <a:cubicBezTo>
                    <a:pt x="1178" y="370"/>
                    <a:pt x="1178" y="345"/>
                    <a:pt x="1153" y="320"/>
                  </a:cubicBezTo>
                  <a:lnTo>
                    <a:pt x="602" y="20"/>
                  </a:lnTo>
                  <a:cubicBezTo>
                    <a:pt x="590" y="7"/>
                    <a:pt x="564" y="1"/>
                    <a:pt x="53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74"/>
            <p:cNvSpPr/>
            <p:nvPr/>
          </p:nvSpPr>
          <p:spPr>
            <a:xfrm>
              <a:off x="3522075" y="2308300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lnTo>
                    <a:pt x="1078" y="326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74"/>
            <p:cNvSpPr/>
            <p:nvPr/>
          </p:nvSpPr>
          <p:spPr>
            <a:xfrm>
              <a:off x="3537750" y="2324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0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74"/>
            <p:cNvSpPr/>
            <p:nvPr/>
          </p:nvSpPr>
          <p:spPr>
            <a:xfrm>
              <a:off x="3537125" y="23252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74"/>
            <p:cNvSpPr/>
            <p:nvPr/>
          </p:nvSpPr>
          <p:spPr>
            <a:xfrm>
              <a:off x="353712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74"/>
            <p:cNvSpPr/>
            <p:nvPr/>
          </p:nvSpPr>
          <p:spPr>
            <a:xfrm>
              <a:off x="353712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74"/>
            <p:cNvSpPr/>
            <p:nvPr/>
          </p:nvSpPr>
          <p:spPr>
            <a:xfrm>
              <a:off x="3536500" y="23252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74"/>
            <p:cNvSpPr/>
            <p:nvPr/>
          </p:nvSpPr>
          <p:spPr>
            <a:xfrm>
              <a:off x="3536500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74"/>
            <p:cNvSpPr/>
            <p:nvPr/>
          </p:nvSpPr>
          <p:spPr>
            <a:xfrm>
              <a:off x="3535875" y="23252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5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74"/>
            <p:cNvSpPr/>
            <p:nvPr/>
          </p:nvSpPr>
          <p:spPr>
            <a:xfrm>
              <a:off x="3535875" y="23252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74"/>
            <p:cNvSpPr/>
            <p:nvPr/>
          </p:nvSpPr>
          <p:spPr>
            <a:xfrm>
              <a:off x="353587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74"/>
            <p:cNvSpPr/>
            <p:nvPr/>
          </p:nvSpPr>
          <p:spPr>
            <a:xfrm>
              <a:off x="3535225" y="232522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74"/>
            <p:cNvSpPr/>
            <p:nvPr/>
          </p:nvSpPr>
          <p:spPr>
            <a:xfrm>
              <a:off x="3535225" y="2324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74"/>
            <p:cNvSpPr/>
            <p:nvPr/>
          </p:nvSpPr>
          <p:spPr>
            <a:xfrm>
              <a:off x="3463800" y="23189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74"/>
            <p:cNvSpPr/>
            <p:nvPr/>
          </p:nvSpPr>
          <p:spPr>
            <a:xfrm>
              <a:off x="3424950" y="2323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74"/>
            <p:cNvSpPr/>
            <p:nvPr/>
          </p:nvSpPr>
          <p:spPr>
            <a:xfrm>
              <a:off x="3424325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74"/>
            <p:cNvSpPr/>
            <p:nvPr/>
          </p:nvSpPr>
          <p:spPr>
            <a:xfrm>
              <a:off x="3424325" y="23246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74"/>
            <p:cNvSpPr/>
            <p:nvPr/>
          </p:nvSpPr>
          <p:spPr>
            <a:xfrm>
              <a:off x="3424325" y="2324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74"/>
            <p:cNvSpPr/>
            <p:nvPr/>
          </p:nvSpPr>
          <p:spPr>
            <a:xfrm>
              <a:off x="3424325" y="2324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74"/>
            <p:cNvSpPr/>
            <p:nvPr/>
          </p:nvSpPr>
          <p:spPr>
            <a:xfrm>
              <a:off x="342432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74"/>
            <p:cNvSpPr/>
            <p:nvPr/>
          </p:nvSpPr>
          <p:spPr>
            <a:xfrm>
              <a:off x="342432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74"/>
            <p:cNvSpPr/>
            <p:nvPr/>
          </p:nvSpPr>
          <p:spPr>
            <a:xfrm>
              <a:off x="3424325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74"/>
            <p:cNvSpPr/>
            <p:nvPr/>
          </p:nvSpPr>
          <p:spPr>
            <a:xfrm>
              <a:off x="3385475" y="2324600"/>
              <a:ext cx="675" cy="6900"/>
            </a:xfrm>
            <a:custGeom>
              <a:avLst/>
              <a:gdLst/>
              <a:ahLst/>
              <a:cxnLst/>
              <a:rect l="l" t="t" r="r" b="b"/>
              <a:pathLst>
                <a:path w="27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74"/>
            <p:cNvSpPr/>
            <p:nvPr/>
          </p:nvSpPr>
          <p:spPr>
            <a:xfrm>
              <a:off x="3576600" y="2322700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52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74"/>
            <p:cNvSpPr/>
            <p:nvPr/>
          </p:nvSpPr>
          <p:spPr>
            <a:xfrm>
              <a:off x="3560300" y="2317700"/>
              <a:ext cx="14425" cy="13800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74"/>
            <p:cNvSpPr/>
            <p:nvPr/>
          </p:nvSpPr>
          <p:spPr>
            <a:xfrm>
              <a:off x="3439375" y="23177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7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74"/>
            <p:cNvSpPr/>
            <p:nvPr/>
          </p:nvSpPr>
          <p:spPr>
            <a:xfrm>
              <a:off x="3502650" y="23195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74"/>
            <p:cNvSpPr/>
            <p:nvPr/>
          </p:nvSpPr>
          <p:spPr>
            <a:xfrm>
              <a:off x="3413675" y="23246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74"/>
            <p:cNvSpPr/>
            <p:nvPr/>
          </p:nvSpPr>
          <p:spPr>
            <a:xfrm>
              <a:off x="35766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74"/>
            <p:cNvSpPr/>
            <p:nvPr/>
          </p:nvSpPr>
          <p:spPr>
            <a:xfrm>
              <a:off x="3575975" y="23258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74"/>
            <p:cNvSpPr/>
            <p:nvPr/>
          </p:nvSpPr>
          <p:spPr>
            <a:xfrm>
              <a:off x="357597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74"/>
            <p:cNvSpPr/>
            <p:nvPr/>
          </p:nvSpPr>
          <p:spPr>
            <a:xfrm>
              <a:off x="357597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74"/>
            <p:cNvSpPr/>
            <p:nvPr/>
          </p:nvSpPr>
          <p:spPr>
            <a:xfrm>
              <a:off x="3575325" y="232585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74"/>
            <p:cNvSpPr/>
            <p:nvPr/>
          </p:nvSpPr>
          <p:spPr>
            <a:xfrm>
              <a:off x="357532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74"/>
            <p:cNvSpPr/>
            <p:nvPr/>
          </p:nvSpPr>
          <p:spPr>
            <a:xfrm>
              <a:off x="357532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74"/>
            <p:cNvSpPr/>
            <p:nvPr/>
          </p:nvSpPr>
          <p:spPr>
            <a:xfrm>
              <a:off x="357532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74"/>
            <p:cNvSpPr/>
            <p:nvPr/>
          </p:nvSpPr>
          <p:spPr>
            <a:xfrm>
              <a:off x="3574700" y="23258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74"/>
            <p:cNvSpPr/>
            <p:nvPr/>
          </p:nvSpPr>
          <p:spPr>
            <a:xfrm>
              <a:off x="35747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74"/>
            <p:cNvSpPr/>
            <p:nvPr/>
          </p:nvSpPr>
          <p:spPr>
            <a:xfrm>
              <a:off x="35747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74"/>
            <p:cNvSpPr/>
            <p:nvPr/>
          </p:nvSpPr>
          <p:spPr>
            <a:xfrm>
              <a:off x="3559675" y="2312675"/>
              <a:ext cx="23200" cy="13675"/>
            </a:xfrm>
            <a:custGeom>
              <a:avLst/>
              <a:gdLst/>
              <a:ahLst/>
              <a:cxnLst/>
              <a:rect l="l" t="t" r="r" b="b"/>
              <a:pathLst>
                <a:path w="928" h="547" extrusionOk="0">
                  <a:moveTo>
                    <a:pt x="251" y="1"/>
                  </a:moveTo>
                  <a:lnTo>
                    <a:pt x="25" y="151"/>
                  </a:lnTo>
                  <a:cubicBezTo>
                    <a:pt x="0" y="151"/>
                    <a:pt x="0" y="176"/>
                    <a:pt x="25" y="201"/>
                  </a:cubicBezTo>
                  <a:lnTo>
                    <a:pt x="602" y="527"/>
                  </a:lnTo>
                  <a:cubicBezTo>
                    <a:pt x="614" y="540"/>
                    <a:pt x="627" y="546"/>
                    <a:pt x="640" y="546"/>
                  </a:cubicBezTo>
                  <a:cubicBezTo>
                    <a:pt x="652" y="546"/>
                    <a:pt x="665" y="540"/>
                    <a:pt x="677" y="527"/>
                  </a:cubicBezTo>
                  <a:lnTo>
                    <a:pt x="903" y="402"/>
                  </a:lnTo>
                  <a:cubicBezTo>
                    <a:pt x="928" y="377"/>
                    <a:pt x="928" y="352"/>
                    <a:pt x="903" y="352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74"/>
            <p:cNvSpPr/>
            <p:nvPr/>
          </p:nvSpPr>
          <p:spPr>
            <a:xfrm>
              <a:off x="3560925" y="2312675"/>
              <a:ext cx="20700" cy="11325"/>
            </a:xfrm>
            <a:custGeom>
              <a:avLst/>
              <a:gdLst/>
              <a:ahLst/>
              <a:cxnLst/>
              <a:rect l="l" t="t" r="r" b="b"/>
              <a:pathLst>
                <a:path w="828" h="453" extrusionOk="0">
                  <a:moveTo>
                    <a:pt x="201" y="1"/>
                  </a:moveTo>
                  <a:lnTo>
                    <a:pt x="1" y="126"/>
                  </a:lnTo>
                  <a:lnTo>
                    <a:pt x="552" y="452"/>
                  </a:lnTo>
                  <a:lnTo>
                    <a:pt x="627" y="452"/>
                  </a:lnTo>
                  <a:lnTo>
                    <a:pt x="828" y="32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74"/>
            <p:cNvSpPr/>
            <p:nvPr/>
          </p:nvSpPr>
          <p:spPr>
            <a:xfrm>
              <a:off x="3463800" y="2325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74"/>
            <p:cNvSpPr/>
            <p:nvPr/>
          </p:nvSpPr>
          <p:spPr>
            <a:xfrm>
              <a:off x="3463800" y="23252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74"/>
            <p:cNvSpPr/>
            <p:nvPr/>
          </p:nvSpPr>
          <p:spPr>
            <a:xfrm>
              <a:off x="3463175" y="23252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74"/>
            <p:cNvSpPr/>
            <p:nvPr/>
          </p:nvSpPr>
          <p:spPr>
            <a:xfrm>
              <a:off x="3463175" y="23252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74"/>
            <p:cNvSpPr/>
            <p:nvPr/>
          </p:nvSpPr>
          <p:spPr>
            <a:xfrm>
              <a:off x="3463175" y="2325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74"/>
            <p:cNvSpPr/>
            <p:nvPr/>
          </p:nvSpPr>
          <p:spPr>
            <a:xfrm>
              <a:off x="346317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74"/>
            <p:cNvSpPr/>
            <p:nvPr/>
          </p:nvSpPr>
          <p:spPr>
            <a:xfrm>
              <a:off x="346317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74"/>
            <p:cNvSpPr/>
            <p:nvPr/>
          </p:nvSpPr>
          <p:spPr>
            <a:xfrm>
              <a:off x="3463175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74"/>
            <p:cNvSpPr/>
            <p:nvPr/>
          </p:nvSpPr>
          <p:spPr>
            <a:xfrm>
              <a:off x="3424325" y="23252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74"/>
            <p:cNvSpPr/>
            <p:nvPr/>
          </p:nvSpPr>
          <p:spPr>
            <a:xfrm>
              <a:off x="3478225" y="2318950"/>
              <a:ext cx="13800" cy="13175"/>
            </a:xfrm>
            <a:custGeom>
              <a:avLst/>
              <a:gdLst/>
              <a:ahLst/>
              <a:cxnLst/>
              <a:rect l="l" t="t" r="r" b="b"/>
              <a:pathLst>
                <a:path w="552" h="527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27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74"/>
            <p:cNvSpPr/>
            <p:nvPr/>
          </p:nvSpPr>
          <p:spPr>
            <a:xfrm>
              <a:off x="3541500" y="23202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26" y="251"/>
                  </a:lnTo>
                  <a:lnTo>
                    <a:pt x="1" y="502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74"/>
            <p:cNvSpPr/>
            <p:nvPr/>
          </p:nvSpPr>
          <p:spPr>
            <a:xfrm>
              <a:off x="3452525" y="2325850"/>
              <a:ext cx="1275" cy="6900"/>
            </a:xfrm>
            <a:custGeom>
              <a:avLst/>
              <a:gdLst/>
              <a:ahLst/>
              <a:cxnLst/>
              <a:rect l="l" t="t" r="r" b="b"/>
              <a:pathLst>
                <a:path w="51" h="276" extrusionOk="0">
                  <a:moveTo>
                    <a:pt x="26" y="0"/>
                  </a:moveTo>
                  <a:lnTo>
                    <a:pt x="1" y="226"/>
                  </a:lnTo>
                  <a:cubicBezTo>
                    <a:pt x="26" y="251"/>
                    <a:pt x="51" y="251"/>
                    <a:pt x="51" y="276"/>
                  </a:cubicBezTo>
                  <a:lnTo>
                    <a:pt x="51" y="25"/>
                  </a:lnTo>
                  <a:cubicBezTo>
                    <a:pt x="51" y="25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74"/>
            <p:cNvSpPr/>
            <p:nvPr/>
          </p:nvSpPr>
          <p:spPr>
            <a:xfrm>
              <a:off x="350265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74"/>
            <p:cNvSpPr/>
            <p:nvPr/>
          </p:nvSpPr>
          <p:spPr>
            <a:xfrm>
              <a:off x="350265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74"/>
            <p:cNvSpPr/>
            <p:nvPr/>
          </p:nvSpPr>
          <p:spPr>
            <a:xfrm>
              <a:off x="3502650" y="23264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74"/>
            <p:cNvSpPr/>
            <p:nvPr/>
          </p:nvSpPr>
          <p:spPr>
            <a:xfrm>
              <a:off x="3502025" y="23264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74"/>
            <p:cNvSpPr/>
            <p:nvPr/>
          </p:nvSpPr>
          <p:spPr>
            <a:xfrm>
              <a:off x="350202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74"/>
            <p:cNvSpPr/>
            <p:nvPr/>
          </p:nvSpPr>
          <p:spPr>
            <a:xfrm>
              <a:off x="350202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74"/>
            <p:cNvSpPr/>
            <p:nvPr/>
          </p:nvSpPr>
          <p:spPr>
            <a:xfrm>
              <a:off x="350202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74"/>
            <p:cNvSpPr/>
            <p:nvPr/>
          </p:nvSpPr>
          <p:spPr>
            <a:xfrm>
              <a:off x="3502025" y="23271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74"/>
            <p:cNvSpPr/>
            <p:nvPr/>
          </p:nvSpPr>
          <p:spPr>
            <a:xfrm>
              <a:off x="3414300" y="2325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74"/>
            <p:cNvSpPr/>
            <p:nvPr/>
          </p:nvSpPr>
          <p:spPr>
            <a:xfrm>
              <a:off x="34143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74"/>
            <p:cNvSpPr/>
            <p:nvPr/>
          </p:nvSpPr>
          <p:spPr>
            <a:xfrm>
              <a:off x="34143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74"/>
            <p:cNvSpPr/>
            <p:nvPr/>
          </p:nvSpPr>
          <p:spPr>
            <a:xfrm>
              <a:off x="34143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74"/>
            <p:cNvSpPr/>
            <p:nvPr/>
          </p:nvSpPr>
          <p:spPr>
            <a:xfrm>
              <a:off x="3414300" y="23258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74"/>
            <p:cNvSpPr/>
            <p:nvPr/>
          </p:nvSpPr>
          <p:spPr>
            <a:xfrm>
              <a:off x="3414300" y="23264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74"/>
            <p:cNvSpPr/>
            <p:nvPr/>
          </p:nvSpPr>
          <p:spPr>
            <a:xfrm>
              <a:off x="3413675" y="23264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74"/>
            <p:cNvSpPr/>
            <p:nvPr/>
          </p:nvSpPr>
          <p:spPr>
            <a:xfrm>
              <a:off x="341367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74"/>
            <p:cNvSpPr/>
            <p:nvPr/>
          </p:nvSpPr>
          <p:spPr>
            <a:xfrm>
              <a:off x="3463175" y="23258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0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74"/>
            <p:cNvSpPr/>
            <p:nvPr/>
          </p:nvSpPr>
          <p:spPr>
            <a:xfrm>
              <a:off x="3517075" y="23195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74"/>
            <p:cNvSpPr/>
            <p:nvPr/>
          </p:nvSpPr>
          <p:spPr>
            <a:xfrm>
              <a:off x="3492000" y="23264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74"/>
            <p:cNvSpPr/>
            <p:nvPr/>
          </p:nvSpPr>
          <p:spPr>
            <a:xfrm>
              <a:off x="3541500" y="23264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74"/>
            <p:cNvSpPr/>
            <p:nvPr/>
          </p:nvSpPr>
          <p:spPr>
            <a:xfrm>
              <a:off x="3541500" y="23271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74"/>
            <p:cNvSpPr/>
            <p:nvPr/>
          </p:nvSpPr>
          <p:spPr>
            <a:xfrm>
              <a:off x="354150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74"/>
            <p:cNvSpPr/>
            <p:nvPr/>
          </p:nvSpPr>
          <p:spPr>
            <a:xfrm>
              <a:off x="354150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74"/>
            <p:cNvSpPr/>
            <p:nvPr/>
          </p:nvSpPr>
          <p:spPr>
            <a:xfrm>
              <a:off x="354150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74"/>
            <p:cNvSpPr/>
            <p:nvPr/>
          </p:nvSpPr>
          <p:spPr>
            <a:xfrm>
              <a:off x="3540875" y="23277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74"/>
            <p:cNvSpPr/>
            <p:nvPr/>
          </p:nvSpPr>
          <p:spPr>
            <a:xfrm>
              <a:off x="3540875" y="2327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74"/>
            <p:cNvSpPr/>
            <p:nvPr/>
          </p:nvSpPr>
          <p:spPr>
            <a:xfrm>
              <a:off x="3540875" y="2327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74"/>
            <p:cNvSpPr/>
            <p:nvPr/>
          </p:nvSpPr>
          <p:spPr>
            <a:xfrm>
              <a:off x="345377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74"/>
            <p:cNvSpPr/>
            <p:nvPr/>
          </p:nvSpPr>
          <p:spPr>
            <a:xfrm>
              <a:off x="3453775" y="23264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74"/>
            <p:cNvSpPr/>
            <p:nvPr/>
          </p:nvSpPr>
          <p:spPr>
            <a:xfrm>
              <a:off x="3453150" y="23271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74"/>
            <p:cNvSpPr/>
            <p:nvPr/>
          </p:nvSpPr>
          <p:spPr>
            <a:xfrm>
              <a:off x="3453150" y="23271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74"/>
            <p:cNvSpPr/>
            <p:nvPr/>
          </p:nvSpPr>
          <p:spPr>
            <a:xfrm>
              <a:off x="345315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74"/>
            <p:cNvSpPr/>
            <p:nvPr/>
          </p:nvSpPr>
          <p:spPr>
            <a:xfrm>
              <a:off x="345315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74"/>
            <p:cNvSpPr/>
            <p:nvPr/>
          </p:nvSpPr>
          <p:spPr>
            <a:xfrm>
              <a:off x="3453150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74"/>
            <p:cNvSpPr/>
            <p:nvPr/>
          </p:nvSpPr>
          <p:spPr>
            <a:xfrm>
              <a:off x="3453150" y="2327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74"/>
            <p:cNvSpPr/>
            <p:nvPr/>
          </p:nvSpPr>
          <p:spPr>
            <a:xfrm>
              <a:off x="3580350" y="2324600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0"/>
                  </a:moveTo>
                  <a:lnTo>
                    <a:pt x="0" y="125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74"/>
            <p:cNvSpPr/>
            <p:nvPr/>
          </p:nvSpPr>
          <p:spPr>
            <a:xfrm>
              <a:off x="3502025" y="23271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74"/>
            <p:cNvSpPr/>
            <p:nvPr/>
          </p:nvSpPr>
          <p:spPr>
            <a:xfrm>
              <a:off x="3555925" y="232020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1" y="552"/>
                  </a:lnTo>
                  <a:lnTo>
                    <a:pt x="551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74"/>
            <p:cNvSpPr/>
            <p:nvPr/>
          </p:nvSpPr>
          <p:spPr>
            <a:xfrm>
              <a:off x="3530850" y="23271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74"/>
            <p:cNvSpPr/>
            <p:nvPr/>
          </p:nvSpPr>
          <p:spPr>
            <a:xfrm>
              <a:off x="3580350" y="2327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74"/>
            <p:cNvSpPr/>
            <p:nvPr/>
          </p:nvSpPr>
          <p:spPr>
            <a:xfrm>
              <a:off x="3580350" y="2327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74"/>
            <p:cNvSpPr/>
            <p:nvPr/>
          </p:nvSpPr>
          <p:spPr>
            <a:xfrm>
              <a:off x="3579725" y="23277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0"/>
                  </a:moveTo>
                  <a:cubicBezTo>
                    <a:pt x="25" y="25"/>
                    <a:pt x="25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74"/>
            <p:cNvSpPr/>
            <p:nvPr/>
          </p:nvSpPr>
          <p:spPr>
            <a:xfrm>
              <a:off x="3579725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74"/>
            <p:cNvSpPr/>
            <p:nvPr/>
          </p:nvSpPr>
          <p:spPr>
            <a:xfrm>
              <a:off x="3579725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74"/>
            <p:cNvSpPr/>
            <p:nvPr/>
          </p:nvSpPr>
          <p:spPr>
            <a:xfrm>
              <a:off x="357972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74"/>
            <p:cNvSpPr/>
            <p:nvPr/>
          </p:nvSpPr>
          <p:spPr>
            <a:xfrm>
              <a:off x="357972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74"/>
            <p:cNvSpPr/>
            <p:nvPr/>
          </p:nvSpPr>
          <p:spPr>
            <a:xfrm>
              <a:off x="357972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74"/>
            <p:cNvSpPr/>
            <p:nvPr/>
          </p:nvSpPr>
          <p:spPr>
            <a:xfrm>
              <a:off x="3492625" y="2327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74"/>
            <p:cNvSpPr/>
            <p:nvPr/>
          </p:nvSpPr>
          <p:spPr>
            <a:xfrm>
              <a:off x="3492625" y="2327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74"/>
            <p:cNvSpPr/>
            <p:nvPr/>
          </p:nvSpPr>
          <p:spPr>
            <a:xfrm>
              <a:off x="3492625" y="2327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74"/>
            <p:cNvSpPr/>
            <p:nvPr/>
          </p:nvSpPr>
          <p:spPr>
            <a:xfrm>
              <a:off x="3492625" y="2327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74"/>
            <p:cNvSpPr/>
            <p:nvPr/>
          </p:nvSpPr>
          <p:spPr>
            <a:xfrm>
              <a:off x="3492000" y="23277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74"/>
            <p:cNvSpPr/>
            <p:nvPr/>
          </p:nvSpPr>
          <p:spPr>
            <a:xfrm>
              <a:off x="3492000" y="2327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74"/>
            <p:cNvSpPr/>
            <p:nvPr/>
          </p:nvSpPr>
          <p:spPr>
            <a:xfrm>
              <a:off x="3492000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74"/>
            <p:cNvSpPr/>
            <p:nvPr/>
          </p:nvSpPr>
          <p:spPr>
            <a:xfrm>
              <a:off x="3492000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74"/>
            <p:cNvSpPr/>
            <p:nvPr/>
          </p:nvSpPr>
          <p:spPr>
            <a:xfrm>
              <a:off x="3540875" y="2327725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76"/>
                    <a:pt x="51" y="276"/>
                  </a:cubicBezTo>
                  <a:lnTo>
                    <a:pt x="51" y="25"/>
                  </a:lnTo>
                  <a:cubicBezTo>
                    <a:pt x="26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74"/>
            <p:cNvSpPr/>
            <p:nvPr/>
          </p:nvSpPr>
          <p:spPr>
            <a:xfrm>
              <a:off x="34205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74"/>
            <p:cNvSpPr/>
            <p:nvPr/>
          </p:nvSpPr>
          <p:spPr>
            <a:xfrm>
              <a:off x="3419950" y="2328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74"/>
            <p:cNvSpPr/>
            <p:nvPr/>
          </p:nvSpPr>
          <p:spPr>
            <a:xfrm>
              <a:off x="3419950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74"/>
            <p:cNvSpPr/>
            <p:nvPr/>
          </p:nvSpPr>
          <p:spPr>
            <a:xfrm>
              <a:off x="3419325" y="2328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74"/>
            <p:cNvSpPr/>
            <p:nvPr/>
          </p:nvSpPr>
          <p:spPr>
            <a:xfrm>
              <a:off x="3419325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74"/>
            <p:cNvSpPr/>
            <p:nvPr/>
          </p:nvSpPr>
          <p:spPr>
            <a:xfrm>
              <a:off x="3419325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74"/>
            <p:cNvSpPr/>
            <p:nvPr/>
          </p:nvSpPr>
          <p:spPr>
            <a:xfrm>
              <a:off x="3418700" y="2328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74"/>
            <p:cNvSpPr/>
            <p:nvPr/>
          </p:nvSpPr>
          <p:spPr>
            <a:xfrm>
              <a:off x="3418700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74"/>
            <p:cNvSpPr/>
            <p:nvPr/>
          </p:nvSpPr>
          <p:spPr>
            <a:xfrm>
              <a:off x="3418075" y="2328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74"/>
            <p:cNvSpPr/>
            <p:nvPr/>
          </p:nvSpPr>
          <p:spPr>
            <a:xfrm>
              <a:off x="34180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74"/>
            <p:cNvSpPr/>
            <p:nvPr/>
          </p:nvSpPr>
          <p:spPr>
            <a:xfrm>
              <a:off x="3417450" y="2328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74"/>
            <p:cNvSpPr/>
            <p:nvPr/>
          </p:nvSpPr>
          <p:spPr>
            <a:xfrm>
              <a:off x="3569700" y="23283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76"/>
                  </a:cubicBezTo>
                  <a:lnTo>
                    <a:pt x="25" y="26"/>
                  </a:lnTo>
                  <a:cubicBezTo>
                    <a:pt x="25" y="26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74"/>
            <p:cNvSpPr/>
            <p:nvPr/>
          </p:nvSpPr>
          <p:spPr>
            <a:xfrm>
              <a:off x="3579725" y="23283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26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74"/>
            <p:cNvSpPr/>
            <p:nvPr/>
          </p:nvSpPr>
          <p:spPr>
            <a:xfrm>
              <a:off x="3531475" y="2328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74"/>
            <p:cNvSpPr/>
            <p:nvPr/>
          </p:nvSpPr>
          <p:spPr>
            <a:xfrm>
              <a:off x="35314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74"/>
            <p:cNvSpPr/>
            <p:nvPr/>
          </p:nvSpPr>
          <p:spPr>
            <a:xfrm>
              <a:off x="35314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74"/>
            <p:cNvSpPr/>
            <p:nvPr/>
          </p:nvSpPr>
          <p:spPr>
            <a:xfrm>
              <a:off x="35314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74"/>
            <p:cNvSpPr/>
            <p:nvPr/>
          </p:nvSpPr>
          <p:spPr>
            <a:xfrm>
              <a:off x="3531475" y="2328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74"/>
            <p:cNvSpPr/>
            <p:nvPr/>
          </p:nvSpPr>
          <p:spPr>
            <a:xfrm>
              <a:off x="3530850" y="2328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74"/>
            <p:cNvSpPr/>
            <p:nvPr/>
          </p:nvSpPr>
          <p:spPr>
            <a:xfrm>
              <a:off x="3530850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74"/>
            <p:cNvSpPr/>
            <p:nvPr/>
          </p:nvSpPr>
          <p:spPr>
            <a:xfrm>
              <a:off x="3530850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74"/>
            <p:cNvSpPr/>
            <p:nvPr/>
          </p:nvSpPr>
          <p:spPr>
            <a:xfrm>
              <a:off x="3459425" y="23296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74"/>
            <p:cNvSpPr/>
            <p:nvPr/>
          </p:nvSpPr>
          <p:spPr>
            <a:xfrm>
              <a:off x="3458800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74"/>
            <p:cNvSpPr/>
            <p:nvPr/>
          </p:nvSpPr>
          <p:spPr>
            <a:xfrm>
              <a:off x="3458800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74"/>
            <p:cNvSpPr/>
            <p:nvPr/>
          </p:nvSpPr>
          <p:spPr>
            <a:xfrm>
              <a:off x="3458175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74"/>
            <p:cNvSpPr/>
            <p:nvPr/>
          </p:nvSpPr>
          <p:spPr>
            <a:xfrm>
              <a:off x="3458175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74"/>
            <p:cNvSpPr/>
            <p:nvPr/>
          </p:nvSpPr>
          <p:spPr>
            <a:xfrm>
              <a:off x="3458175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74"/>
            <p:cNvSpPr/>
            <p:nvPr/>
          </p:nvSpPr>
          <p:spPr>
            <a:xfrm>
              <a:off x="3457550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74"/>
            <p:cNvSpPr/>
            <p:nvPr/>
          </p:nvSpPr>
          <p:spPr>
            <a:xfrm>
              <a:off x="3457550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74"/>
            <p:cNvSpPr/>
            <p:nvPr/>
          </p:nvSpPr>
          <p:spPr>
            <a:xfrm>
              <a:off x="3457550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74"/>
            <p:cNvSpPr/>
            <p:nvPr/>
          </p:nvSpPr>
          <p:spPr>
            <a:xfrm>
              <a:off x="3456925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74"/>
            <p:cNvSpPr/>
            <p:nvPr/>
          </p:nvSpPr>
          <p:spPr>
            <a:xfrm>
              <a:off x="3456300" y="2328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26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74"/>
            <p:cNvSpPr/>
            <p:nvPr/>
          </p:nvSpPr>
          <p:spPr>
            <a:xfrm>
              <a:off x="3570325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74"/>
            <p:cNvSpPr/>
            <p:nvPr/>
          </p:nvSpPr>
          <p:spPr>
            <a:xfrm>
              <a:off x="3570325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74"/>
            <p:cNvSpPr/>
            <p:nvPr/>
          </p:nvSpPr>
          <p:spPr>
            <a:xfrm>
              <a:off x="3570325" y="2328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74"/>
            <p:cNvSpPr/>
            <p:nvPr/>
          </p:nvSpPr>
          <p:spPr>
            <a:xfrm>
              <a:off x="3570325" y="23296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74"/>
            <p:cNvSpPr/>
            <p:nvPr/>
          </p:nvSpPr>
          <p:spPr>
            <a:xfrm>
              <a:off x="3570325" y="2329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74"/>
            <p:cNvSpPr/>
            <p:nvPr/>
          </p:nvSpPr>
          <p:spPr>
            <a:xfrm>
              <a:off x="3570325" y="2329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74"/>
            <p:cNvSpPr/>
            <p:nvPr/>
          </p:nvSpPr>
          <p:spPr>
            <a:xfrm>
              <a:off x="3569700" y="2329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74"/>
            <p:cNvSpPr/>
            <p:nvPr/>
          </p:nvSpPr>
          <p:spPr>
            <a:xfrm>
              <a:off x="3569700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74"/>
            <p:cNvSpPr/>
            <p:nvPr/>
          </p:nvSpPr>
          <p:spPr>
            <a:xfrm>
              <a:off x="3498275" y="2330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74"/>
            <p:cNvSpPr/>
            <p:nvPr/>
          </p:nvSpPr>
          <p:spPr>
            <a:xfrm>
              <a:off x="3497650" y="2330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74"/>
            <p:cNvSpPr/>
            <p:nvPr/>
          </p:nvSpPr>
          <p:spPr>
            <a:xfrm>
              <a:off x="3497650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74"/>
            <p:cNvSpPr/>
            <p:nvPr/>
          </p:nvSpPr>
          <p:spPr>
            <a:xfrm>
              <a:off x="3497650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74"/>
            <p:cNvSpPr/>
            <p:nvPr/>
          </p:nvSpPr>
          <p:spPr>
            <a:xfrm>
              <a:off x="3497025" y="2330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74"/>
            <p:cNvSpPr/>
            <p:nvPr/>
          </p:nvSpPr>
          <p:spPr>
            <a:xfrm>
              <a:off x="3497025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74"/>
            <p:cNvSpPr/>
            <p:nvPr/>
          </p:nvSpPr>
          <p:spPr>
            <a:xfrm>
              <a:off x="3497025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74"/>
            <p:cNvSpPr/>
            <p:nvPr/>
          </p:nvSpPr>
          <p:spPr>
            <a:xfrm>
              <a:off x="3496400" y="2330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74"/>
            <p:cNvSpPr/>
            <p:nvPr/>
          </p:nvSpPr>
          <p:spPr>
            <a:xfrm>
              <a:off x="3496400" y="2330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74"/>
            <p:cNvSpPr/>
            <p:nvPr/>
          </p:nvSpPr>
          <p:spPr>
            <a:xfrm>
              <a:off x="3495775" y="2330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74"/>
            <p:cNvSpPr/>
            <p:nvPr/>
          </p:nvSpPr>
          <p:spPr>
            <a:xfrm>
              <a:off x="3495125" y="233022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74"/>
            <p:cNvSpPr/>
            <p:nvPr/>
          </p:nvSpPr>
          <p:spPr>
            <a:xfrm>
              <a:off x="3537125" y="2330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74"/>
            <p:cNvSpPr/>
            <p:nvPr/>
          </p:nvSpPr>
          <p:spPr>
            <a:xfrm>
              <a:off x="3537125" y="2330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74"/>
            <p:cNvSpPr/>
            <p:nvPr/>
          </p:nvSpPr>
          <p:spPr>
            <a:xfrm>
              <a:off x="3536500" y="2330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74"/>
            <p:cNvSpPr/>
            <p:nvPr/>
          </p:nvSpPr>
          <p:spPr>
            <a:xfrm>
              <a:off x="3536500" y="2330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74"/>
            <p:cNvSpPr/>
            <p:nvPr/>
          </p:nvSpPr>
          <p:spPr>
            <a:xfrm>
              <a:off x="3535875" y="2330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74"/>
            <p:cNvSpPr/>
            <p:nvPr/>
          </p:nvSpPr>
          <p:spPr>
            <a:xfrm>
              <a:off x="3535875" y="2330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74"/>
            <p:cNvSpPr/>
            <p:nvPr/>
          </p:nvSpPr>
          <p:spPr>
            <a:xfrm>
              <a:off x="3535875" y="2330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74"/>
            <p:cNvSpPr/>
            <p:nvPr/>
          </p:nvSpPr>
          <p:spPr>
            <a:xfrm>
              <a:off x="3535225" y="2330850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74"/>
            <p:cNvSpPr/>
            <p:nvPr/>
          </p:nvSpPr>
          <p:spPr>
            <a:xfrm>
              <a:off x="3535225" y="2330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74"/>
            <p:cNvSpPr/>
            <p:nvPr/>
          </p:nvSpPr>
          <p:spPr>
            <a:xfrm>
              <a:off x="3534600" y="2330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74"/>
            <p:cNvSpPr/>
            <p:nvPr/>
          </p:nvSpPr>
          <p:spPr>
            <a:xfrm>
              <a:off x="3533975" y="2330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74"/>
            <p:cNvSpPr/>
            <p:nvPr/>
          </p:nvSpPr>
          <p:spPr>
            <a:xfrm>
              <a:off x="3575975" y="23321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74"/>
            <p:cNvSpPr/>
            <p:nvPr/>
          </p:nvSpPr>
          <p:spPr>
            <a:xfrm>
              <a:off x="3575975" y="2331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74"/>
            <p:cNvSpPr/>
            <p:nvPr/>
          </p:nvSpPr>
          <p:spPr>
            <a:xfrm>
              <a:off x="3575325" y="233147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74"/>
            <p:cNvSpPr/>
            <p:nvPr/>
          </p:nvSpPr>
          <p:spPr>
            <a:xfrm>
              <a:off x="3575325" y="2331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74"/>
            <p:cNvSpPr/>
            <p:nvPr/>
          </p:nvSpPr>
          <p:spPr>
            <a:xfrm>
              <a:off x="3575325" y="2331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74"/>
            <p:cNvSpPr/>
            <p:nvPr/>
          </p:nvSpPr>
          <p:spPr>
            <a:xfrm>
              <a:off x="3574700" y="2331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74"/>
            <p:cNvSpPr/>
            <p:nvPr/>
          </p:nvSpPr>
          <p:spPr>
            <a:xfrm>
              <a:off x="3574700" y="2331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74"/>
            <p:cNvSpPr/>
            <p:nvPr/>
          </p:nvSpPr>
          <p:spPr>
            <a:xfrm>
              <a:off x="3574700" y="2331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74"/>
            <p:cNvSpPr/>
            <p:nvPr/>
          </p:nvSpPr>
          <p:spPr>
            <a:xfrm>
              <a:off x="3574075" y="2331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74"/>
            <p:cNvSpPr/>
            <p:nvPr/>
          </p:nvSpPr>
          <p:spPr>
            <a:xfrm>
              <a:off x="3573450" y="2331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74"/>
            <p:cNvSpPr/>
            <p:nvPr/>
          </p:nvSpPr>
          <p:spPr>
            <a:xfrm>
              <a:off x="3573450" y="2332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74"/>
            <p:cNvSpPr/>
            <p:nvPr/>
          </p:nvSpPr>
          <p:spPr>
            <a:xfrm>
              <a:off x="3588500" y="2324600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74"/>
            <p:cNvSpPr/>
            <p:nvPr/>
          </p:nvSpPr>
          <p:spPr>
            <a:xfrm>
              <a:off x="3602900" y="23327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77"/>
                  </a:cubicBezTo>
                  <a:lnTo>
                    <a:pt x="26" y="26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74"/>
            <p:cNvSpPr/>
            <p:nvPr/>
          </p:nvSpPr>
          <p:spPr>
            <a:xfrm>
              <a:off x="3403025" y="232647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74"/>
            <p:cNvSpPr/>
            <p:nvPr/>
          </p:nvSpPr>
          <p:spPr>
            <a:xfrm>
              <a:off x="3386125" y="232522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6" y="552"/>
                  </a:lnTo>
                  <a:lnTo>
                    <a:pt x="526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74"/>
            <p:cNvSpPr/>
            <p:nvPr/>
          </p:nvSpPr>
          <p:spPr>
            <a:xfrm>
              <a:off x="3384850" y="2316600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1"/>
                  </a:moveTo>
                  <a:cubicBezTo>
                    <a:pt x="533" y="1"/>
                    <a:pt x="515" y="7"/>
                    <a:pt x="502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71"/>
                  </a:lnTo>
                  <a:lnTo>
                    <a:pt x="728" y="671"/>
                  </a:ln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5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74"/>
            <p:cNvSpPr/>
            <p:nvPr/>
          </p:nvSpPr>
          <p:spPr>
            <a:xfrm>
              <a:off x="3386125" y="2316450"/>
              <a:ext cx="27575" cy="15050"/>
            </a:xfrm>
            <a:custGeom>
              <a:avLst/>
              <a:gdLst/>
              <a:ahLst/>
              <a:cxnLst/>
              <a:rect l="l" t="t" r="r" b="b"/>
              <a:pathLst>
                <a:path w="1103" h="602" extrusionOk="0">
                  <a:moveTo>
                    <a:pt x="501" y="0"/>
                  </a:moveTo>
                  <a:cubicBezTo>
                    <a:pt x="476" y="0"/>
                    <a:pt x="476" y="0"/>
                    <a:pt x="451" y="25"/>
                  </a:cubicBezTo>
                  <a:cubicBezTo>
                    <a:pt x="451" y="25"/>
                    <a:pt x="0" y="276"/>
                    <a:pt x="0" y="276"/>
                  </a:cubicBezTo>
                  <a:lnTo>
                    <a:pt x="25" y="276"/>
                  </a:lnTo>
                  <a:lnTo>
                    <a:pt x="551" y="602"/>
                  </a:lnTo>
                  <a:lnTo>
                    <a:pt x="652" y="602"/>
                  </a:lnTo>
                  <a:cubicBezTo>
                    <a:pt x="652" y="602"/>
                    <a:pt x="1103" y="326"/>
                    <a:pt x="1103" y="326"/>
                  </a:cubicBezTo>
                  <a:lnTo>
                    <a:pt x="551" y="25"/>
                  </a:lnTo>
                  <a:cubicBezTo>
                    <a:pt x="551" y="0"/>
                    <a:pt x="526" y="0"/>
                    <a:pt x="501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74"/>
            <p:cNvSpPr/>
            <p:nvPr/>
          </p:nvSpPr>
          <p:spPr>
            <a:xfrm>
              <a:off x="3402400" y="2333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74"/>
            <p:cNvSpPr/>
            <p:nvPr/>
          </p:nvSpPr>
          <p:spPr>
            <a:xfrm>
              <a:off x="3401775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26" y="227"/>
                    <a:pt x="26" y="22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74"/>
            <p:cNvSpPr/>
            <p:nvPr/>
          </p:nvSpPr>
          <p:spPr>
            <a:xfrm>
              <a:off x="3401775" y="2333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74"/>
            <p:cNvSpPr/>
            <p:nvPr/>
          </p:nvSpPr>
          <p:spPr>
            <a:xfrm>
              <a:off x="3401150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74"/>
            <p:cNvSpPr/>
            <p:nvPr/>
          </p:nvSpPr>
          <p:spPr>
            <a:xfrm>
              <a:off x="3401150" y="2333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74"/>
            <p:cNvSpPr/>
            <p:nvPr/>
          </p:nvSpPr>
          <p:spPr>
            <a:xfrm>
              <a:off x="3401150" y="2333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74"/>
            <p:cNvSpPr/>
            <p:nvPr/>
          </p:nvSpPr>
          <p:spPr>
            <a:xfrm>
              <a:off x="3400525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74"/>
            <p:cNvSpPr/>
            <p:nvPr/>
          </p:nvSpPr>
          <p:spPr>
            <a:xfrm>
              <a:off x="3400525" y="2333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74"/>
            <p:cNvSpPr/>
            <p:nvPr/>
          </p:nvSpPr>
          <p:spPr>
            <a:xfrm>
              <a:off x="3399900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25" y="227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74"/>
            <p:cNvSpPr/>
            <p:nvPr/>
          </p:nvSpPr>
          <p:spPr>
            <a:xfrm>
              <a:off x="3399900" y="23333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74"/>
            <p:cNvSpPr/>
            <p:nvPr/>
          </p:nvSpPr>
          <p:spPr>
            <a:xfrm>
              <a:off x="3399275" y="2333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74"/>
            <p:cNvSpPr/>
            <p:nvPr/>
          </p:nvSpPr>
          <p:spPr>
            <a:xfrm>
              <a:off x="3602900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74"/>
            <p:cNvSpPr/>
            <p:nvPr/>
          </p:nvSpPr>
          <p:spPr>
            <a:xfrm>
              <a:off x="3602900" y="2333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25" y="5"/>
                  </a:lnTo>
                  <a:lnTo>
                    <a:pt x="25" y="5"/>
                  </a:lnTo>
                  <a:cubicBezTo>
                    <a:pt x="26" y="3"/>
                    <a:pt x="26" y="1"/>
                    <a:pt x="26" y="1"/>
                  </a:cubicBezTo>
                  <a:close/>
                  <a:moveTo>
                    <a:pt x="25" y="5"/>
                  </a:moveTo>
                  <a:lnTo>
                    <a:pt x="25" y="5"/>
                  </a:lnTo>
                  <a:cubicBezTo>
                    <a:pt x="24" y="12"/>
                    <a:pt x="20" y="26"/>
                    <a:pt x="1" y="26"/>
                  </a:cubicBezTo>
                  <a:lnTo>
                    <a:pt x="1" y="252"/>
                  </a:lnTo>
                  <a:lnTo>
                    <a:pt x="25" y="5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74"/>
            <p:cNvSpPr/>
            <p:nvPr/>
          </p:nvSpPr>
          <p:spPr>
            <a:xfrm>
              <a:off x="3602900" y="2334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74"/>
            <p:cNvSpPr/>
            <p:nvPr/>
          </p:nvSpPr>
          <p:spPr>
            <a:xfrm>
              <a:off x="3602900" y="2334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74"/>
            <p:cNvSpPr/>
            <p:nvPr/>
          </p:nvSpPr>
          <p:spPr>
            <a:xfrm>
              <a:off x="3602900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74"/>
            <p:cNvSpPr/>
            <p:nvPr/>
          </p:nvSpPr>
          <p:spPr>
            <a:xfrm>
              <a:off x="3602900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74"/>
            <p:cNvSpPr/>
            <p:nvPr/>
          </p:nvSpPr>
          <p:spPr>
            <a:xfrm>
              <a:off x="3602900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74"/>
            <p:cNvSpPr/>
            <p:nvPr/>
          </p:nvSpPr>
          <p:spPr>
            <a:xfrm>
              <a:off x="3602900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74"/>
            <p:cNvSpPr/>
            <p:nvPr/>
          </p:nvSpPr>
          <p:spPr>
            <a:xfrm>
              <a:off x="3441875" y="23277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74"/>
            <p:cNvSpPr/>
            <p:nvPr/>
          </p:nvSpPr>
          <p:spPr>
            <a:xfrm>
              <a:off x="3424950" y="232585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74"/>
            <p:cNvSpPr/>
            <p:nvPr/>
          </p:nvSpPr>
          <p:spPr>
            <a:xfrm>
              <a:off x="3424325" y="231722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1"/>
                  </a:moveTo>
                  <a:cubicBezTo>
                    <a:pt x="508" y="1"/>
                    <a:pt x="490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45"/>
                    <a:pt x="26" y="345"/>
                  </a:cubicBezTo>
                  <a:lnTo>
                    <a:pt x="577" y="671"/>
                  </a:lnTo>
                  <a:cubicBezTo>
                    <a:pt x="590" y="684"/>
                    <a:pt x="609" y="690"/>
                    <a:pt x="631" y="690"/>
                  </a:cubicBezTo>
                  <a:cubicBezTo>
                    <a:pt x="652" y="690"/>
                    <a:pt x="678" y="684"/>
                    <a:pt x="703" y="671"/>
                  </a:cubicBezTo>
                  <a:lnTo>
                    <a:pt x="1154" y="420"/>
                  </a:lnTo>
                  <a:cubicBezTo>
                    <a:pt x="1179" y="395"/>
                    <a:pt x="1179" y="345"/>
                    <a:pt x="1154" y="345"/>
                  </a:cubicBezTo>
                  <a:lnTo>
                    <a:pt x="602" y="19"/>
                  </a:lnTo>
                  <a:cubicBezTo>
                    <a:pt x="577" y="7"/>
                    <a:pt x="552" y="1"/>
                    <a:pt x="53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74"/>
            <p:cNvSpPr/>
            <p:nvPr/>
          </p:nvSpPr>
          <p:spPr>
            <a:xfrm>
              <a:off x="3425575" y="2317700"/>
              <a:ext cx="26975" cy="14425"/>
            </a:xfrm>
            <a:custGeom>
              <a:avLst/>
              <a:gdLst/>
              <a:ahLst/>
              <a:cxnLst/>
              <a:rect l="l" t="t" r="r" b="b"/>
              <a:pathLst>
                <a:path w="1079" h="577" extrusionOk="0">
                  <a:moveTo>
                    <a:pt x="452" y="0"/>
                  </a:moveTo>
                  <a:cubicBezTo>
                    <a:pt x="452" y="0"/>
                    <a:pt x="1" y="251"/>
                    <a:pt x="1" y="251"/>
                  </a:cubicBezTo>
                  <a:cubicBezTo>
                    <a:pt x="1" y="251"/>
                    <a:pt x="1" y="251"/>
                    <a:pt x="1" y="276"/>
                  </a:cubicBezTo>
                  <a:lnTo>
                    <a:pt x="527" y="577"/>
                  </a:lnTo>
                  <a:lnTo>
                    <a:pt x="628" y="577"/>
                  </a:lnTo>
                  <a:cubicBezTo>
                    <a:pt x="628" y="577"/>
                    <a:pt x="1079" y="326"/>
                    <a:pt x="1079" y="326"/>
                  </a:cubicBezTo>
                  <a:cubicBezTo>
                    <a:pt x="1079" y="326"/>
                    <a:pt x="1079" y="326"/>
                    <a:pt x="1079" y="301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74"/>
            <p:cNvSpPr/>
            <p:nvPr/>
          </p:nvSpPr>
          <p:spPr>
            <a:xfrm>
              <a:off x="3441250" y="23340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74"/>
            <p:cNvSpPr/>
            <p:nvPr/>
          </p:nvSpPr>
          <p:spPr>
            <a:xfrm>
              <a:off x="3440625" y="23340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74"/>
            <p:cNvSpPr/>
            <p:nvPr/>
          </p:nvSpPr>
          <p:spPr>
            <a:xfrm>
              <a:off x="3440625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74"/>
            <p:cNvSpPr/>
            <p:nvPr/>
          </p:nvSpPr>
          <p:spPr>
            <a:xfrm>
              <a:off x="3440000" y="23346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74"/>
            <p:cNvSpPr/>
            <p:nvPr/>
          </p:nvSpPr>
          <p:spPr>
            <a:xfrm>
              <a:off x="3440000" y="2334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74"/>
            <p:cNvSpPr/>
            <p:nvPr/>
          </p:nvSpPr>
          <p:spPr>
            <a:xfrm>
              <a:off x="3440000" y="2334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74"/>
            <p:cNvSpPr/>
            <p:nvPr/>
          </p:nvSpPr>
          <p:spPr>
            <a:xfrm>
              <a:off x="3439375" y="23340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74"/>
            <p:cNvSpPr/>
            <p:nvPr/>
          </p:nvSpPr>
          <p:spPr>
            <a:xfrm>
              <a:off x="3439375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74"/>
            <p:cNvSpPr/>
            <p:nvPr/>
          </p:nvSpPr>
          <p:spPr>
            <a:xfrm>
              <a:off x="3439375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74"/>
            <p:cNvSpPr/>
            <p:nvPr/>
          </p:nvSpPr>
          <p:spPr>
            <a:xfrm>
              <a:off x="3438750" y="23340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74"/>
            <p:cNvSpPr/>
            <p:nvPr/>
          </p:nvSpPr>
          <p:spPr>
            <a:xfrm>
              <a:off x="3438750" y="2334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74"/>
            <p:cNvSpPr/>
            <p:nvPr/>
          </p:nvSpPr>
          <p:spPr>
            <a:xfrm>
              <a:off x="3480725" y="23283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74"/>
            <p:cNvSpPr/>
            <p:nvPr/>
          </p:nvSpPr>
          <p:spPr>
            <a:xfrm>
              <a:off x="3463800" y="232710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74"/>
            <p:cNvSpPr/>
            <p:nvPr/>
          </p:nvSpPr>
          <p:spPr>
            <a:xfrm>
              <a:off x="3406175" y="23283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51" y="25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74"/>
            <p:cNvSpPr/>
            <p:nvPr/>
          </p:nvSpPr>
          <p:spPr>
            <a:xfrm>
              <a:off x="3480100" y="2334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0" y="25"/>
                    <a:pt x="0" y="25"/>
                  </a:cubicBez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74"/>
            <p:cNvSpPr/>
            <p:nvPr/>
          </p:nvSpPr>
          <p:spPr>
            <a:xfrm>
              <a:off x="3479475" y="23352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74"/>
            <p:cNvSpPr/>
            <p:nvPr/>
          </p:nvSpPr>
          <p:spPr>
            <a:xfrm>
              <a:off x="3479475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74"/>
            <p:cNvSpPr/>
            <p:nvPr/>
          </p:nvSpPr>
          <p:spPr>
            <a:xfrm>
              <a:off x="3479475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74"/>
            <p:cNvSpPr/>
            <p:nvPr/>
          </p:nvSpPr>
          <p:spPr>
            <a:xfrm>
              <a:off x="3478850" y="23352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74"/>
            <p:cNvSpPr/>
            <p:nvPr/>
          </p:nvSpPr>
          <p:spPr>
            <a:xfrm>
              <a:off x="3478850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74"/>
            <p:cNvSpPr/>
            <p:nvPr/>
          </p:nvSpPr>
          <p:spPr>
            <a:xfrm>
              <a:off x="3478850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74"/>
            <p:cNvSpPr/>
            <p:nvPr/>
          </p:nvSpPr>
          <p:spPr>
            <a:xfrm>
              <a:off x="3478225" y="23352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74"/>
            <p:cNvSpPr/>
            <p:nvPr/>
          </p:nvSpPr>
          <p:spPr>
            <a:xfrm>
              <a:off x="3478225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74"/>
            <p:cNvSpPr/>
            <p:nvPr/>
          </p:nvSpPr>
          <p:spPr>
            <a:xfrm>
              <a:off x="3477600" y="23352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74"/>
            <p:cNvSpPr/>
            <p:nvPr/>
          </p:nvSpPr>
          <p:spPr>
            <a:xfrm>
              <a:off x="3477600" y="2334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74"/>
            <p:cNvSpPr/>
            <p:nvPr/>
          </p:nvSpPr>
          <p:spPr>
            <a:xfrm>
              <a:off x="3463175" y="2318475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40" y="1"/>
                  </a:moveTo>
                  <a:cubicBezTo>
                    <a:pt x="515" y="1"/>
                    <a:pt x="489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9"/>
                    <a:pt x="615" y="665"/>
                    <a:pt x="640" y="665"/>
                  </a:cubicBezTo>
                  <a:cubicBezTo>
                    <a:pt x="665" y="665"/>
                    <a:pt x="690" y="659"/>
                    <a:pt x="703" y="646"/>
                  </a:cubicBezTo>
                  <a:lnTo>
                    <a:pt x="1154" y="395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65" y="1"/>
                    <a:pt x="54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74"/>
            <p:cNvSpPr/>
            <p:nvPr/>
          </p:nvSpPr>
          <p:spPr>
            <a:xfrm>
              <a:off x="3464425" y="2318325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9" y="326"/>
                    <a:pt x="1079" y="3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74"/>
            <p:cNvSpPr/>
            <p:nvPr/>
          </p:nvSpPr>
          <p:spPr>
            <a:xfrm>
              <a:off x="3519575" y="23289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74"/>
            <p:cNvSpPr/>
            <p:nvPr/>
          </p:nvSpPr>
          <p:spPr>
            <a:xfrm>
              <a:off x="3502650" y="232772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74"/>
            <p:cNvSpPr/>
            <p:nvPr/>
          </p:nvSpPr>
          <p:spPr>
            <a:xfrm>
              <a:off x="3608550" y="2336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74"/>
            <p:cNvSpPr/>
            <p:nvPr/>
          </p:nvSpPr>
          <p:spPr>
            <a:xfrm>
              <a:off x="3607925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74"/>
            <p:cNvSpPr/>
            <p:nvPr/>
          </p:nvSpPr>
          <p:spPr>
            <a:xfrm>
              <a:off x="36079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74"/>
            <p:cNvSpPr/>
            <p:nvPr/>
          </p:nvSpPr>
          <p:spPr>
            <a:xfrm>
              <a:off x="36079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74"/>
            <p:cNvSpPr/>
            <p:nvPr/>
          </p:nvSpPr>
          <p:spPr>
            <a:xfrm>
              <a:off x="36079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74"/>
            <p:cNvSpPr/>
            <p:nvPr/>
          </p:nvSpPr>
          <p:spPr>
            <a:xfrm>
              <a:off x="3607300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74"/>
            <p:cNvSpPr/>
            <p:nvPr/>
          </p:nvSpPr>
          <p:spPr>
            <a:xfrm>
              <a:off x="36073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74"/>
            <p:cNvSpPr/>
            <p:nvPr/>
          </p:nvSpPr>
          <p:spPr>
            <a:xfrm>
              <a:off x="36073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74"/>
            <p:cNvSpPr/>
            <p:nvPr/>
          </p:nvSpPr>
          <p:spPr>
            <a:xfrm>
              <a:off x="3606675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74"/>
            <p:cNvSpPr/>
            <p:nvPr/>
          </p:nvSpPr>
          <p:spPr>
            <a:xfrm>
              <a:off x="360667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74"/>
            <p:cNvSpPr/>
            <p:nvPr/>
          </p:nvSpPr>
          <p:spPr>
            <a:xfrm>
              <a:off x="3606050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25"/>
                    <a:pt x="0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74"/>
            <p:cNvSpPr/>
            <p:nvPr/>
          </p:nvSpPr>
          <p:spPr>
            <a:xfrm>
              <a:off x="3502025" y="2319100"/>
              <a:ext cx="29475" cy="16800"/>
            </a:xfrm>
            <a:custGeom>
              <a:avLst/>
              <a:gdLst/>
              <a:ahLst/>
              <a:cxnLst/>
              <a:rect l="l" t="t" r="r" b="b"/>
              <a:pathLst>
                <a:path w="1179" h="672" extrusionOk="0">
                  <a:moveTo>
                    <a:pt x="539" y="1"/>
                  </a:moveTo>
                  <a:cubicBezTo>
                    <a:pt x="514" y="1"/>
                    <a:pt x="489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lnTo>
                    <a:pt x="702" y="671"/>
                  </a:lnTo>
                  <a:lnTo>
                    <a:pt x="1154" y="396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65" y="1"/>
                    <a:pt x="53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74"/>
            <p:cNvSpPr/>
            <p:nvPr/>
          </p:nvSpPr>
          <p:spPr>
            <a:xfrm>
              <a:off x="3503275" y="2318950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502" y="1"/>
                  </a:moveTo>
                  <a:cubicBezTo>
                    <a:pt x="477" y="1"/>
                    <a:pt x="452" y="1"/>
                    <a:pt x="452" y="26"/>
                  </a:cubicBezTo>
                  <a:lnTo>
                    <a:pt x="1" y="276"/>
                  </a:lnTo>
                  <a:lnTo>
                    <a:pt x="552" y="602"/>
                  </a:lnTo>
                  <a:lnTo>
                    <a:pt x="627" y="602"/>
                  </a:lnTo>
                  <a:cubicBezTo>
                    <a:pt x="627" y="602"/>
                    <a:pt x="1078" y="326"/>
                    <a:pt x="1078" y="326"/>
                  </a:cubicBezTo>
                  <a:lnTo>
                    <a:pt x="527" y="26"/>
                  </a:lnTo>
                  <a:cubicBezTo>
                    <a:pt x="527" y="1"/>
                    <a:pt x="502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74"/>
            <p:cNvSpPr/>
            <p:nvPr/>
          </p:nvSpPr>
          <p:spPr>
            <a:xfrm>
              <a:off x="3518950" y="2335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74"/>
            <p:cNvSpPr/>
            <p:nvPr/>
          </p:nvSpPr>
          <p:spPr>
            <a:xfrm>
              <a:off x="351895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74"/>
            <p:cNvSpPr/>
            <p:nvPr/>
          </p:nvSpPr>
          <p:spPr>
            <a:xfrm>
              <a:off x="3518325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74"/>
            <p:cNvSpPr/>
            <p:nvPr/>
          </p:nvSpPr>
          <p:spPr>
            <a:xfrm>
              <a:off x="35183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74"/>
            <p:cNvSpPr/>
            <p:nvPr/>
          </p:nvSpPr>
          <p:spPr>
            <a:xfrm>
              <a:off x="3517700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74"/>
            <p:cNvSpPr/>
            <p:nvPr/>
          </p:nvSpPr>
          <p:spPr>
            <a:xfrm>
              <a:off x="35177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74"/>
            <p:cNvSpPr/>
            <p:nvPr/>
          </p:nvSpPr>
          <p:spPr>
            <a:xfrm>
              <a:off x="35177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74"/>
            <p:cNvSpPr/>
            <p:nvPr/>
          </p:nvSpPr>
          <p:spPr>
            <a:xfrm>
              <a:off x="3517075" y="23358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74"/>
            <p:cNvSpPr/>
            <p:nvPr/>
          </p:nvSpPr>
          <p:spPr>
            <a:xfrm>
              <a:off x="351707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74"/>
            <p:cNvSpPr/>
            <p:nvPr/>
          </p:nvSpPr>
          <p:spPr>
            <a:xfrm>
              <a:off x="3516450" y="2335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5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74"/>
            <p:cNvSpPr/>
            <p:nvPr/>
          </p:nvSpPr>
          <p:spPr>
            <a:xfrm>
              <a:off x="3516450" y="2335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74"/>
            <p:cNvSpPr/>
            <p:nvPr/>
          </p:nvSpPr>
          <p:spPr>
            <a:xfrm>
              <a:off x="3445000" y="2329600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74"/>
            <p:cNvSpPr/>
            <p:nvPr/>
          </p:nvSpPr>
          <p:spPr>
            <a:xfrm>
              <a:off x="3558425" y="23302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1" y="1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51" y="2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74"/>
            <p:cNvSpPr/>
            <p:nvPr/>
          </p:nvSpPr>
          <p:spPr>
            <a:xfrm>
              <a:off x="3406175" y="2335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74"/>
            <p:cNvSpPr/>
            <p:nvPr/>
          </p:nvSpPr>
          <p:spPr>
            <a:xfrm>
              <a:off x="3406175" y="2335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74"/>
            <p:cNvSpPr/>
            <p:nvPr/>
          </p:nvSpPr>
          <p:spPr>
            <a:xfrm>
              <a:off x="3405525" y="233525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74"/>
            <p:cNvSpPr/>
            <p:nvPr/>
          </p:nvSpPr>
          <p:spPr>
            <a:xfrm>
              <a:off x="3405525" y="2335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74"/>
            <p:cNvSpPr/>
            <p:nvPr/>
          </p:nvSpPr>
          <p:spPr>
            <a:xfrm>
              <a:off x="3405525" y="2335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74"/>
            <p:cNvSpPr/>
            <p:nvPr/>
          </p:nvSpPr>
          <p:spPr>
            <a:xfrm>
              <a:off x="34055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74"/>
            <p:cNvSpPr/>
            <p:nvPr/>
          </p:nvSpPr>
          <p:spPr>
            <a:xfrm>
              <a:off x="34055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74"/>
            <p:cNvSpPr/>
            <p:nvPr/>
          </p:nvSpPr>
          <p:spPr>
            <a:xfrm>
              <a:off x="3405525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74"/>
            <p:cNvSpPr/>
            <p:nvPr/>
          </p:nvSpPr>
          <p:spPr>
            <a:xfrm>
              <a:off x="3542125" y="232835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74"/>
            <p:cNvSpPr/>
            <p:nvPr/>
          </p:nvSpPr>
          <p:spPr>
            <a:xfrm>
              <a:off x="3420575" y="232835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74"/>
            <p:cNvSpPr/>
            <p:nvPr/>
          </p:nvSpPr>
          <p:spPr>
            <a:xfrm>
              <a:off x="3557800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74"/>
            <p:cNvSpPr/>
            <p:nvPr/>
          </p:nvSpPr>
          <p:spPr>
            <a:xfrm>
              <a:off x="3557800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74"/>
            <p:cNvSpPr/>
            <p:nvPr/>
          </p:nvSpPr>
          <p:spPr>
            <a:xfrm>
              <a:off x="3557175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25"/>
                    <a:pt x="25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74"/>
            <p:cNvSpPr/>
            <p:nvPr/>
          </p:nvSpPr>
          <p:spPr>
            <a:xfrm>
              <a:off x="3557175" y="2337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74"/>
            <p:cNvSpPr/>
            <p:nvPr/>
          </p:nvSpPr>
          <p:spPr>
            <a:xfrm>
              <a:off x="3557175" y="2337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74"/>
            <p:cNvSpPr/>
            <p:nvPr/>
          </p:nvSpPr>
          <p:spPr>
            <a:xfrm>
              <a:off x="3556550" y="23371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74"/>
            <p:cNvSpPr/>
            <p:nvPr/>
          </p:nvSpPr>
          <p:spPr>
            <a:xfrm>
              <a:off x="3556550" y="2337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74"/>
            <p:cNvSpPr/>
            <p:nvPr/>
          </p:nvSpPr>
          <p:spPr>
            <a:xfrm>
              <a:off x="3555925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25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74"/>
            <p:cNvSpPr/>
            <p:nvPr/>
          </p:nvSpPr>
          <p:spPr>
            <a:xfrm>
              <a:off x="3555925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74"/>
            <p:cNvSpPr/>
            <p:nvPr/>
          </p:nvSpPr>
          <p:spPr>
            <a:xfrm>
              <a:off x="3555925" y="2336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74"/>
            <p:cNvSpPr/>
            <p:nvPr/>
          </p:nvSpPr>
          <p:spPr>
            <a:xfrm>
              <a:off x="3555275" y="233650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74"/>
            <p:cNvSpPr/>
            <p:nvPr/>
          </p:nvSpPr>
          <p:spPr>
            <a:xfrm>
              <a:off x="3540875" y="2319725"/>
              <a:ext cx="29475" cy="17275"/>
            </a:xfrm>
            <a:custGeom>
              <a:avLst/>
              <a:gdLst/>
              <a:ahLst/>
              <a:cxnLst/>
              <a:rect l="l" t="t" r="r" b="b"/>
              <a:pathLst>
                <a:path w="1179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70"/>
                  </a:lnTo>
                  <a:cubicBezTo>
                    <a:pt x="1" y="295"/>
                    <a:pt x="1" y="345"/>
                    <a:pt x="51" y="345"/>
                  </a:cubicBezTo>
                  <a:lnTo>
                    <a:pt x="577" y="671"/>
                  </a:lnTo>
                  <a:cubicBezTo>
                    <a:pt x="602" y="684"/>
                    <a:pt x="627" y="690"/>
                    <a:pt x="649" y="690"/>
                  </a:cubicBezTo>
                  <a:cubicBezTo>
                    <a:pt x="671" y="690"/>
                    <a:pt x="690" y="684"/>
                    <a:pt x="702" y="671"/>
                  </a:cubicBezTo>
                  <a:lnTo>
                    <a:pt x="1153" y="421"/>
                  </a:lnTo>
                  <a:cubicBezTo>
                    <a:pt x="1178" y="396"/>
                    <a:pt x="1178" y="371"/>
                    <a:pt x="1153" y="345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74"/>
            <p:cNvSpPr/>
            <p:nvPr/>
          </p:nvSpPr>
          <p:spPr>
            <a:xfrm>
              <a:off x="3542125" y="2320200"/>
              <a:ext cx="26975" cy="14450"/>
            </a:xfrm>
            <a:custGeom>
              <a:avLst/>
              <a:gdLst/>
              <a:ahLst/>
              <a:cxnLst/>
              <a:rect l="l" t="t" r="r" b="b"/>
              <a:pathLst>
                <a:path w="1079" h="578" extrusionOk="0">
                  <a:moveTo>
                    <a:pt x="452" y="1"/>
                  </a:moveTo>
                  <a:cubicBezTo>
                    <a:pt x="452" y="1"/>
                    <a:pt x="1" y="251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lnTo>
                    <a:pt x="552" y="577"/>
                  </a:lnTo>
                  <a:lnTo>
                    <a:pt x="652" y="577"/>
                  </a:lnTo>
                  <a:cubicBezTo>
                    <a:pt x="652" y="577"/>
                    <a:pt x="1078" y="326"/>
                    <a:pt x="1078" y="326"/>
                  </a:cubicBezTo>
                  <a:cubicBezTo>
                    <a:pt x="1078" y="326"/>
                    <a:pt x="1078" y="326"/>
                    <a:pt x="1078" y="301"/>
                  </a:cubicBez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74"/>
            <p:cNvSpPr/>
            <p:nvPr/>
          </p:nvSpPr>
          <p:spPr>
            <a:xfrm>
              <a:off x="3484475" y="233022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74"/>
            <p:cNvSpPr/>
            <p:nvPr/>
          </p:nvSpPr>
          <p:spPr>
            <a:xfrm>
              <a:off x="34450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74"/>
            <p:cNvSpPr/>
            <p:nvPr/>
          </p:nvSpPr>
          <p:spPr>
            <a:xfrm>
              <a:off x="34450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74"/>
            <p:cNvSpPr/>
            <p:nvPr/>
          </p:nvSpPr>
          <p:spPr>
            <a:xfrm>
              <a:off x="3445000" y="2335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74"/>
            <p:cNvSpPr/>
            <p:nvPr/>
          </p:nvSpPr>
          <p:spPr>
            <a:xfrm>
              <a:off x="3444375" y="23365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74"/>
            <p:cNvSpPr/>
            <p:nvPr/>
          </p:nvSpPr>
          <p:spPr>
            <a:xfrm>
              <a:off x="3444375" y="2336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74"/>
            <p:cNvSpPr/>
            <p:nvPr/>
          </p:nvSpPr>
          <p:spPr>
            <a:xfrm>
              <a:off x="3444375" y="2336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74"/>
            <p:cNvSpPr/>
            <p:nvPr/>
          </p:nvSpPr>
          <p:spPr>
            <a:xfrm>
              <a:off x="3444375" y="2336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74"/>
            <p:cNvSpPr/>
            <p:nvPr/>
          </p:nvSpPr>
          <p:spPr>
            <a:xfrm>
              <a:off x="3444375" y="2337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74"/>
            <p:cNvSpPr/>
            <p:nvPr/>
          </p:nvSpPr>
          <p:spPr>
            <a:xfrm>
              <a:off x="3405525" y="2335875"/>
              <a:ext cx="675" cy="6900"/>
            </a:xfrm>
            <a:custGeom>
              <a:avLst/>
              <a:gdLst/>
              <a:ahLst/>
              <a:cxnLst/>
              <a:rect l="l" t="t" r="r" b="b"/>
              <a:pathLst>
                <a:path w="27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0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74"/>
            <p:cNvSpPr/>
            <p:nvPr/>
          </p:nvSpPr>
          <p:spPr>
            <a:xfrm>
              <a:off x="3597275" y="2334625"/>
              <a:ext cx="5650" cy="8775"/>
            </a:xfrm>
            <a:custGeom>
              <a:avLst/>
              <a:gdLst/>
              <a:ahLst/>
              <a:cxnLst/>
              <a:rect l="l" t="t" r="r" b="b"/>
              <a:pathLst>
                <a:path w="226" h="351" extrusionOk="0">
                  <a:moveTo>
                    <a:pt x="226" y="0"/>
                  </a:moveTo>
                  <a:lnTo>
                    <a:pt x="0" y="125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74"/>
            <p:cNvSpPr/>
            <p:nvPr/>
          </p:nvSpPr>
          <p:spPr>
            <a:xfrm>
              <a:off x="3580350" y="2328975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1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74"/>
            <p:cNvSpPr/>
            <p:nvPr/>
          </p:nvSpPr>
          <p:spPr>
            <a:xfrm>
              <a:off x="3459425" y="23296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74"/>
            <p:cNvSpPr/>
            <p:nvPr/>
          </p:nvSpPr>
          <p:spPr>
            <a:xfrm>
              <a:off x="3523325" y="2331475"/>
              <a:ext cx="10675" cy="11925"/>
            </a:xfrm>
            <a:custGeom>
              <a:avLst/>
              <a:gdLst/>
              <a:ahLst/>
              <a:cxnLst/>
              <a:rect l="l" t="t" r="r" b="b"/>
              <a:pathLst>
                <a:path w="427" h="477" extrusionOk="0">
                  <a:moveTo>
                    <a:pt x="427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27" y="226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74"/>
            <p:cNvSpPr/>
            <p:nvPr/>
          </p:nvSpPr>
          <p:spPr>
            <a:xfrm>
              <a:off x="3483850" y="2336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1" y="25"/>
                  </a:ln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74"/>
            <p:cNvSpPr/>
            <p:nvPr/>
          </p:nvSpPr>
          <p:spPr>
            <a:xfrm>
              <a:off x="3483850" y="2337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74"/>
            <p:cNvSpPr/>
            <p:nvPr/>
          </p:nvSpPr>
          <p:spPr>
            <a:xfrm>
              <a:off x="3483850" y="2337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74"/>
            <p:cNvSpPr/>
            <p:nvPr/>
          </p:nvSpPr>
          <p:spPr>
            <a:xfrm>
              <a:off x="3483850" y="2337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74"/>
            <p:cNvSpPr/>
            <p:nvPr/>
          </p:nvSpPr>
          <p:spPr>
            <a:xfrm>
              <a:off x="3483850" y="2337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74"/>
            <p:cNvSpPr/>
            <p:nvPr/>
          </p:nvSpPr>
          <p:spPr>
            <a:xfrm>
              <a:off x="3483225" y="2337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74"/>
            <p:cNvSpPr/>
            <p:nvPr/>
          </p:nvSpPr>
          <p:spPr>
            <a:xfrm>
              <a:off x="3434350" y="23365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74"/>
            <p:cNvSpPr/>
            <p:nvPr/>
          </p:nvSpPr>
          <p:spPr>
            <a:xfrm>
              <a:off x="3596650" y="2337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74"/>
            <p:cNvSpPr/>
            <p:nvPr/>
          </p:nvSpPr>
          <p:spPr>
            <a:xfrm>
              <a:off x="3596650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74"/>
            <p:cNvSpPr/>
            <p:nvPr/>
          </p:nvSpPr>
          <p:spPr>
            <a:xfrm>
              <a:off x="3596025" y="2337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74"/>
            <p:cNvSpPr/>
            <p:nvPr/>
          </p:nvSpPr>
          <p:spPr>
            <a:xfrm>
              <a:off x="3596025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74"/>
            <p:cNvSpPr/>
            <p:nvPr/>
          </p:nvSpPr>
          <p:spPr>
            <a:xfrm>
              <a:off x="3596025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74"/>
            <p:cNvSpPr/>
            <p:nvPr/>
          </p:nvSpPr>
          <p:spPr>
            <a:xfrm>
              <a:off x="3595400" y="2337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74"/>
            <p:cNvSpPr/>
            <p:nvPr/>
          </p:nvSpPr>
          <p:spPr>
            <a:xfrm>
              <a:off x="3595400" y="2337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74"/>
            <p:cNvSpPr/>
            <p:nvPr/>
          </p:nvSpPr>
          <p:spPr>
            <a:xfrm>
              <a:off x="3595400" y="23377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74"/>
            <p:cNvSpPr/>
            <p:nvPr/>
          </p:nvSpPr>
          <p:spPr>
            <a:xfrm>
              <a:off x="3595400" y="23377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74"/>
            <p:cNvSpPr/>
            <p:nvPr/>
          </p:nvSpPr>
          <p:spPr>
            <a:xfrm>
              <a:off x="3594750" y="2337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74"/>
            <p:cNvSpPr/>
            <p:nvPr/>
          </p:nvSpPr>
          <p:spPr>
            <a:xfrm>
              <a:off x="3594750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74"/>
            <p:cNvSpPr/>
            <p:nvPr/>
          </p:nvSpPr>
          <p:spPr>
            <a:xfrm>
              <a:off x="3579725" y="2324125"/>
              <a:ext cx="23825" cy="13650"/>
            </a:xfrm>
            <a:custGeom>
              <a:avLst/>
              <a:gdLst/>
              <a:ahLst/>
              <a:cxnLst/>
              <a:rect l="l" t="t" r="r" b="b"/>
              <a:pathLst>
                <a:path w="953" h="546" extrusionOk="0">
                  <a:moveTo>
                    <a:pt x="301" y="0"/>
                  </a:moveTo>
                  <a:cubicBezTo>
                    <a:pt x="282" y="0"/>
                    <a:pt x="264" y="7"/>
                    <a:pt x="251" y="19"/>
                  </a:cubicBezTo>
                  <a:lnTo>
                    <a:pt x="25" y="144"/>
                  </a:lnTo>
                  <a:cubicBezTo>
                    <a:pt x="0" y="169"/>
                    <a:pt x="0" y="195"/>
                    <a:pt x="25" y="195"/>
                  </a:cubicBezTo>
                  <a:lnTo>
                    <a:pt x="602" y="545"/>
                  </a:lnTo>
                  <a:lnTo>
                    <a:pt x="702" y="545"/>
                  </a:lnTo>
                  <a:lnTo>
                    <a:pt x="928" y="420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7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74"/>
            <p:cNvSpPr/>
            <p:nvPr/>
          </p:nvSpPr>
          <p:spPr>
            <a:xfrm>
              <a:off x="3580975" y="2324600"/>
              <a:ext cx="21325" cy="11300"/>
            </a:xfrm>
            <a:custGeom>
              <a:avLst/>
              <a:gdLst/>
              <a:ahLst/>
              <a:cxnLst/>
              <a:rect l="l" t="t" r="r" b="b"/>
              <a:pathLst>
                <a:path w="853" h="452" extrusionOk="0">
                  <a:moveTo>
                    <a:pt x="226" y="0"/>
                  </a:moveTo>
                  <a:lnTo>
                    <a:pt x="1" y="125"/>
                  </a:lnTo>
                  <a:lnTo>
                    <a:pt x="577" y="451"/>
                  </a:lnTo>
                  <a:lnTo>
                    <a:pt x="627" y="451"/>
                  </a:lnTo>
                  <a:lnTo>
                    <a:pt x="853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74"/>
            <p:cNvSpPr/>
            <p:nvPr/>
          </p:nvSpPr>
          <p:spPr>
            <a:xfrm>
              <a:off x="3483225" y="2337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74"/>
            <p:cNvSpPr/>
            <p:nvPr/>
          </p:nvSpPr>
          <p:spPr>
            <a:xfrm>
              <a:off x="3483225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74"/>
            <p:cNvSpPr/>
            <p:nvPr/>
          </p:nvSpPr>
          <p:spPr>
            <a:xfrm>
              <a:off x="3483225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74"/>
            <p:cNvSpPr/>
            <p:nvPr/>
          </p:nvSpPr>
          <p:spPr>
            <a:xfrm>
              <a:off x="3444375" y="23371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74"/>
            <p:cNvSpPr/>
            <p:nvPr/>
          </p:nvSpPr>
          <p:spPr>
            <a:xfrm>
              <a:off x="3498275" y="233022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74"/>
            <p:cNvSpPr/>
            <p:nvPr/>
          </p:nvSpPr>
          <p:spPr>
            <a:xfrm>
              <a:off x="3562175" y="233210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74"/>
            <p:cNvSpPr/>
            <p:nvPr/>
          </p:nvSpPr>
          <p:spPr>
            <a:xfrm>
              <a:off x="3473200" y="23371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74"/>
            <p:cNvSpPr/>
            <p:nvPr/>
          </p:nvSpPr>
          <p:spPr>
            <a:xfrm>
              <a:off x="3523325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74"/>
            <p:cNvSpPr/>
            <p:nvPr/>
          </p:nvSpPr>
          <p:spPr>
            <a:xfrm>
              <a:off x="3522700" y="2337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74"/>
            <p:cNvSpPr/>
            <p:nvPr/>
          </p:nvSpPr>
          <p:spPr>
            <a:xfrm>
              <a:off x="3522700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74"/>
            <p:cNvSpPr/>
            <p:nvPr/>
          </p:nvSpPr>
          <p:spPr>
            <a:xfrm>
              <a:off x="3522700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74"/>
            <p:cNvSpPr/>
            <p:nvPr/>
          </p:nvSpPr>
          <p:spPr>
            <a:xfrm>
              <a:off x="3522700" y="2338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74"/>
            <p:cNvSpPr/>
            <p:nvPr/>
          </p:nvSpPr>
          <p:spPr>
            <a:xfrm>
              <a:off x="3522700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74"/>
            <p:cNvSpPr/>
            <p:nvPr/>
          </p:nvSpPr>
          <p:spPr>
            <a:xfrm>
              <a:off x="3522700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74"/>
            <p:cNvSpPr/>
            <p:nvPr/>
          </p:nvSpPr>
          <p:spPr>
            <a:xfrm>
              <a:off x="3522700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74"/>
            <p:cNvSpPr/>
            <p:nvPr/>
          </p:nvSpPr>
          <p:spPr>
            <a:xfrm>
              <a:off x="3434975" y="2337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74"/>
            <p:cNvSpPr/>
            <p:nvPr/>
          </p:nvSpPr>
          <p:spPr>
            <a:xfrm>
              <a:off x="3434975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74"/>
            <p:cNvSpPr/>
            <p:nvPr/>
          </p:nvSpPr>
          <p:spPr>
            <a:xfrm>
              <a:off x="3434975" y="2337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74"/>
            <p:cNvSpPr/>
            <p:nvPr/>
          </p:nvSpPr>
          <p:spPr>
            <a:xfrm>
              <a:off x="3434975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74"/>
            <p:cNvSpPr/>
            <p:nvPr/>
          </p:nvSpPr>
          <p:spPr>
            <a:xfrm>
              <a:off x="3434350" y="2337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74"/>
            <p:cNvSpPr/>
            <p:nvPr/>
          </p:nvSpPr>
          <p:spPr>
            <a:xfrm>
              <a:off x="3434350" y="2337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74"/>
            <p:cNvSpPr/>
            <p:nvPr/>
          </p:nvSpPr>
          <p:spPr>
            <a:xfrm>
              <a:off x="3434350" y="2338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74"/>
            <p:cNvSpPr/>
            <p:nvPr/>
          </p:nvSpPr>
          <p:spPr>
            <a:xfrm>
              <a:off x="3434350" y="2338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74"/>
            <p:cNvSpPr/>
            <p:nvPr/>
          </p:nvSpPr>
          <p:spPr>
            <a:xfrm>
              <a:off x="3483225" y="2337750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76"/>
                    <a:pt x="51" y="276"/>
                  </a:cubicBezTo>
                  <a:lnTo>
                    <a:pt x="51" y="25"/>
                  </a:lnTo>
                  <a:cubicBezTo>
                    <a:pt x="26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74"/>
            <p:cNvSpPr/>
            <p:nvPr/>
          </p:nvSpPr>
          <p:spPr>
            <a:xfrm>
              <a:off x="3537750" y="2331475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27"/>
                  </a:lnTo>
                  <a:lnTo>
                    <a:pt x="527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74"/>
            <p:cNvSpPr/>
            <p:nvPr/>
          </p:nvSpPr>
          <p:spPr>
            <a:xfrm>
              <a:off x="3512050" y="23383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74"/>
            <p:cNvSpPr/>
            <p:nvPr/>
          </p:nvSpPr>
          <p:spPr>
            <a:xfrm>
              <a:off x="3562175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74"/>
            <p:cNvSpPr/>
            <p:nvPr/>
          </p:nvSpPr>
          <p:spPr>
            <a:xfrm>
              <a:off x="3561550" y="23383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26" y="0"/>
                    <a:pt x="1" y="0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74"/>
            <p:cNvSpPr/>
            <p:nvPr/>
          </p:nvSpPr>
          <p:spPr>
            <a:xfrm>
              <a:off x="3561550" y="23390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74"/>
            <p:cNvSpPr/>
            <p:nvPr/>
          </p:nvSpPr>
          <p:spPr>
            <a:xfrm>
              <a:off x="3561550" y="23390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74"/>
            <p:cNvSpPr/>
            <p:nvPr/>
          </p:nvSpPr>
          <p:spPr>
            <a:xfrm>
              <a:off x="3561550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74"/>
            <p:cNvSpPr/>
            <p:nvPr/>
          </p:nvSpPr>
          <p:spPr>
            <a:xfrm>
              <a:off x="3561550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74"/>
            <p:cNvSpPr/>
            <p:nvPr/>
          </p:nvSpPr>
          <p:spPr>
            <a:xfrm>
              <a:off x="3561550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74"/>
            <p:cNvSpPr/>
            <p:nvPr/>
          </p:nvSpPr>
          <p:spPr>
            <a:xfrm>
              <a:off x="3561550" y="2339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74"/>
            <p:cNvSpPr/>
            <p:nvPr/>
          </p:nvSpPr>
          <p:spPr>
            <a:xfrm>
              <a:off x="3600400" y="2336500"/>
              <a:ext cx="5675" cy="8800"/>
            </a:xfrm>
            <a:custGeom>
              <a:avLst/>
              <a:gdLst/>
              <a:ahLst/>
              <a:cxnLst/>
              <a:rect l="l" t="t" r="r" b="b"/>
              <a:pathLst>
                <a:path w="227" h="352" extrusionOk="0">
                  <a:moveTo>
                    <a:pt x="226" y="0"/>
                  </a:moveTo>
                  <a:lnTo>
                    <a:pt x="1" y="126"/>
                  </a:lnTo>
                  <a:lnTo>
                    <a:pt x="1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74"/>
            <p:cNvSpPr/>
            <p:nvPr/>
          </p:nvSpPr>
          <p:spPr>
            <a:xfrm>
              <a:off x="3473825" y="2338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74"/>
            <p:cNvSpPr/>
            <p:nvPr/>
          </p:nvSpPr>
          <p:spPr>
            <a:xfrm>
              <a:off x="3473825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74"/>
            <p:cNvSpPr/>
            <p:nvPr/>
          </p:nvSpPr>
          <p:spPr>
            <a:xfrm>
              <a:off x="3473825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74"/>
            <p:cNvSpPr/>
            <p:nvPr/>
          </p:nvSpPr>
          <p:spPr>
            <a:xfrm>
              <a:off x="3473825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74"/>
            <p:cNvSpPr/>
            <p:nvPr/>
          </p:nvSpPr>
          <p:spPr>
            <a:xfrm>
              <a:off x="3473825" y="2338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74"/>
            <p:cNvSpPr/>
            <p:nvPr/>
          </p:nvSpPr>
          <p:spPr>
            <a:xfrm>
              <a:off x="3473200" y="23390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74"/>
            <p:cNvSpPr/>
            <p:nvPr/>
          </p:nvSpPr>
          <p:spPr>
            <a:xfrm>
              <a:off x="3473200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74"/>
            <p:cNvSpPr/>
            <p:nvPr/>
          </p:nvSpPr>
          <p:spPr>
            <a:xfrm>
              <a:off x="3473200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74"/>
            <p:cNvSpPr/>
            <p:nvPr/>
          </p:nvSpPr>
          <p:spPr>
            <a:xfrm>
              <a:off x="3522700" y="23383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74"/>
            <p:cNvSpPr/>
            <p:nvPr/>
          </p:nvSpPr>
          <p:spPr>
            <a:xfrm>
              <a:off x="3576600" y="2332100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26" y="552"/>
                  </a:lnTo>
                  <a:lnTo>
                    <a:pt x="526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74"/>
            <p:cNvSpPr/>
            <p:nvPr/>
          </p:nvSpPr>
          <p:spPr>
            <a:xfrm>
              <a:off x="3550900" y="23390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74"/>
            <p:cNvSpPr/>
            <p:nvPr/>
          </p:nvSpPr>
          <p:spPr>
            <a:xfrm>
              <a:off x="3600400" y="2339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74"/>
            <p:cNvSpPr/>
            <p:nvPr/>
          </p:nvSpPr>
          <p:spPr>
            <a:xfrm>
              <a:off x="3600400" y="2339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74"/>
            <p:cNvSpPr/>
            <p:nvPr/>
          </p:nvSpPr>
          <p:spPr>
            <a:xfrm>
              <a:off x="3600400" y="2339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74"/>
            <p:cNvSpPr/>
            <p:nvPr/>
          </p:nvSpPr>
          <p:spPr>
            <a:xfrm>
              <a:off x="3600400" y="2339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74"/>
            <p:cNvSpPr/>
            <p:nvPr/>
          </p:nvSpPr>
          <p:spPr>
            <a:xfrm>
              <a:off x="36004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74"/>
            <p:cNvSpPr/>
            <p:nvPr/>
          </p:nvSpPr>
          <p:spPr>
            <a:xfrm>
              <a:off x="36004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74"/>
            <p:cNvSpPr/>
            <p:nvPr/>
          </p:nvSpPr>
          <p:spPr>
            <a:xfrm>
              <a:off x="36004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74"/>
            <p:cNvSpPr/>
            <p:nvPr/>
          </p:nvSpPr>
          <p:spPr>
            <a:xfrm>
              <a:off x="36004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74"/>
            <p:cNvSpPr/>
            <p:nvPr/>
          </p:nvSpPr>
          <p:spPr>
            <a:xfrm>
              <a:off x="3512675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74"/>
            <p:cNvSpPr/>
            <p:nvPr/>
          </p:nvSpPr>
          <p:spPr>
            <a:xfrm>
              <a:off x="3512675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74"/>
            <p:cNvSpPr/>
            <p:nvPr/>
          </p:nvSpPr>
          <p:spPr>
            <a:xfrm>
              <a:off x="3512675" y="2339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74"/>
            <p:cNvSpPr/>
            <p:nvPr/>
          </p:nvSpPr>
          <p:spPr>
            <a:xfrm>
              <a:off x="3512675" y="2339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74"/>
            <p:cNvSpPr/>
            <p:nvPr/>
          </p:nvSpPr>
          <p:spPr>
            <a:xfrm>
              <a:off x="3512675" y="2339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74"/>
            <p:cNvSpPr/>
            <p:nvPr/>
          </p:nvSpPr>
          <p:spPr>
            <a:xfrm>
              <a:off x="3512675" y="2339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74"/>
            <p:cNvSpPr/>
            <p:nvPr/>
          </p:nvSpPr>
          <p:spPr>
            <a:xfrm>
              <a:off x="3512050" y="2339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74"/>
            <p:cNvSpPr/>
            <p:nvPr/>
          </p:nvSpPr>
          <p:spPr>
            <a:xfrm>
              <a:off x="351205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74"/>
            <p:cNvSpPr/>
            <p:nvPr/>
          </p:nvSpPr>
          <p:spPr>
            <a:xfrm>
              <a:off x="3561550" y="23396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74"/>
            <p:cNvSpPr/>
            <p:nvPr/>
          </p:nvSpPr>
          <p:spPr>
            <a:xfrm>
              <a:off x="3589750" y="23396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76"/>
                    <a:pt x="25" y="276"/>
                  </a:cubicBezTo>
                  <a:lnTo>
                    <a:pt x="25" y="51"/>
                  </a:lnTo>
                  <a:cubicBezTo>
                    <a:pt x="25" y="26"/>
                    <a:pt x="25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74"/>
            <p:cNvSpPr/>
            <p:nvPr/>
          </p:nvSpPr>
          <p:spPr>
            <a:xfrm>
              <a:off x="3440625" y="2340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74"/>
            <p:cNvSpPr/>
            <p:nvPr/>
          </p:nvSpPr>
          <p:spPr>
            <a:xfrm>
              <a:off x="3440000" y="23402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74"/>
            <p:cNvSpPr/>
            <p:nvPr/>
          </p:nvSpPr>
          <p:spPr>
            <a:xfrm>
              <a:off x="34400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74"/>
            <p:cNvSpPr/>
            <p:nvPr/>
          </p:nvSpPr>
          <p:spPr>
            <a:xfrm>
              <a:off x="344000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74"/>
            <p:cNvSpPr/>
            <p:nvPr/>
          </p:nvSpPr>
          <p:spPr>
            <a:xfrm>
              <a:off x="3439375" y="23402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74"/>
            <p:cNvSpPr/>
            <p:nvPr/>
          </p:nvSpPr>
          <p:spPr>
            <a:xfrm>
              <a:off x="3439375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74"/>
            <p:cNvSpPr/>
            <p:nvPr/>
          </p:nvSpPr>
          <p:spPr>
            <a:xfrm>
              <a:off x="3439375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74"/>
            <p:cNvSpPr/>
            <p:nvPr/>
          </p:nvSpPr>
          <p:spPr>
            <a:xfrm>
              <a:off x="3438750" y="23402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74"/>
            <p:cNvSpPr/>
            <p:nvPr/>
          </p:nvSpPr>
          <p:spPr>
            <a:xfrm>
              <a:off x="3438750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74"/>
            <p:cNvSpPr/>
            <p:nvPr/>
          </p:nvSpPr>
          <p:spPr>
            <a:xfrm>
              <a:off x="3438125" y="23402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74"/>
            <p:cNvSpPr/>
            <p:nvPr/>
          </p:nvSpPr>
          <p:spPr>
            <a:xfrm>
              <a:off x="3437500" y="2340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26"/>
                    <a:pt x="25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74"/>
            <p:cNvSpPr/>
            <p:nvPr/>
          </p:nvSpPr>
          <p:spPr>
            <a:xfrm>
              <a:off x="3600400" y="234025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26"/>
                  </a:moveTo>
                  <a:lnTo>
                    <a:pt x="1" y="276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74"/>
            <p:cNvSpPr/>
            <p:nvPr/>
          </p:nvSpPr>
          <p:spPr>
            <a:xfrm>
              <a:off x="3551525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74"/>
            <p:cNvSpPr/>
            <p:nvPr/>
          </p:nvSpPr>
          <p:spPr>
            <a:xfrm>
              <a:off x="3551525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74"/>
            <p:cNvSpPr/>
            <p:nvPr/>
          </p:nvSpPr>
          <p:spPr>
            <a:xfrm>
              <a:off x="3551525" y="2340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74"/>
            <p:cNvSpPr/>
            <p:nvPr/>
          </p:nvSpPr>
          <p:spPr>
            <a:xfrm>
              <a:off x="3551525" y="2340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74"/>
            <p:cNvSpPr/>
            <p:nvPr/>
          </p:nvSpPr>
          <p:spPr>
            <a:xfrm>
              <a:off x="3551525" y="2340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74"/>
            <p:cNvSpPr/>
            <p:nvPr/>
          </p:nvSpPr>
          <p:spPr>
            <a:xfrm>
              <a:off x="3551525" y="2340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74"/>
            <p:cNvSpPr/>
            <p:nvPr/>
          </p:nvSpPr>
          <p:spPr>
            <a:xfrm>
              <a:off x="3550900" y="2340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74"/>
            <p:cNvSpPr/>
            <p:nvPr/>
          </p:nvSpPr>
          <p:spPr>
            <a:xfrm>
              <a:off x="3550900" y="2340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74"/>
            <p:cNvSpPr/>
            <p:nvPr/>
          </p:nvSpPr>
          <p:spPr>
            <a:xfrm>
              <a:off x="3479475" y="2340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74"/>
            <p:cNvSpPr/>
            <p:nvPr/>
          </p:nvSpPr>
          <p:spPr>
            <a:xfrm>
              <a:off x="3479475" y="23408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74"/>
            <p:cNvSpPr/>
            <p:nvPr/>
          </p:nvSpPr>
          <p:spPr>
            <a:xfrm>
              <a:off x="3478850" y="2340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74"/>
            <p:cNvSpPr/>
            <p:nvPr/>
          </p:nvSpPr>
          <p:spPr>
            <a:xfrm>
              <a:off x="3478850" y="2340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74"/>
            <p:cNvSpPr/>
            <p:nvPr/>
          </p:nvSpPr>
          <p:spPr>
            <a:xfrm>
              <a:off x="3478225" y="2340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74"/>
            <p:cNvSpPr/>
            <p:nvPr/>
          </p:nvSpPr>
          <p:spPr>
            <a:xfrm>
              <a:off x="3478225" y="2340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74"/>
            <p:cNvSpPr/>
            <p:nvPr/>
          </p:nvSpPr>
          <p:spPr>
            <a:xfrm>
              <a:off x="3478225" y="2340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74"/>
            <p:cNvSpPr/>
            <p:nvPr/>
          </p:nvSpPr>
          <p:spPr>
            <a:xfrm>
              <a:off x="3477600" y="2340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74"/>
            <p:cNvSpPr/>
            <p:nvPr/>
          </p:nvSpPr>
          <p:spPr>
            <a:xfrm>
              <a:off x="3477600" y="2340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74"/>
            <p:cNvSpPr/>
            <p:nvPr/>
          </p:nvSpPr>
          <p:spPr>
            <a:xfrm>
              <a:off x="3476975" y="2340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74"/>
            <p:cNvSpPr/>
            <p:nvPr/>
          </p:nvSpPr>
          <p:spPr>
            <a:xfrm>
              <a:off x="3476350" y="2340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74"/>
            <p:cNvSpPr/>
            <p:nvPr/>
          </p:nvSpPr>
          <p:spPr>
            <a:xfrm>
              <a:off x="3590375" y="2340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74"/>
            <p:cNvSpPr/>
            <p:nvPr/>
          </p:nvSpPr>
          <p:spPr>
            <a:xfrm>
              <a:off x="3590375" y="23408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74"/>
            <p:cNvSpPr/>
            <p:nvPr/>
          </p:nvSpPr>
          <p:spPr>
            <a:xfrm>
              <a:off x="3590375" y="23408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74"/>
            <p:cNvSpPr/>
            <p:nvPr/>
          </p:nvSpPr>
          <p:spPr>
            <a:xfrm>
              <a:off x="3590375" y="23408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74"/>
            <p:cNvSpPr/>
            <p:nvPr/>
          </p:nvSpPr>
          <p:spPr>
            <a:xfrm>
              <a:off x="3590375" y="2341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74"/>
            <p:cNvSpPr/>
            <p:nvPr/>
          </p:nvSpPr>
          <p:spPr>
            <a:xfrm>
              <a:off x="3590375" y="2341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74"/>
            <p:cNvSpPr/>
            <p:nvPr/>
          </p:nvSpPr>
          <p:spPr>
            <a:xfrm>
              <a:off x="3589750" y="2341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74"/>
            <p:cNvSpPr/>
            <p:nvPr/>
          </p:nvSpPr>
          <p:spPr>
            <a:xfrm>
              <a:off x="3589750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74"/>
            <p:cNvSpPr/>
            <p:nvPr/>
          </p:nvSpPr>
          <p:spPr>
            <a:xfrm>
              <a:off x="3518325" y="23421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74"/>
            <p:cNvSpPr/>
            <p:nvPr/>
          </p:nvSpPr>
          <p:spPr>
            <a:xfrm>
              <a:off x="3518325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74"/>
            <p:cNvSpPr/>
            <p:nvPr/>
          </p:nvSpPr>
          <p:spPr>
            <a:xfrm>
              <a:off x="3517700" y="2341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74"/>
            <p:cNvSpPr/>
            <p:nvPr/>
          </p:nvSpPr>
          <p:spPr>
            <a:xfrm>
              <a:off x="3517700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74"/>
            <p:cNvSpPr/>
            <p:nvPr/>
          </p:nvSpPr>
          <p:spPr>
            <a:xfrm>
              <a:off x="3517700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74"/>
            <p:cNvSpPr/>
            <p:nvPr/>
          </p:nvSpPr>
          <p:spPr>
            <a:xfrm>
              <a:off x="3517075" y="2341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74"/>
            <p:cNvSpPr/>
            <p:nvPr/>
          </p:nvSpPr>
          <p:spPr>
            <a:xfrm>
              <a:off x="3517075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74"/>
            <p:cNvSpPr/>
            <p:nvPr/>
          </p:nvSpPr>
          <p:spPr>
            <a:xfrm>
              <a:off x="3517075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74"/>
            <p:cNvSpPr/>
            <p:nvPr/>
          </p:nvSpPr>
          <p:spPr>
            <a:xfrm>
              <a:off x="3516450" y="2341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74"/>
            <p:cNvSpPr/>
            <p:nvPr/>
          </p:nvSpPr>
          <p:spPr>
            <a:xfrm>
              <a:off x="3515825" y="2341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74"/>
            <p:cNvSpPr/>
            <p:nvPr/>
          </p:nvSpPr>
          <p:spPr>
            <a:xfrm>
              <a:off x="3515825" y="2341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74"/>
            <p:cNvSpPr/>
            <p:nvPr/>
          </p:nvSpPr>
          <p:spPr>
            <a:xfrm>
              <a:off x="3557175" y="2342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74"/>
            <p:cNvSpPr/>
            <p:nvPr/>
          </p:nvSpPr>
          <p:spPr>
            <a:xfrm>
              <a:off x="3557175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74"/>
            <p:cNvSpPr/>
            <p:nvPr/>
          </p:nvSpPr>
          <p:spPr>
            <a:xfrm>
              <a:off x="3557175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74"/>
            <p:cNvSpPr/>
            <p:nvPr/>
          </p:nvSpPr>
          <p:spPr>
            <a:xfrm>
              <a:off x="3556550" y="23427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74"/>
            <p:cNvSpPr/>
            <p:nvPr/>
          </p:nvSpPr>
          <p:spPr>
            <a:xfrm>
              <a:off x="3556550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74"/>
            <p:cNvSpPr/>
            <p:nvPr/>
          </p:nvSpPr>
          <p:spPr>
            <a:xfrm>
              <a:off x="3555925" y="23427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74"/>
            <p:cNvSpPr/>
            <p:nvPr/>
          </p:nvSpPr>
          <p:spPr>
            <a:xfrm>
              <a:off x="3555925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74"/>
            <p:cNvSpPr/>
            <p:nvPr/>
          </p:nvSpPr>
          <p:spPr>
            <a:xfrm>
              <a:off x="3555925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74"/>
            <p:cNvSpPr/>
            <p:nvPr/>
          </p:nvSpPr>
          <p:spPr>
            <a:xfrm>
              <a:off x="3555275" y="2342750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74"/>
            <p:cNvSpPr/>
            <p:nvPr/>
          </p:nvSpPr>
          <p:spPr>
            <a:xfrm>
              <a:off x="3555275" y="2342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74"/>
            <p:cNvSpPr/>
            <p:nvPr/>
          </p:nvSpPr>
          <p:spPr>
            <a:xfrm>
              <a:off x="3554650" y="2342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74"/>
            <p:cNvSpPr/>
            <p:nvPr/>
          </p:nvSpPr>
          <p:spPr>
            <a:xfrm>
              <a:off x="3596650" y="2343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74"/>
            <p:cNvSpPr/>
            <p:nvPr/>
          </p:nvSpPr>
          <p:spPr>
            <a:xfrm>
              <a:off x="3596025" y="23433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74"/>
            <p:cNvSpPr/>
            <p:nvPr/>
          </p:nvSpPr>
          <p:spPr>
            <a:xfrm>
              <a:off x="3596025" y="2343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74"/>
            <p:cNvSpPr/>
            <p:nvPr/>
          </p:nvSpPr>
          <p:spPr>
            <a:xfrm>
              <a:off x="3595400" y="23433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25" y="227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74"/>
            <p:cNvSpPr/>
            <p:nvPr/>
          </p:nvSpPr>
          <p:spPr>
            <a:xfrm>
              <a:off x="3595400" y="234337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74"/>
            <p:cNvSpPr/>
            <p:nvPr/>
          </p:nvSpPr>
          <p:spPr>
            <a:xfrm>
              <a:off x="3595400" y="234337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74"/>
            <p:cNvSpPr/>
            <p:nvPr/>
          </p:nvSpPr>
          <p:spPr>
            <a:xfrm>
              <a:off x="3594750" y="2343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74"/>
            <p:cNvSpPr/>
            <p:nvPr/>
          </p:nvSpPr>
          <p:spPr>
            <a:xfrm>
              <a:off x="3594750" y="2343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74"/>
            <p:cNvSpPr/>
            <p:nvPr/>
          </p:nvSpPr>
          <p:spPr>
            <a:xfrm>
              <a:off x="3594125" y="2343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74"/>
            <p:cNvSpPr/>
            <p:nvPr/>
          </p:nvSpPr>
          <p:spPr>
            <a:xfrm>
              <a:off x="3594125" y="2343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74"/>
            <p:cNvSpPr/>
            <p:nvPr/>
          </p:nvSpPr>
          <p:spPr>
            <a:xfrm>
              <a:off x="3593500" y="23433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1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74"/>
            <p:cNvSpPr/>
            <p:nvPr/>
          </p:nvSpPr>
          <p:spPr>
            <a:xfrm>
              <a:off x="3608550" y="2336500"/>
              <a:ext cx="14425" cy="13800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74"/>
            <p:cNvSpPr/>
            <p:nvPr/>
          </p:nvSpPr>
          <p:spPr>
            <a:xfrm>
              <a:off x="3622950" y="23446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74"/>
            <p:cNvSpPr/>
            <p:nvPr/>
          </p:nvSpPr>
          <p:spPr>
            <a:xfrm>
              <a:off x="3423075" y="23383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74"/>
            <p:cNvSpPr/>
            <p:nvPr/>
          </p:nvSpPr>
          <p:spPr>
            <a:xfrm>
              <a:off x="3406175" y="233712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51" y="552"/>
                  </a:lnTo>
                  <a:lnTo>
                    <a:pt x="551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74"/>
            <p:cNvSpPr/>
            <p:nvPr/>
          </p:nvSpPr>
          <p:spPr>
            <a:xfrm>
              <a:off x="3422450" y="23446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74"/>
            <p:cNvSpPr/>
            <p:nvPr/>
          </p:nvSpPr>
          <p:spPr>
            <a:xfrm>
              <a:off x="3421825" y="2345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74"/>
            <p:cNvSpPr/>
            <p:nvPr/>
          </p:nvSpPr>
          <p:spPr>
            <a:xfrm>
              <a:off x="3421825" y="2345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74"/>
            <p:cNvSpPr/>
            <p:nvPr/>
          </p:nvSpPr>
          <p:spPr>
            <a:xfrm>
              <a:off x="3421825" y="2345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74"/>
            <p:cNvSpPr/>
            <p:nvPr/>
          </p:nvSpPr>
          <p:spPr>
            <a:xfrm>
              <a:off x="3421200" y="2345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74"/>
            <p:cNvSpPr/>
            <p:nvPr/>
          </p:nvSpPr>
          <p:spPr>
            <a:xfrm>
              <a:off x="3421200" y="2345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74"/>
            <p:cNvSpPr/>
            <p:nvPr/>
          </p:nvSpPr>
          <p:spPr>
            <a:xfrm>
              <a:off x="3421200" y="2345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74"/>
            <p:cNvSpPr/>
            <p:nvPr/>
          </p:nvSpPr>
          <p:spPr>
            <a:xfrm>
              <a:off x="3420575" y="2345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74"/>
            <p:cNvSpPr/>
            <p:nvPr/>
          </p:nvSpPr>
          <p:spPr>
            <a:xfrm>
              <a:off x="3420575" y="2345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74"/>
            <p:cNvSpPr/>
            <p:nvPr/>
          </p:nvSpPr>
          <p:spPr>
            <a:xfrm>
              <a:off x="3419950" y="2345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74"/>
            <p:cNvSpPr/>
            <p:nvPr/>
          </p:nvSpPr>
          <p:spPr>
            <a:xfrm>
              <a:off x="3419950" y="2344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74"/>
            <p:cNvSpPr/>
            <p:nvPr/>
          </p:nvSpPr>
          <p:spPr>
            <a:xfrm>
              <a:off x="3405525" y="2328350"/>
              <a:ext cx="29475" cy="16775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602" y="0"/>
                  </a:moveTo>
                  <a:cubicBezTo>
                    <a:pt x="577" y="0"/>
                    <a:pt x="502" y="0"/>
                    <a:pt x="477" y="26"/>
                  </a:cubicBezTo>
                  <a:lnTo>
                    <a:pt x="26" y="276"/>
                  </a:lnTo>
                  <a:cubicBezTo>
                    <a:pt x="1" y="301"/>
                    <a:pt x="1" y="326"/>
                    <a:pt x="26" y="351"/>
                  </a:cubicBezTo>
                  <a:lnTo>
                    <a:pt x="577" y="652"/>
                  </a:lnTo>
                  <a:cubicBezTo>
                    <a:pt x="590" y="665"/>
                    <a:pt x="615" y="671"/>
                    <a:pt x="640" y="671"/>
                  </a:cubicBezTo>
                  <a:cubicBezTo>
                    <a:pt x="665" y="671"/>
                    <a:pt x="690" y="665"/>
                    <a:pt x="703" y="652"/>
                  </a:cubicBezTo>
                  <a:lnTo>
                    <a:pt x="1154" y="401"/>
                  </a:lnTo>
                  <a:cubicBezTo>
                    <a:pt x="1179" y="376"/>
                    <a:pt x="1179" y="351"/>
                    <a:pt x="1154" y="326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74"/>
            <p:cNvSpPr/>
            <p:nvPr/>
          </p:nvSpPr>
          <p:spPr>
            <a:xfrm>
              <a:off x="3406800" y="2328350"/>
              <a:ext cx="26950" cy="15050"/>
            </a:xfrm>
            <a:custGeom>
              <a:avLst/>
              <a:gdLst/>
              <a:ahLst/>
              <a:cxnLst/>
              <a:rect l="l" t="t" r="r" b="b"/>
              <a:pathLst>
                <a:path w="1078" h="602" extrusionOk="0">
                  <a:moveTo>
                    <a:pt x="451" y="0"/>
                  </a:moveTo>
                  <a:cubicBezTo>
                    <a:pt x="451" y="0"/>
                    <a:pt x="0" y="276"/>
                    <a:pt x="0" y="276"/>
                  </a:cubicBezTo>
                  <a:lnTo>
                    <a:pt x="551" y="577"/>
                  </a:lnTo>
                  <a:cubicBezTo>
                    <a:pt x="551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8" y="326"/>
                    <a:pt x="1078" y="326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74"/>
            <p:cNvSpPr/>
            <p:nvPr/>
          </p:nvSpPr>
          <p:spPr>
            <a:xfrm>
              <a:off x="3623575" y="23452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74"/>
            <p:cNvSpPr/>
            <p:nvPr/>
          </p:nvSpPr>
          <p:spPr>
            <a:xfrm>
              <a:off x="3623575" y="23452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74"/>
            <p:cNvSpPr/>
            <p:nvPr/>
          </p:nvSpPr>
          <p:spPr>
            <a:xfrm>
              <a:off x="3623575" y="23452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74"/>
            <p:cNvSpPr/>
            <p:nvPr/>
          </p:nvSpPr>
          <p:spPr>
            <a:xfrm>
              <a:off x="3623575" y="23452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74"/>
            <p:cNvSpPr/>
            <p:nvPr/>
          </p:nvSpPr>
          <p:spPr>
            <a:xfrm>
              <a:off x="3623575" y="23459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74"/>
            <p:cNvSpPr/>
            <p:nvPr/>
          </p:nvSpPr>
          <p:spPr>
            <a:xfrm>
              <a:off x="3622950" y="23459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74"/>
            <p:cNvSpPr/>
            <p:nvPr/>
          </p:nvSpPr>
          <p:spPr>
            <a:xfrm>
              <a:off x="3622950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74"/>
            <p:cNvSpPr/>
            <p:nvPr/>
          </p:nvSpPr>
          <p:spPr>
            <a:xfrm>
              <a:off x="3622950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74"/>
            <p:cNvSpPr/>
            <p:nvPr/>
          </p:nvSpPr>
          <p:spPr>
            <a:xfrm>
              <a:off x="3461925" y="23390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74"/>
            <p:cNvSpPr/>
            <p:nvPr/>
          </p:nvSpPr>
          <p:spPr>
            <a:xfrm>
              <a:off x="3445000" y="233775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74"/>
            <p:cNvSpPr/>
            <p:nvPr/>
          </p:nvSpPr>
          <p:spPr>
            <a:xfrm>
              <a:off x="3444375" y="2329125"/>
              <a:ext cx="29475" cy="16800"/>
            </a:xfrm>
            <a:custGeom>
              <a:avLst/>
              <a:gdLst/>
              <a:ahLst/>
              <a:cxnLst/>
              <a:rect l="l" t="t" r="r" b="b"/>
              <a:pathLst>
                <a:path w="1179" h="672" extrusionOk="0">
                  <a:moveTo>
                    <a:pt x="540" y="1"/>
                  </a:moveTo>
                  <a:cubicBezTo>
                    <a:pt x="515" y="1"/>
                    <a:pt x="490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lnTo>
                    <a:pt x="703" y="671"/>
                  </a:lnTo>
                  <a:lnTo>
                    <a:pt x="1154" y="396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65" y="1"/>
                    <a:pt x="54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74"/>
            <p:cNvSpPr/>
            <p:nvPr/>
          </p:nvSpPr>
          <p:spPr>
            <a:xfrm>
              <a:off x="3445625" y="2328975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502" y="1"/>
                  </a:moveTo>
                  <a:cubicBezTo>
                    <a:pt x="477" y="1"/>
                    <a:pt x="452" y="1"/>
                    <a:pt x="452" y="26"/>
                  </a:cubicBezTo>
                  <a:cubicBezTo>
                    <a:pt x="452" y="26"/>
                    <a:pt x="1" y="276"/>
                    <a:pt x="1" y="276"/>
                  </a:cubicBezTo>
                  <a:lnTo>
                    <a:pt x="552" y="602"/>
                  </a:lnTo>
                  <a:lnTo>
                    <a:pt x="628" y="602"/>
                  </a:lnTo>
                  <a:cubicBezTo>
                    <a:pt x="628" y="602"/>
                    <a:pt x="1079" y="326"/>
                    <a:pt x="1079" y="326"/>
                  </a:cubicBezTo>
                  <a:lnTo>
                    <a:pt x="527" y="26"/>
                  </a:lnTo>
                  <a:cubicBezTo>
                    <a:pt x="527" y="1"/>
                    <a:pt x="502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74"/>
            <p:cNvSpPr/>
            <p:nvPr/>
          </p:nvSpPr>
          <p:spPr>
            <a:xfrm>
              <a:off x="3461300" y="23459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74"/>
            <p:cNvSpPr/>
            <p:nvPr/>
          </p:nvSpPr>
          <p:spPr>
            <a:xfrm>
              <a:off x="3461300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74"/>
            <p:cNvSpPr/>
            <p:nvPr/>
          </p:nvSpPr>
          <p:spPr>
            <a:xfrm>
              <a:off x="3460675" y="2345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74"/>
            <p:cNvSpPr/>
            <p:nvPr/>
          </p:nvSpPr>
          <p:spPr>
            <a:xfrm>
              <a:off x="3460675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74"/>
            <p:cNvSpPr/>
            <p:nvPr/>
          </p:nvSpPr>
          <p:spPr>
            <a:xfrm>
              <a:off x="3460050" y="2345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74"/>
            <p:cNvSpPr/>
            <p:nvPr/>
          </p:nvSpPr>
          <p:spPr>
            <a:xfrm>
              <a:off x="3460050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74"/>
            <p:cNvSpPr/>
            <p:nvPr/>
          </p:nvSpPr>
          <p:spPr>
            <a:xfrm>
              <a:off x="3460050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74"/>
            <p:cNvSpPr/>
            <p:nvPr/>
          </p:nvSpPr>
          <p:spPr>
            <a:xfrm>
              <a:off x="3459425" y="23459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74"/>
            <p:cNvSpPr/>
            <p:nvPr/>
          </p:nvSpPr>
          <p:spPr>
            <a:xfrm>
              <a:off x="3459425" y="23459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74"/>
            <p:cNvSpPr/>
            <p:nvPr/>
          </p:nvSpPr>
          <p:spPr>
            <a:xfrm>
              <a:off x="3459425" y="23459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74"/>
            <p:cNvSpPr/>
            <p:nvPr/>
          </p:nvSpPr>
          <p:spPr>
            <a:xfrm>
              <a:off x="3458800" y="23459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74"/>
            <p:cNvSpPr/>
            <p:nvPr/>
          </p:nvSpPr>
          <p:spPr>
            <a:xfrm>
              <a:off x="3500775" y="23402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74"/>
            <p:cNvSpPr/>
            <p:nvPr/>
          </p:nvSpPr>
          <p:spPr>
            <a:xfrm>
              <a:off x="3484475" y="2338375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74"/>
            <p:cNvSpPr/>
            <p:nvPr/>
          </p:nvSpPr>
          <p:spPr>
            <a:xfrm>
              <a:off x="3426850" y="234025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6" y="1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74"/>
            <p:cNvSpPr/>
            <p:nvPr/>
          </p:nvSpPr>
          <p:spPr>
            <a:xfrm>
              <a:off x="3483225" y="2329750"/>
              <a:ext cx="29475" cy="17275"/>
            </a:xfrm>
            <a:custGeom>
              <a:avLst/>
              <a:gdLst/>
              <a:ahLst/>
              <a:cxnLst/>
              <a:rect l="l" t="t" r="r" b="b"/>
              <a:pathLst>
                <a:path w="1179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70"/>
                  </a:lnTo>
                  <a:cubicBezTo>
                    <a:pt x="1" y="295"/>
                    <a:pt x="1" y="345"/>
                    <a:pt x="51" y="345"/>
                  </a:cubicBezTo>
                  <a:lnTo>
                    <a:pt x="577" y="671"/>
                  </a:lnTo>
                  <a:cubicBezTo>
                    <a:pt x="602" y="684"/>
                    <a:pt x="627" y="690"/>
                    <a:pt x="649" y="690"/>
                  </a:cubicBezTo>
                  <a:cubicBezTo>
                    <a:pt x="671" y="690"/>
                    <a:pt x="690" y="684"/>
                    <a:pt x="703" y="671"/>
                  </a:cubicBezTo>
                  <a:lnTo>
                    <a:pt x="1154" y="421"/>
                  </a:lnTo>
                  <a:cubicBezTo>
                    <a:pt x="1179" y="396"/>
                    <a:pt x="1179" y="345"/>
                    <a:pt x="1154" y="345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74"/>
            <p:cNvSpPr/>
            <p:nvPr/>
          </p:nvSpPr>
          <p:spPr>
            <a:xfrm>
              <a:off x="3484475" y="2330225"/>
              <a:ext cx="27600" cy="14450"/>
            </a:xfrm>
            <a:custGeom>
              <a:avLst/>
              <a:gdLst/>
              <a:ahLst/>
              <a:cxnLst/>
              <a:rect l="l" t="t" r="r" b="b"/>
              <a:pathLst>
                <a:path w="1104" h="578" extrusionOk="0">
                  <a:moveTo>
                    <a:pt x="452" y="1"/>
                  </a:moveTo>
                  <a:cubicBezTo>
                    <a:pt x="452" y="1"/>
                    <a:pt x="1" y="251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lnTo>
                    <a:pt x="552" y="577"/>
                  </a:lnTo>
                  <a:lnTo>
                    <a:pt x="653" y="577"/>
                  </a:lnTo>
                  <a:cubicBezTo>
                    <a:pt x="653" y="577"/>
                    <a:pt x="1079" y="326"/>
                    <a:pt x="1104" y="326"/>
                  </a:cubicBezTo>
                  <a:cubicBezTo>
                    <a:pt x="1079" y="326"/>
                    <a:pt x="1079" y="326"/>
                    <a:pt x="1079" y="301"/>
                  </a:cubicBez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74"/>
            <p:cNvSpPr/>
            <p:nvPr/>
          </p:nvSpPr>
          <p:spPr>
            <a:xfrm>
              <a:off x="3500150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0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74"/>
            <p:cNvSpPr/>
            <p:nvPr/>
          </p:nvSpPr>
          <p:spPr>
            <a:xfrm>
              <a:off x="3500150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74"/>
            <p:cNvSpPr/>
            <p:nvPr/>
          </p:nvSpPr>
          <p:spPr>
            <a:xfrm>
              <a:off x="3499525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25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74"/>
            <p:cNvSpPr/>
            <p:nvPr/>
          </p:nvSpPr>
          <p:spPr>
            <a:xfrm>
              <a:off x="3499525" y="2347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74"/>
            <p:cNvSpPr/>
            <p:nvPr/>
          </p:nvSpPr>
          <p:spPr>
            <a:xfrm>
              <a:off x="3499525" y="2347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74"/>
            <p:cNvSpPr/>
            <p:nvPr/>
          </p:nvSpPr>
          <p:spPr>
            <a:xfrm>
              <a:off x="3498900" y="23471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74"/>
            <p:cNvSpPr/>
            <p:nvPr/>
          </p:nvSpPr>
          <p:spPr>
            <a:xfrm>
              <a:off x="3498900" y="23471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74"/>
            <p:cNvSpPr/>
            <p:nvPr/>
          </p:nvSpPr>
          <p:spPr>
            <a:xfrm>
              <a:off x="3498275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74"/>
            <p:cNvSpPr/>
            <p:nvPr/>
          </p:nvSpPr>
          <p:spPr>
            <a:xfrm>
              <a:off x="3498275" y="2346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74"/>
            <p:cNvSpPr/>
            <p:nvPr/>
          </p:nvSpPr>
          <p:spPr>
            <a:xfrm>
              <a:off x="3498275" y="2346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74"/>
            <p:cNvSpPr/>
            <p:nvPr/>
          </p:nvSpPr>
          <p:spPr>
            <a:xfrm>
              <a:off x="3497650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74"/>
            <p:cNvSpPr/>
            <p:nvPr/>
          </p:nvSpPr>
          <p:spPr>
            <a:xfrm>
              <a:off x="3539625" y="23408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25" y="251"/>
                  </a:lnTo>
                  <a:lnTo>
                    <a:pt x="0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74"/>
            <p:cNvSpPr/>
            <p:nvPr/>
          </p:nvSpPr>
          <p:spPr>
            <a:xfrm>
              <a:off x="3523325" y="2339625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74"/>
            <p:cNvSpPr/>
            <p:nvPr/>
          </p:nvSpPr>
          <p:spPr>
            <a:xfrm>
              <a:off x="3628600" y="2347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74"/>
            <p:cNvSpPr/>
            <p:nvPr/>
          </p:nvSpPr>
          <p:spPr>
            <a:xfrm>
              <a:off x="3628600" y="2347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74"/>
            <p:cNvSpPr/>
            <p:nvPr/>
          </p:nvSpPr>
          <p:spPr>
            <a:xfrm>
              <a:off x="3627975" y="2347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74"/>
            <p:cNvSpPr/>
            <p:nvPr/>
          </p:nvSpPr>
          <p:spPr>
            <a:xfrm>
              <a:off x="362797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74"/>
            <p:cNvSpPr/>
            <p:nvPr/>
          </p:nvSpPr>
          <p:spPr>
            <a:xfrm>
              <a:off x="362797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74"/>
            <p:cNvSpPr/>
            <p:nvPr/>
          </p:nvSpPr>
          <p:spPr>
            <a:xfrm>
              <a:off x="362797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74"/>
            <p:cNvSpPr/>
            <p:nvPr/>
          </p:nvSpPr>
          <p:spPr>
            <a:xfrm>
              <a:off x="3627350" y="2347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74"/>
            <p:cNvSpPr/>
            <p:nvPr/>
          </p:nvSpPr>
          <p:spPr>
            <a:xfrm>
              <a:off x="3627350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74"/>
            <p:cNvSpPr/>
            <p:nvPr/>
          </p:nvSpPr>
          <p:spPr>
            <a:xfrm>
              <a:off x="3627350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74"/>
            <p:cNvSpPr/>
            <p:nvPr/>
          </p:nvSpPr>
          <p:spPr>
            <a:xfrm>
              <a:off x="3626725" y="2347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74"/>
            <p:cNvSpPr/>
            <p:nvPr/>
          </p:nvSpPr>
          <p:spPr>
            <a:xfrm>
              <a:off x="3626725" y="2347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74"/>
            <p:cNvSpPr/>
            <p:nvPr/>
          </p:nvSpPr>
          <p:spPr>
            <a:xfrm>
              <a:off x="3522075" y="2331000"/>
              <a:ext cx="30100" cy="16650"/>
            </a:xfrm>
            <a:custGeom>
              <a:avLst/>
              <a:gdLst/>
              <a:ahLst/>
              <a:cxnLst/>
              <a:rect l="l" t="t" r="r" b="b"/>
              <a:pathLst>
                <a:path w="1204" h="666" extrusionOk="0">
                  <a:moveTo>
                    <a:pt x="552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70"/>
                  </a:lnTo>
                  <a:cubicBezTo>
                    <a:pt x="1" y="295"/>
                    <a:pt x="1" y="321"/>
                    <a:pt x="51" y="346"/>
                  </a:cubicBezTo>
                  <a:lnTo>
                    <a:pt x="577" y="646"/>
                  </a:lnTo>
                  <a:cubicBezTo>
                    <a:pt x="602" y="659"/>
                    <a:pt x="627" y="665"/>
                    <a:pt x="652" y="665"/>
                  </a:cubicBezTo>
                  <a:cubicBezTo>
                    <a:pt x="677" y="665"/>
                    <a:pt x="702" y="659"/>
                    <a:pt x="727" y="646"/>
                  </a:cubicBezTo>
                  <a:lnTo>
                    <a:pt x="1154" y="396"/>
                  </a:lnTo>
                  <a:cubicBezTo>
                    <a:pt x="1204" y="371"/>
                    <a:pt x="1204" y="346"/>
                    <a:pt x="1154" y="321"/>
                  </a:cubicBezTo>
                  <a:lnTo>
                    <a:pt x="627" y="20"/>
                  </a:lnTo>
                  <a:cubicBezTo>
                    <a:pt x="602" y="7"/>
                    <a:pt x="577" y="1"/>
                    <a:pt x="552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74"/>
            <p:cNvSpPr/>
            <p:nvPr/>
          </p:nvSpPr>
          <p:spPr>
            <a:xfrm>
              <a:off x="3523325" y="2330850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452" y="1"/>
                  </a:moveTo>
                  <a:lnTo>
                    <a:pt x="1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2" y="577"/>
                  </a:cubicBezTo>
                  <a:cubicBezTo>
                    <a:pt x="652" y="577"/>
                    <a:pt x="1104" y="327"/>
                    <a:pt x="1104" y="327"/>
                  </a:cubicBezTo>
                  <a:lnTo>
                    <a:pt x="1078" y="32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74"/>
            <p:cNvSpPr/>
            <p:nvPr/>
          </p:nvSpPr>
          <p:spPr>
            <a:xfrm>
              <a:off x="3539625" y="2347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74"/>
            <p:cNvSpPr/>
            <p:nvPr/>
          </p:nvSpPr>
          <p:spPr>
            <a:xfrm>
              <a:off x="3539000" y="2347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74"/>
            <p:cNvSpPr/>
            <p:nvPr/>
          </p:nvSpPr>
          <p:spPr>
            <a:xfrm>
              <a:off x="3539000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74"/>
            <p:cNvSpPr/>
            <p:nvPr/>
          </p:nvSpPr>
          <p:spPr>
            <a:xfrm>
              <a:off x="3538375" y="2347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74"/>
            <p:cNvSpPr/>
            <p:nvPr/>
          </p:nvSpPr>
          <p:spPr>
            <a:xfrm>
              <a:off x="353837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74"/>
            <p:cNvSpPr/>
            <p:nvPr/>
          </p:nvSpPr>
          <p:spPr>
            <a:xfrm>
              <a:off x="3537750" y="2347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74"/>
            <p:cNvSpPr/>
            <p:nvPr/>
          </p:nvSpPr>
          <p:spPr>
            <a:xfrm>
              <a:off x="3537750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74"/>
            <p:cNvSpPr/>
            <p:nvPr/>
          </p:nvSpPr>
          <p:spPr>
            <a:xfrm>
              <a:off x="3537750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74"/>
            <p:cNvSpPr/>
            <p:nvPr/>
          </p:nvSpPr>
          <p:spPr>
            <a:xfrm>
              <a:off x="3537125" y="2347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74"/>
            <p:cNvSpPr/>
            <p:nvPr/>
          </p:nvSpPr>
          <p:spPr>
            <a:xfrm>
              <a:off x="353712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74"/>
            <p:cNvSpPr/>
            <p:nvPr/>
          </p:nvSpPr>
          <p:spPr>
            <a:xfrm>
              <a:off x="3536500" y="23471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74"/>
            <p:cNvSpPr/>
            <p:nvPr/>
          </p:nvSpPr>
          <p:spPr>
            <a:xfrm>
              <a:off x="3465700" y="2341500"/>
              <a:ext cx="10675" cy="11925"/>
            </a:xfrm>
            <a:custGeom>
              <a:avLst/>
              <a:gdLst/>
              <a:ahLst/>
              <a:cxnLst/>
              <a:rect l="l" t="t" r="r" b="b"/>
              <a:pathLst>
                <a:path w="427" h="477" extrusionOk="0">
                  <a:moveTo>
                    <a:pt x="426" y="1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26" y="22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74"/>
            <p:cNvSpPr/>
            <p:nvPr/>
          </p:nvSpPr>
          <p:spPr>
            <a:xfrm>
              <a:off x="3426225" y="2346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74"/>
            <p:cNvSpPr/>
            <p:nvPr/>
          </p:nvSpPr>
          <p:spPr>
            <a:xfrm>
              <a:off x="3426225" y="2346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74"/>
            <p:cNvSpPr/>
            <p:nvPr/>
          </p:nvSpPr>
          <p:spPr>
            <a:xfrm>
              <a:off x="3426225" y="2347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74"/>
            <p:cNvSpPr/>
            <p:nvPr/>
          </p:nvSpPr>
          <p:spPr>
            <a:xfrm>
              <a:off x="3426225" y="2347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74"/>
            <p:cNvSpPr/>
            <p:nvPr/>
          </p:nvSpPr>
          <p:spPr>
            <a:xfrm>
              <a:off x="3426225" y="2347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74"/>
            <p:cNvSpPr/>
            <p:nvPr/>
          </p:nvSpPr>
          <p:spPr>
            <a:xfrm>
              <a:off x="3425575" y="234777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74"/>
            <p:cNvSpPr/>
            <p:nvPr/>
          </p:nvSpPr>
          <p:spPr>
            <a:xfrm>
              <a:off x="3425575" y="2347775"/>
              <a:ext cx="675" cy="5650"/>
            </a:xfrm>
            <a:custGeom>
              <a:avLst/>
              <a:gdLst/>
              <a:ahLst/>
              <a:cxnLst/>
              <a:rect l="l" t="t" r="r" b="b"/>
              <a:pathLst>
                <a:path w="27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74"/>
            <p:cNvSpPr/>
            <p:nvPr/>
          </p:nvSpPr>
          <p:spPr>
            <a:xfrm>
              <a:off x="3425575" y="2347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74"/>
            <p:cNvSpPr/>
            <p:nvPr/>
          </p:nvSpPr>
          <p:spPr>
            <a:xfrm>
              <a:off x="3579100" y="2341500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6" y="1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74"/>
            <p:cNvSpPr/>
            <p:nvPr/>
          </p:nvSpPr>
          <p:spPr>
            <a:xfrm>
              <a:off x="3562175" y="234025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52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74"/>
            <p:cNvSpPr/>
            <p:nvPr/>
          </p:nvSpPr>
          <p:spPr>
            <a:xfrm>
              <a:off x="3440625" y="234025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74"/>
            <p:cNvSpPr/>
            <p:nvPr/>
          </p:nvSpPr>
          <p:spPr>
            <a:xfrm>
              <a:off x="3504525" y="2342125"/>
              <a:ext cx="11325" cy="12575"/>
            </a:xfrm>
            <a:custGeom>
              <a:avLst/>
              <a:gdLst/>
              <a:ahLst/>
              <a:cxnLst/>
              <a:rect l="l" t="t" r="r" b="b"/>
              <a:pathLst>
                <a:path w="453" h="503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74"/>
            <p:cNvSpPr/>
            <p:nvPr/>
          </p:nvSpPr>
          <p:spPr>
            <a:xfrm>
              <a:off x="3578475" y="2348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74"/>
            <p:cNvSpPr/>
            <p:nvPr/>
          </p:nvSpPr>
          <p:spPr>
            <a:xfrm>
              <a:off x="3577850" y="2348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74"/>
            <p:cNvSpPr/>
            <p:nvPr/>
          </p:nvSpPr>
          <p:spPr>
            <a:xfrm>
              <a:off x="357785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74"/>
            <p:cNvSpPr/>
            <p:nvPr/>
          </p:nvSpPr>
          <p:spPr>
            <a:xfrm>
              <a:off x="3577225" y="2348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74"/>
            <p:cNvSpPr/>
            <p:nvPr/>
          </p:nvSpPr>
          <p:spPr>
            <a:xfrm>
              <a:off x="3577225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74"/>
            <p:cNvSpPr/>
            <p:nvPr/>
          </p:nvSpPr>
          <p:spPr>
            <a:xfrm>
              <a:off x="3577225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74"/>
            <p:cNvSpPr/>
            <p:nvPr/>
          </p:nvSpPr>
          <p:spPr>
            <a:xfrm>
              <a:off x="3576600" y="2348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74"/>
            <p:cNvSpPr/>
            <p:nvPr/>
          </p:nvSpPr>
          <p:spPr>
            <a:xfrm>
              <a:off x="357660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74"/>
            <p:cNvSpPr/>
            <p:nvPr/>
          </p:nvSpPr>
          <p:spPr>
            <a:xfrm>
              <a:off x="3575975" y="2348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74"/>
            <p:cNvSpPr/>
            <p:nvPr/>
          </p:nvSpPr>
          <p:spPr>
            <a:xfrm>
              <a:off x="3575975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74"/>
            <p:cNvSpPr/>
            <p:nvPr/>
          </p:nvSpPr>
          <p:spPr>
            <a:xfrm>
              <a:off x="3575325" y="2348400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74"/>
            <p:cNvSpPr/>
            <p:nvPr/>
          </p:nvSpPr>
          <p:spPr>
            <a:xfrm>
              <a:off x="3465700" y="234777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74"/>
            <p:cNvSpPr/>
            <p:nvPr/>
          </p:nvSpPr>
          <p:spPr>
            <a:xfrm>
              <a:off x="3465050" y="2347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74"/>
            <p:cNvSpPr/>
            <p:nvPr/>
          </p:nvSpPr>
          <p:spPr>
            <a:xfrm>
              <a:off x="3465050" y="2347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74"/>
            <p:cNvSpPr/>
            <p:nvPr/>
          </p:nvSpPr>
          <p:spPr>
            <a:xfrm>
              <a:off x="3465050" y="2347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74"/>
            <p:cNvSpPr/>
            <p:nvPr/>
          </p:nvSpPr>
          <p:spPr>
            <a:xfrm>
              <a:off x="3465050" y="2348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74"/>
            <p:cNvSpPr/>
            <p:nvPr/>
          </p:nvSpPr>
          <p:spPr>
            <a:xfrm>
              <a:off x="346505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74"/>
            <p:cNvSpPr/>
            <p:nvPr/>
          </p:nvSpPr>
          <p:spPr>
            <a:xfrm>
              <a:off x="346505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74"/>
            <p:cNvSpPr/>
            <p:nvPr/>
          </p:nvSpPr>
          <p:spPr>
            <a:xfrm>
              <a:off x="346505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74"/>
            <p:cNvSpPr/>
            <p:nvPr/>
          </p:nvSpPr>
          <p:spPr>
            <a:xfrm>
              <a:off x="3465050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74"/>
            <p:cNvSpPr/>
            <p:nvPr/>
          </p:nvSpPr>
          <p:spPr>
            <a:xfrm>
              <a:off x="3425575" y="2347775"/>
              <a:ext cx="1300" cy="6925"/>
            </a:xfrm>
            <a:custGeom>
              <a:avLst/>
              <a:gdLst/>
              <a:ahLst/>
              <a:cxnLst/>
              <a:rect l="l" t="t" r="r" b="b"/>
              <a:pathLst>
                <a:path w="52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51" y="276"/>
                  </a:cubicBezTo>
                  <a:lnTo>
                    <a:pt x="51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74"/>
            <p:cNvSpPr/>
            <p:nvPr/>
          </p:nvSpPr>
          <p:spPr>
            <a:xfrm>
              <a:off x="3617325" y="2345900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0"/>
                  </a:moveTo>
                  <a:lnTo>
                    <a:pt x="0" y="126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74"/>
            <p:cNvSpPr/>
            <p:nvPr/>
          </p:nvSpPr>
          <p:spPr>
            <a:xfrm>
              <a:off x="3600400" y="2340875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1" y="1"/>
                  </a:moveTo>
                  <a:lnTo>
                    <a:pt x="1" y="251"/>
                  </a:lnTo>
                  <a:lnTo>
                    <a:pt x="577" y="577"/>
                  </a:lnTo>
                  <a:lnTo>
                    <a:pt x="577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74"/>
            <p:cNvSpPr/>
            <p:nvPr/>
          </p:nvSpPr>
          <p:spPr>
            <a:xfrm>
              <a:off x="3480100" y="2341500"/>
              <a:ext cx="13175" cy="13200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27"/>
                  </a:lnTo>
                  <a:lnTo>
                    <a:pt x="527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74"/>
            <p:cNvSpPr/>
            <p:nvPr/>
          </p:nvSpPr>
          <p:spPr>
            <a:xfrm>
              <a:off x="3543375" y="234275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52" y="25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74"/>
            <p:cNvSpPr/>
            <p:nvPr/>
          </p:nvSpPr>
          <p:spPr>
            <a:xfrm>
              <a:off x="3454400" y="23484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74"/>
            <p:cNvSpPr/>
            <p:nvPr/>
          </p:nvSpPr>
          <p:spPr>
            <a:xfrm>
              <a:off x="3599775" y="2336025"/>
              <a:ext cx="23825" cy="13500"/>
            </a:xfrm>
            <a:custGeom>
              <a:avLst/>
              <a:gdLst/>
              <a:ahLst/>
              <a:cxnLst/>
              <a:rect l="l" t="t" r="r" b="b"/>
              <a:pathLst>
                <a:path w="953" h="540" extrusionOk="0">
                  <a:moveTo>
                    <a:pt x="301" y="0"/>
                  </a:moveTo>
                  <a:cubicBezTo>
                    <a:pt x="282" y="0"/>
                    <a:pt x="264" y="7"/>
                    <a:pt x="251" y="19"/>
                  </a:cubicBezTo>
                  <a:lnTo>
                    <a:pt x="26" y="145"/>
                  </a:lnTo>
                  <a:cubicBezTo>
                    <a:pt x="0" y="170"/>
                    <a:pt x="0" y="195"/>
                    <a:pt x="26" y="195"/>
                  </a:cubicBezTo>
                  <a:lnTo>
                    <a:pt x="602" y="521"/>
                  </a:lnTo>
                  <a:cubicBezTo>
                    <a:pt x="614" y="533"/>
                    <a:pt x="633" y="539"/>
                    <a:pt x="652" y="539"/>
                  </a:cubicBezTo>
                  <a:cubicBezTo>
                    <a:pt x="671" y="539"/>
                    <a:pt x="690" y="533"/>
                    <a:pt x="702" y="521"/>
                  </a:cubicBezTo>
                  <a:lnTo>
                    <a:pt x="928" y="395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7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74"/>
            <p:cNvSpPr/>
            <p:nvPr/>
          </p:nvSpPr>
          <p:spPr>
            <a:xfrm>
              <a:off x="3601650" y="2335875"/>
              <a:ext cx="20700" cy="11925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01" y="0"/>
                  </a:moveTo>
                  <a:lnTo>
                    <a:pt x="1" y="126"/>
                  </a:lnTo>
                  <a:lnTo>
                    <a:pt x="552" y="451"/>
                  </a:lnTo>
                  <a:cubicBezTo>
                    <a:pt x="552" y="476"/>
                    <a:pt x="577" y="476"/>
                    <a:pt x="577" y="476"/>
                  </a:cubicBezTo>
                  <a:cubicBezTo>
                    <a:pt x="602" y="476"/>
                    <a:pt x="602" y="476"/>
                    <a:pt x="602" y="451"/>
                  </a:cubicBezTo>
                  <a:lnTo>
                    <a:pt x="828" y="351"/>
                  </a:lnTo>
                  <a:lnTo>
                    <a:pt x="251" y="25"/>
                  </a:lnTo>
                  <a:cubicBezTo>
                    <a:pt x="251" y="0"/>
                    <a:pt x="251" y="0"/>
                    <a:pt x="226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74"/>
            <p:cNvSpPr/>
            <p:nvPr/>
          </p:nvSpPr>
          <p:spPr>
            <a:xfrm>
              <a:off x="3617325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74"/>
            <p:cNvSpPr/>
            <p:nvPr/>
          </p:nvSpPr>
          <p:spPr>
            <a:xfrm>
              <a:off x="3616700" y="23496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74"/>
            <p:cNvSpPr/>
            <p:nvPr/>
          </p:nvSpPr>
          <p:spPr>
            <a:xfrm>
              <a:off x="3616700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74"/>
            <p:cNvSpPr/>
            <p:nvPr/>
          </p:nvSpPr>
          <p:spPr>
            <a:xfrm>
              <a:off x="3616075" y="23496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74"/>
            <p:cNvSpPr/>
            <p:nvPr/>
          </p:nvSpPr>
          <p:spPr>
            <a:xfrm>
              <a:off x="361607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74"/>
            <p:cNvSpPr/>
            <p:nvPr/>
          </p:nvSpPr>
          <p:spPr>
            <a:xfrm>
              <a:off x="361607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74"/>
            <p:cNvSpPr/>
            <p:nvPr/>
          </p:nvSpPr>
          <p:spPr>
            <a:xfrm>
              <a:off x="361607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74"/>
            <p:cNvSpPr/>
            <p:nvPr/>
          </p:nvSpPr>
          <p:spPr>
            <a:xfrm>
              <a:off x="3615450" y="23496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74"/>
            <p:cNvSpPr/>
            <p:nvPr/>
          </p:nvSpPr>
          <p:spPr>
            <a:xfrm>
              <a:off x="3615450" y="23496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74"/>
            <p:cNvSpPr/>
            <p:nvPr/>
          </p:nvSpPr>
          <p:spPr>
            <a:xfrm>
              <a:off x="3615450" y="23496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74"/>
            <p:cNvSpPr/>
            <p:nvPr/>
          </p:nvSpPr>
          <p:spPr>
            <a:xfrm>
              <a:off x="3614800" y="2349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74"/>
            <p:cNvSpPr/>
            <p:nvPr/>
          </p:nvSpPr>
          <p:spPr>
            <a:xfrm>
              <a:off x="3504525" y="2348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74"/>
            <p:cNvSpPr/>
            <p:nvPr/>
          </p:nvSpPr>
          <p:spPr>
            <a:xfrm>
              <a:off x="3503900" y="2348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26" y="0"/>
                    <a:pt x="1" y="0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74"/>
            <p:cNvSpPr/>
            <p:nvPr/>
          </p:nvSpPr>
          <p:spPr>
            <a:xfrm>
              <a:off x="3503900" y="2349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74"/>
            <p:cNvSpPr/>
            <p:nvPr/>
          </p:nvSpPr>
          <p:spPr>
            <a:xfrm>
              <a:off x="3503900" y="2349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74"/>
            <p:cNvSpPr/>
            <p:nvPr/>
          </p:nvSpPr>
          <p:spPr>
            <a:xfrm>
              <a:off x="3503900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74"/>
            <p:cNvSpPr/>
            <p:nvPr/>
          </p:nvSpPr>
          <p:spPr>
            <a:xfrm>
              <a:off x="3503900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74"/>
            <p:cNvSpPr/>
            <p:nvPr/>
          </p:nvSpPr>
          <p:spPr>
            <a:xfrm>
              <a:off x="3503900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74"/>
            <p:cNvSpPr/>
            <p:nvPr/>
          </p:nvSpPr>
          <p:spPr>
            <a:xfrm>
              <a:off x="3503900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74"/>
            <p:cNvSpPr/>
            <p:nvPr/>
          </p:nvSpPr>
          <p:spPr>
            <a:xfrm>
              <a:off x="3465050" y="23484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74"/>
            <p:cNvSpPr/>
            <p:nvPr/>
          </p:nvSpPr>
          <p:spPr>
            <a:xfrm>
              <a:off x="3518950" y="234212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74"/>
            <p:cNvSpPr/>
            <p:nvPr/>
          </p:nvSpPr>
          <p:spPr>
            <a:xfrm>
              <a:off x="3582225" y="23440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74"/>
            <p:cNvSpPr/>
            <p:nvPr/>
          </p:nvSpPr>
          <p:spPr>
            <a:xfrm>
              <a:off x="3493250" y="23490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74"/>
            <p:cNvSpPr/>
            <p:nvPr/>
          </p:nvSpPr>
          <p:spPr>
            <a:xfrm>
              <a:off x="354337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74"/>
            <p:cNvSpPr/>
            <p:nvPr/>
          </p:nvSpPr>
          <p:spPr>
            <a:xfrm>
              <a:off x="354337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74"/>
            <p:cNvSpPr/>
            <p:nvPr/>
          </p:nvSpPr>
          <p:spPr>
            <a:xfrm>
              <a:off x="3542750" y="2349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26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74"/>
            <p:cNvSpPr/>
            <p:nvPr/>
          </p:nvSpPr>
          <p:spPr>
            <a:xfrm>
              <a:off x="3542750" y="2349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74"/>
            <p:cNvSpPr/>
            <p:nvPr/>
          </p:nvSpPr>
          <p:spPr>
            <a:xfrm>
              <a:off x="3542750" y="2349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74"/>
            <p:cNvSpPr/>
            <p:nvPr/>
          </p:nvSpPr>
          <p:spPr>
            <a:xfrm>
              <a:off x="3542750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74"/>
            <p:cNvSpPr/>
            <p:nvPr/>
          </p:nvSpPr>
          <p:spPr>
            <a:xfrm>
              <a:off x="3542750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74"/>
            <p:cNvSpPr/>
            <p:nvPr/>
          </p:nvSpPr>
          <p:spPr>
            <a:xfrm>
              <a:off x="3542750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74"/>
            <p:cNvSpPr/>
            <p:nvPr/>
          </p:nvSpPr>
          <p:spPr>
            <a:xfrm>
              <a:off x="3455025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74"/>
            <p:cNvSpPr/>
            <p:nvPr/>
          </p:nvSpPr>
          <p:spPr>
            <a:xfrm>
              <a:off x="3455025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74"/>
            <p:cNvSpPr/>
            <p:nvPr/>
          </p:nvSpPr>
          <p:spPr>
            <a:xfrm>
              <a:off x="3455025" y="2349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74"/>
            <p:cNvSpPr/>
            <p:nvPr/>
          </p:nvSpPr>
          <p:spPr>
            <a:xfrm>
              <a:off x="3455025" y="23496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74"/>
            <p:cNvSpPr/>
            <p:nvPr/>
          </p:nvSpPr>
          <p:spPr>
            <a:xfrm>
              <a:off x="3455025" y="2349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74"/>
            <p:cNvSpPr/>
            <p:nvPr/>
          </p:nvSpPr>
          <p:spPr>
            <a:xfrm>
              <a:off x="3455025" y="2349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74"/>
            <p:cNvSpPr/>
            <p:nvPr/>
          </p:nvSpPr>
          <p:spPr>
            <a:xfrm>
              <a:off x="3454400" y="2349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74"/>
            <p:cNvSpPr/>
            <p:nvPr/>
          </p:nvSpPr>
          <p:spPr>
            <a:xfrm>
              <a:off x="3454400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74"/>
            <p:cNvSpPr/>
            <p:nvPr/>
          </p:nvSpPr>
          <p:spPr>
            <a:xfrm>
              <a:off x="3503900" y="23496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74"/>
            <p:cNvSpPr/>
            <p:nvPr/>
          </p:nvSpPr>
          <p:spPr>
            <a:xfrm>
              <a:off x="3557800" y="234275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74"/>
            <p:cNvSpPr/>
            <p:nvPr/>
          </p:nvSpPr>
          <p:spPr>
            <a:xfrm>
              <a:off x="3532100" y="23496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74"/>
            <p:cNvSpPr/>
            <p:nvPr/>
          </p:nvSpPr>
          <p:spPr>
            <a:xfrm>
              <a:off x="3582225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74"/>
            <p:cNvSpPr/>
            <p:nvPr/>
          </p:nvSpPr>
          <p:spPr>
            <a:xfrm>
              <a:off x="3582225" y="2350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74"/>
            <p:cNvSpPr/>
            <p:nvPr/>
          </p:nvSpPr>
          <p:spPr>
            <a:xfrm>
              <a:off x="3581600" y="23502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74"/>
            <p:cNvSpPr/>
            <p:nvPr/>
          </p:nvSpPr>
          <p:spPr>
            <a:xfrm>
              <a:off x="3581600" y="2350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74"/>
            <p:cNvSpPr/>
            <p:nvPr/>
          </p:nvSpPr>
          <p:spPr>
            <a:xfrm>
              <a:off x="3581600" y="2350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74"/>
            <p:cNvSpPr/>
            <p:nvPr/>
          </p:nvSpPr>
          <p:spPr>
            <a:xfrm>
              <a:off x="3581600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74"/>
            <p:cNvSpPr/>
            <p:nvPr/>
          </p:nvSpPr>
          <p:spPr>
            <a:xfrm>
              <a:off x="3581600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74"/>
            <p:cNvSpPr/>
            <p:nvPr/>
          </p:nvSpPr>
          <p:spPr>
            <a:xfrm>
              <a:off x="3581600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74"/>
            <p:cNvSpPr/>
            <p:nvPr/>
          </p:nvSpPr>
          <p:spPr>
            <a:xfrm>
              <a:off x="3493875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74"/>
            <p:cNvSpPr/>
            <p:nvPr/>
          </p:nvSpPr>
          <p:spPr>
            <a:xfrm>
              <a:off x="3493875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74"/>
            <p:cNvSpPr/>
            <p:nvPr/>
          </p:nvSpPr>
          <p:spPr>
            <a:xfrm>
              <a:off x="3493875" y="2350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74"/>
            <p:cNvSpPr/>
            <p:nvPr/>
          </p:nvSpPr>
          <p:spPr>
            <a:xfrm>
              <a:off x="3493875" y="2350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74"/>
            <p:cNvSpPr/>
            <p:nvPr/>
          </p:nvSpPr>
          <p:spPr>
            <a:xfrm>
              <a:off x="3493875" y="2350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74"/>
            <p:cNvSpPr/>
            <p:nvPr/>
          </p:nvSpPr>
          <p:spPr>
            <a:xfrm>
              <a:off x="3493875" y="2350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74"/>
            <p:cNvSpPr/>
            <p:nvPr/>
          </p:nvSpPr>
          <p:spPr>
            <a:xfrm>
              <a:off x="3493250" y="23509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74"/>
            <p:cNvSpPr/>
            <p:nvPr/>
          </p:nvSpPr>
          <p:spPr>
            <a:xfrm>
              <a:off x="3493250" y="2350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74"/>
            <p:cNvSpPr/>
            <p:nvPr/>
          </p:nvSpPr>
          <p:spPr>
            <a:xfrm>
              <a:off x="3621075" y="2347775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0"/>
                  </a:moveTo>
                  <a:lnTo>
                    <a:pt x="1" y="151"/>
                  </a:lnTo>
                  <a:lnTo>
                    <a:pt x="1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74"/>
            <p:cNvSpPr/>
            <p:nvPr/>
          </p:nvSpPr>
          <p:spPr>
            <a:xfrm>
              <a:off x="3542750" y="23502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74"/>
            <p:cNvSpPr/>
            <p:nvPr/>
          </p:nvSpPr>
          <p:spPr>
            <a:xfrm>
              <a:off x="3596650" y="2344025"/>
              <a:ext cx="13800" cy="13175"/>
            </a:xfrm>
            <a:custGeom>
              <a:avLst/>
              <a:gdLst/>
              <a:ahLst/>
              <a:cxnLst/>
              <a:rect l="l" t="t" r="r" b="b"/>
              <a:pathLst>
                <a:path w="552" h="527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26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74"/>
            <p:cNvSpPr/>
            <p:nvPr/>
          </p:nvSpPr>
          <p:spPr>
            <a:xfrm>
              <a:off x="3571575" y="23509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74"/>
            <p:cNvSpPr/>
            <p:nvPr/>
          </p:nvSpPr>
          <p:spPr>
            <a:xfrm>
              <a:off x="3621075" y="2351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74"/>
            <p:cNvSpPr/>
            <p:nvPr/>
          </p:nvSpPr>
          <p:spPr>
            <a:xfrm>
              <a:off x="3620450" y="2351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74"/>
            <p:cNvSpPr/>
            <p:nvPr/>
          </p:nvSpPr>
          <p:spPr>
            <a:xfrm>
              <a:off x="3620450" y="2351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74"/>
            <p:cNvSpPr/>
            <p:nvPr/>
          </p:nvSpPr>
          <p:spPr>
            <a:xfrm>
              <a:off x="36204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74"/>
            <p:cNvSpPr/>
            <p:nvPr/>
          </p:nvSpPr>
          <p:spPr>
            <a:xfrm>
              <a:off x="36204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74"/>
            <p:cNvSpPr/>
            <p:nvPr/>
          </p:nvSpPr>
          <p:spPr>
            <a:xfrm>
              <a:off x="36204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74"/>
            <p:cNvSpPr/>
            <p:nvPr/>
          </p:nvSpPr>
          <p:spPr>
            <a:xfrm>
              <a:off x="36204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74"/>
            <p:cNvSpPr/>
            <p:nvPr/>
          </p:nvSpPr>
          <p:spPr>
            <a:xfrm>
              <a:off x="3620450" y="2352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74"/>
            <p:cNvSpPr/>
            <p:nvPr/>
          </p:nvSpPr>
          <p:spPr>
            <a:xfrm>
              <a:off x="3532725" y="2350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74"/>
            <p:cNvSpPr/>
            <p:nvPr/>
          </p:nvSpPr>
          <p:spPr>
            <a:xfrm>
              <a:off x="3532725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74"/>
            <p:cNvSpPr/>
            <p:nvPr/>
          </p:nvSpPr>
          <p:spPr>
            <a:xfrm>
              <a:off x="3532725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74"/>
            <p:cNvSpPr/>
            <p:nvPr/>
          </p:nvSpPr>
          <p:spPr>
            <a:xfrm>
              <a:off x="3532725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74"/>
            <p:cNvSpPr/>
            <p:nvPr/>
          </p:nvSpPr>
          <p:spPr>
            <a:xfrm>
              <a:off x="3532725" y="2350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74"/>
            <p:cNvSpPr/>
            <p:nvPr/>
          </p:nvSpPr>
          <p:spPr>
            <a:xfrm>
              <a:off x="3532725" y="2351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74"/>
            <p:cNvSpPr/>
            <p:nvPr/>
          </p:nvSpPr>
          <p:spPr>
            <a:xfrm>
              <a:off x="3532100" y="2351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74"/>
            <p:cNvSpPr/>
            <p:nvPr/>
          </p:nvSpPr>
          <p:spPr>
            <a:xfrm>
              <a:off x="353210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74"/>
            <p:cNvSpPr/>
            <p:nvPr/>
          </p:nvSpPr>
          <p:spPr>
            <a:xfrm>
              <a:off x="3581600" y="23509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74"/>
            <p:cNvSpPr/>
            <p:nvPr/>
          </p:nvSpPr>
          <p:spPr>
            <a:xfrm>
              <a:off x="3460675" y="2352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74"/>
            <p:cNvSpPr/>
            <p:nvPr/>
          </p:nvSpPr>
          <p:spPr>
            <a:xfrm>
              <a:off x="3460675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74"/>
            <p:cNvSpPr/>
            <p:nvPr/>
          </p:nvSpPr>
          <p:spPr>
            <a:xfrm>
              <a:off x="3460050" y="2351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74"/>
            <p:cNvSpPr/>
            <p:nvPr/>
          </p:nvSpPr>
          <p:spPr>
            <a:xfrm>
              <a:off x="34600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74"/>
            <p:cNvSpPr/>
            <p:nvPr/>
          </p:nvSpPr>
          <p:spPr>
            <a:xfrm>
              <a:off x="346005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74"/>
            <p:cNvSpPr/>
            <p:nvPr/>
          </p:nvSpPr>
          <p:spPr>
            <a:xfrm>
              <a:off x="3459425" y="2351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74"/>
            <p:cNvSpPr/>
            <p:nvPr/>
          </p:nvSpPr>
          <p:spPr>
            <a:xfrm>
              <a:off x="3459425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74"/>
            <p:cNvSpPr/>
            <p:nvPr/>
          </p:nvSpPr>
          <p:spPr>
            <a:xfrm>
              <a:off x="3459425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74"/>
            <p:cNvSpPr/>
            <p:nvPr/>
          </p:nvSpPr>
          <p:spPr>
            <a:xfrm>
              <a:off x="3458800" y="2351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74"/>
            <p:cNvSpPr/>
            <p:nvPr/>
          </p:nvSpPr>
          <p:spPr>
            <a:xfrm>
              <a:off x="3458175" y="23515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74"/>
            <p:cNvSpPr/>
            <p:nvPr/>
          </p:nvSpPr>
          <p:spPr>
            <a:xfrm>
              <a:off x="3458175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74"/>
            <p:cNvSpPr/>
            <p:nvPr/>
          </p:nvSpPr>
          <p:spPr>
            <a:xfrm>
              <a:off x="3610425" y="23515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74"/>
            <p:cNvSpPr/>
            <p:nvPr/>
          </p:nvSpPr>
          <p:spPr>
            <a:xfrm>
              <a:off x="3620450" y="23521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74"/>
            <p:cNvSpPr/>
            <p:nvPr/>
          </p:nvSpPr>
          <p:spPr>
            <a:xfrm>
              <a:off x="357220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74"/>
            <p:cNvSpPr/>
            <p:nvPr/>
          </p:nvSpPr>
          <p:spPr>
            <a:xfrm>
              <a:off x="357220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74"/>
            <p:cNvSpPr/>
            <p:nvPr/>
          </p:nvSpPr>
          <p:spPr>
            <a:xfrm>
              <a:off x="3572200" y="2351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74"/>
            <p:cNvSpPr/>
            <p:nvPr/>
          </p:nvSpPr>
          <p:spPr>
            <a:xfrm>
              <a:off x="3571575" y="2352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74"/>
            <p:cNvSpPr/>
            <p:nvPr/>
          </p:nvSpPr>
          <p:spPr>
            <a:xfrm>
              <a:off x="3571575" y="2352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74"/>
            <p:cNvSpPr/>
            <p:nvPr/>
          </p:nvSpPr>
          <p:spPr>
            <a:xfrm>
              <a:off x="3571575" y="2352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74"/>
            <p:cNvSpPr/>
            <p:nvPr/>
          </p:nvSpPr>
          <p:spPr>
            <a:xfrm>
              <a:off x="3571575" y="2352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74"/>
            <p:cNvSpPr/>
            <p:nvPr/>
          </p:nvSpPr>
          <p:spPr>
            <a:xfrm>
              <a:off x="3571575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74"/>
            <p:cNvSpPr/>
            <p:nvPr/>
          </p:nvSpPr>
          <p:spPr>
            <a:xfrm>
              <a:off x="3499525" y="2352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74"/>
            <p:cNvSpPr/>
            <p:nvPr/>
          </p:nvSpPr>
          <p:spPr>
            <a:xfrm>
              <a:off x="3499525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74"/>
            <p:cNvSpPr/>
            <p:nvPr/>
          </p:nvSpPr>
          <p:spPr>
            <a:xfrm>
              <a:off x="3499525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74"/>
            <p:cNvSpPr/>
            <p:nvPr/>
          </p:nvSpPr>
          <p:spPr>
            <a:xfrm>
              <a:off x="3498900" y="23527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74"/>
            <p:cNvSpPr/>
            <p:nvPr/>
          </p:nvSpPr>
          <p:spPr>
            <a:xfrm>
              <a:off x="3498900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74"/>
            <p:cNvSpPr/>
            <p:nvPr/>
          </p:nvSpPr>
          <p:spPr>
            <a:xfrm>
              <a:off x="3498275" y="23527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74"/>
            <p:cNvSpPr/>
            <p:nvPr/>
          </p:nvSpPr>
          <p:spPr>
            <a:xfrm>
              <a:off x="3498275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74"/>
            <p:cNvSpPr/>
            <p:nvPr/>
          </p:nvSpPr>
          <p:spPr>
            <a:xfrm>
              <a:off x="3498275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74"/>
            <p:cNvSpPr/>
            <p:nvPr/>
          </p:nvSpPr>
          <p:spPr>
            <a:xfrm>
              <a:off x="3497650" y="23527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74"/>
            <p:cNvSpPr/>
            <p:nvPr/>
          </p:nvSpPr>
          <p:spPr>
            <a:xfrm>
              <a:off x="3497650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74"/>
            <p:cNvSpPr/>
            <p:nvPr/>
          </p:nvSpPr>
          <p:spPr>
            <a:xfrm>
              <a:off x="3497025" y="2352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74"/>
            <p:cNvSpPr/>
            <p:nvPr/>
          </p:nvSpPr>
          <p:spPr>
            <a:xfrm>
              <a:off x="3611050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74"/>
            <p:cNvSpPr/>
            <p:nvPr/>
          </p:nvSpPr>
          <p:spPr>
            <a:xfrm>
              <a:off x="3611050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74"/>
            <p:cNvSpPr/>
            <p:nvPr/>
          </p:nvSpPr>
          <p:spPr>
            <a:xfrm>
              <a:off x="3611050" y="2352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74"/>
            <p:cNvSpPr/>
            <p:nvPr/>
          </p:nvSpPr>
          <p:spPr>
            <a:xfrm>
              <a:off x="3611050" y="2352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74"/>
            <p:cNvSpPr/>
            <p:nvPr/>
          </p:nvSpPr>
          <p:spPr>
            <a:xfrm>
              <a:off x="3610425" y="2352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74"/>
            <p:cNvSpPr/>
            <p:nvPr/>
          </p:nvSpPr>
          <p:spPr>
            <a:xfrm>
              <a:off x="3610425" y="2352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74"/>
            <p:cNvSpPr/>
            <p:nvPr/>
          </p:nvSpPr>
          <p:spPr>
            <a:xfrm>
              <a:off x="3610425" y="2353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74"/>
            <p:cNvSpPr/>
            <p:nvPr/>
          </p:nvSpPr>
          <p:spPr>
            <a:xfrm>
              <a:off x="3610425" y="2353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74"/>
            <p:cNvSpPr/>
            <p:nvPr/>
          </p:nvSpPr>
          <p:spPr>
            <a:xfrm>
              <a:off x="3539000" y="2353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74"/>
            <p:cNvSpPr/>
            <p:nvPr/>
          </p:nvSpPr>
          <p:spPr>
            <a:xfrm>
              <a:off x="3538375" y="2353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74"/>
            <p:cNvSpPr/>
            <p:nvPr/>
          </p:nvSpPr>
          <p:spPr>
            <a:xfrm>
              <a:off x="3538375" y="2353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74"/>
            <p:cNvSpPr/>
            <p:nvPr/>
          </p:nvSpPr>
          <p:spPr>
            <a:xfrm>
              <a:off x="3537750" y="2353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25" y="227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74"/>
            <p:cNvSpPr/>
            <p:nvPr/>
          </p:nvSpPr>
          <p:spPr>
            <a:xfrm>
              <a:off x="3537750" y="2353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74"/>
            <p:cNvSpPr/>
            <p:nvPr/>
          </p:nvSpPr>
          <p:spPr>
            <a:xfrm>
              <a:off x="3537750" y="2353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74"/>
            <p:cNvSpPr/>
            <p:nvPr/>
          </p:nvSpPr>
          <p:spPr>
            <a:xfrm>
              <a:off x="3537125" y="2353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74"/>
            <p:cNvSpPr/>
            <p:nvPr/>
          </p:nvSpPr>
          <p:spPr>
            <a:xfrm>
              <a:off x="3537125" y="2353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74"/>
            <p:cNvSpPr/>
            <p:nvPr/>
          </p:nvSpPr>
          <p:spPr>
            <a:xfrm>
              <a:off x="3536500" y="2353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74"/>
            <p:cNvSpPr/>
            <p:nvPr/>
          </p:nvSpPr>
          <p:spPr>
            <a:xfrm>
              <a:off x="3536500" y="2353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74"/>
            <p:cNvSpPr/>
            <p:nvPr/>
          </p:nvSpPr>
          <p:spPr>
            <a:xfrm>
              <a:off x="3535875" y="2353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1"/>
                    <a:pt x="0" y="26"/>
                  </a:cubicBez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74"/>
            <p:cNvSpPr/>
            <p:nvPr/>
          </p:nvSpPr>
          <p:spPr>
            <a:xfrm>
              <a:off x="3577850" y="2354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74"/>
            <p:cNvSpPr/>
            <p:nvPr/>
          </p:nvSpPr>
          <p:spPr>
            <a:xfrm>
              <a:off x="3577225" y="2354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74"/>
            <p:cNvSpPr/>
            <p:nvPr/>
          </p:nvSpPr>
          <p:spPr>
            <a:xfrm>
              <a:off x="3577225" y="2354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74"/>
            <p:cNvSpPr/>
            <p:nvPr/>
          </p:nvSpPr>
          <p:spPr>
            <a:xfrm>
              <a:off x="3577225" y="2354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74"/>
            <p:cNvSpPr/>
            <p:nvPr/>
          </p:nvSpPr>
          <p:spPr>
            <a:xfrm>
              <a:off x="3576600" y="2354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74"/>
            <p:cNvSpPr/>
            <p:nvPr/>
          </p:nvSpPr>
          <p:spPr>
            <a:xfrm>
              <a:off x="3576600" y="2354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74"/>
            <p:cNvSpPr/>
            <p:nvPr/>
          </p:nvSpPr>
          <p:spPr>
            <a:xfrm>
              <a:off x="3575975" y="2354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74"/>
            <p:cNvSpPr/>
            <p:nvPr/>
          </p:nvSpPr>
          <p:spPr>
            <a:xfrm>
              <a:off x="3575975" y="2354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74"/>
            <p:cNvSpPr/>
            <p:nvPr/>
          </p:nvSpPr>
          <p:spPr>
            <a:xfrm>
              <a:off x="3575975" y="2354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74"/>
            <p:cNvSpPr/>
            <p:nvPr/>
          </p:nvSpPr>
          <p:spPr>
            <a:xfrm>
              <a:off x="3575325" y="2354050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26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74"/>
            <p:cNvSpPr/>
            <p:nvPr/>
          </p:nvSpPr>
          <p:spPr>
            <a:xfrm>
              <a:off x="3574700" y="2354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74"/>
            <p:cNvSpPr/>
            <p:nvPr/>
          </p:nvSpPr>
          <p:spPr>
            <a:xfrm>
              <a:off x="3616700" y="23553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74"/>
            <p:cNvSpPr/>
            <p:nvPr/>
          </p:nvSpPr>
          <p:spPr>
            <a:xfrm>
              <a:off x="3616075" y="2355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74"/>
            <p:cNvSpPr/>
            <p:nvPr/>
          </p:nvSpPr>
          <p:spPr>
            <a:xfrm>
              <a:off x="3616075" y="2355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74"/>
            <p:cNvSpPr/>
            <p:nvPr/>
          </p:nvSpPr>
          <p:spPr>
            <a:xfrm>
              <a:off x="3616075" y="2355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74"/>
            <p:cNvSpPr/>
            <p:nvPr/>
          </p:nvSpPr>
          <p:spPr>
            <a:xfrm>
              <a:off x="3615450" y="2355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74"/>
            <p:cNvSpPr/>
            <p:nvPr/>
          </p:nvSpPr>
          <p:spPr>
            <a:xfrm>
              <a:off x="3615450" y="2355300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74"/>
            <p:cNvSpPr/>
            <p:nvPr/>
          </p:nvSpPr>
          <p:spPr>
            <a:xfrm>
              <a:off x="3615450" y="2355300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74"/>
            <p:cNvSpPr/>
            <p:nvPr/>
          </p:nvSpPr>
          <p:spPr>
            <a:xfrm>
              <a:off x="3614800" y="2355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74"/>
            <p:cNvSpPr/>
            <p:nvPr/>
          </p:nvSpPr>
          <p:spPr>
            <a:xfrm>
              <a:off x="3614800" y="2355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74"/>
            <p:cNvSpPr/>
            <p:nvPr/>
          </p:nvSpPr>
          <p:spPr>
            <a:xfrm>
              <a:off x="3614175" y="2355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74"/>
            <p:cNvSpPr/>
            <p:nvPr/>
          </p:nvSpPr>
          <p:spPr>
            <a:xfrm>
              <a:off x="3613550" y="23553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74"/>
            <p:cNvSpPr/>
            <p:nvPr/>
          </p:nvSpPr>
          <p:spPr>
            <a:xfrm>
              <a:off x="3628600" y="2347775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74"/>
            <p:cNvSpPr/>
            <p:nvPr/>
          </p:nvSpPr>
          <p:spPr>
            <a:xfrm>
              <a:off x="3643000" y="2356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26"/>
                    <a:pt x="26" y="251"/>
                    <a:pt x="26" y="251"/>
                  </a:cubicBezTo>
                  <a:lnTo>
                    <a:pt x="26" y="25"/>
                  </a:lnTo>
                  <a:cubicBezTo>
                    <a:pt x="26" y="0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74"/>
            <p:cNvSpPr/>
            <p:nvPr/>
          </p:nvSpPr>
          <p:spPr>
            <a:xfrm>
              <a:off x="3443125" y="235027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74"/>
            <p:cNvSpPr/>
            <p:nvPr/>
          </p:nvSpPr>
          <p:spPr>
            <a:xfrm>
              <a:off x="3426850" y="234840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26" y="552"/>
                  </a:lnTo>
                  <a:lnTo>
                    <a:pt x="526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74"/>
            <p:cNvSpPr/>
            <p:nvPr/>
          </p:nvSpPr>
          <p:spPr>
            <a:xfrm>
              <a:off x="3443125" y="2356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74"/>
            <p:cNvSpPr/>
            <p:nvPr/>
          </p:nvSpPr>
          <p:spPr>
            <a:xfrm>
              <a:off x="3442500" y="2356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74"/>
            <p:cNvSpPr/>
            <p:nvPr/>
          </p:nvSpPr>
          <p:spPr>
            <a:xfrm>
              <a:off x="3441875" y="2356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74"/>
            <p:cNvSpPr/>
            <p:nvPr/>
          </p:nvSpPr>
          <p:spPr>
            <a:xfrm>
              <a:off x="3441875" y="2357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74"/>
            <p:cNvSpPr/>
            <p:nvPr/>
          </p:nvSpPr>
          <p:spPr>
            <a:xfrm>
              <a:off x="3441875" y="2357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74"/>
            <p:cNvSpPr/>
            <p:nvPr/>
          </p:nvSpPr>
          <p:spPr>
            <a:xfrm>
              <a:off x="3441250" y="2357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74"/>
            <p:cNvSpPr/>
            <p:nvPr/>
          </p:nvSpPr>
          <p:spPr>
            <a:xfrm>
              <a:off x="3441250" y="2357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74"/>
            <p:cNvSpPr/>
            <p:nvPr/>
          </p:nvSpPr>
          <p:spPr>
            <a:xfrm>
              <a:off x="3441250" y="2356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74"/>
            <p:cNvSpPr/>
            <p:nvPr/>
          </p:nvSpPr>
          <p:spPr>
            <a:xfrm>
              <a:off x="3440625" y="2356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74"/>
            <p:cNvSpPr/>
            <p:nvPr/>
          </p:nvSpPr>
          <p:spPr>
            <a:xfrm>
              <a:off x="3440625" y="2356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74"/>
            <p:cNvSpPr/>
            <p:nvPr/>
          </p:nvSpPr>
          <p:spPr>
            <a:xfrm>
              <a:off x="3440000" y="23565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74"/>
            <p:cNvSpPr/>
            <p:nvPr/>
          </p:nvSpPr>
          <p:spPr>
            <a:xfrm>
              <a:off x="3425575" y="2339775"/>
              <a:ext cx="29475" cy="17275"/>
            </a:xfrm>
            <a:custGeom>
              <a:avLst/>
              <a:gdLst/>
              <a:ahLst/>
              <a:cxnLst/>
              <a:rect l="l" t="t" r="r" b="b"/>
              <a:pathLst>
                <a:path w="1179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70"/>
                  </a:lnTo>
                  <a:cubicBezTo>
                    <a:pt x="1" y="295"/>
                    <a:pt x="1" y="345"/>
                    <a:pt x="51" y="345"/>
                  </a:cubicBezTo>
                  <a:lnTo>
                    <a:pt x="577" y="671"/>
                  </a:lnTo>
                  <a:cubicBezTo>
                    <a:pt x="602" y="684"/>
                    <a:pt x="628" y="690"/>
                    <a:pt x="649" y="690"/>
                  </a:cubicBezTo>
                  <a:cubicBezTo>
                    <a:pt x="671" y="690"/>
                    <a:pt x="690" y="684"/>
                    <a:pt x="703" y="671"/>
                  </a:cubicBezTo>
                  <a:lnTo>
                    <a:pt x="1154" y="421"/>
                  </a:lnTo>
                  <a:cubicBezTo>
                    <a:pt x="1179" y="396"/>
                    <a:pt x="1179" y="345"/>
                    <a:pt x="1154" y="345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74"/>
            <p:cNvSpPr/>
            <p:nvPr/>
          </p:nvSpPr>
          <p:spPr>
            <a:xfrm>
              <a:off x="3426850" y="2340250"/>
              <a:ext cx="27575" cy="14450"/>
            </a:xfrm>
            <a:custGeom>
              <a:avLst/>
              <a:gdLst/>
              <a:ahLst/>
              <a:cxnLst/>
              <a:rect l="l" t="t" r="r" b="b"/>
              <a:pathLst>
                <a:path w="1103" h="578" extrusionOk="0">
                  <a:moveTo>
                    <a:pt x="451" y="1"/>
                  </a:moveTo>
                  <a:cubicBezTo>
                    <a:pt x="451" y="1"/>
                    <a:pt x="0" y="251"/>
                    <a:pt x="0" y="251"/>
                  </a:cubicBezTo>
                  <a:cubicBezTo>
                    <a:pt x="0" y="251"/>
                    <a:pt x="0" y="251"/>
                    <a:pt x="0" y="276"/>
                  </a:cubicBezTo>
                  <a:lnTo>
                    <a:pt x="551" y="577"/>
                  </a:lnTo>
                  <a:lnTo>
                    <a:pt x="652" y="577"/>
                  </a:lnTo>
                  <a:cubicBezTo>
                    <a:pt x="652" y="577"/>
                    <a:pt x="1078" y="326"/>
                    <a:pt x="1103" y="326"/>
                  </a:cubicBezTo>
                  <a:cubicBezTo>
                    <a:pt x="1078" y="326"/>
                    <a:pt x="1078" y="326"/>
                    <a:pt x="1078" y="301"/>
                  </a:cubicBezTo>
                  <a:lnTo>
                    <a:pt x="551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74"/>
            <p:cNvSpPr/>
            <p:nvPr/>
          </p:nvSpPr>
          <p:spPr>
            <a:xfrm>
              <a:off x="3643625" y="2357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74"/>
            <p:cNvSpPr/>
            <p:nvPr/>
          </p:nvSpPr>
          <p:spPr>
            <a:xfrm>
              <a:off x="3643625" y="2357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74"/>
            <p:cNvSpPr/>
            <p:nvPr/>
          </p:nvSpPr>
          <p:spPr>
            <a:xfrm>
              <a:off x="3643625" y="2357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74"/>
            <p:cNvSpPr/>
            <p:nvPr/>
          </p:nvSpPr>
          <p:spPr>
            <a:xfrm>
              <a:off x="3643625" y="2357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74"/>
            <p:cNvSpPr/>
            <p:nvPr/>
          </p:nvSpPr>
          <p:spPr>
            <a:xfrm>
              <a:off x="3643625" y="2357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74"/>
            <p:cNvSpPr/>
            <p:nvPr/>
          </p:nvSpPr>
          <p:spPr>
            <a:xfrm>
              <a:off x="3643625" y="2357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74"/>
            <p:cNvSpPr/>
            <p:nvPr/>
          </p:nvSpPr>
          <p:spPr>
            <a:xfrm>
              <a:off x="3643000" y="2357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74"/>
            <p:cNvSpPr/>
            <p:nvPr/>
          </p:nvSpPr>
          <p:spPr>
            <a:xfrm>
              <a:off x="3643000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74"/>
            <p:cNvSpPr/>
            <p:nvPr/>
          </p:nvSpPr>
          <p:spPr>
            <a:xfrm>
              <a:off x="3481975" y="23509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26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74"/>
            <p:cNvSpPr/>
            <p:nvPr/>
          </p:nvSpPr>
          <p:spPr>
            <a:xfrm>
              <a:off x="3465700" y="234965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1"/>
                  </a:moveTo>
                  <a:lnTo>
                    <a:pt x="0" y="226"/>
                  </a:lnTo>
                  <a:lnTo>
                    <a:pt x="526" y="552"/>
                  </a:lnTo>
                  <a:lnTo>
                    <a:pt x="52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74"/>
            <p:cNvSpPr/>
            <p:nvPr/>
          </p:nvSpPr>
          <p:spPr>
            <a:xfrm>
              <a:off x="3464425" y="2341025"/>
              <a:ext cx="30100" cy="16650"/>
            </a:xfrm>
            <a:custGeom>
              <a:avLst/>
              <a:gdLst/>
              <a:ahLst/>
              <a:cxnLst/>
              <a:rect l="l" t="t" r="r" b="b"/>
              <a:pathLst>
                <a:path w="1204" h="666" extrusionOk="0">
                  <a:moveTo>
                    <a:pt x="552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70"/>
                  </a:lnTo>
                  <a:cubicBezTo>
                    <a:pt x="1" y="295"/>
                    <a:pt x="1" y="321"/>
                    <a:pt x="51" y="346"/>
                  </a:cubicBezTo>
                  <a:lnTo>
                    <a:pt x="577" y="646"/>
                  </a:lnTo>
                  <a:cubicBezTo>
                    <a:pt x="602" y="659"/>
                    <a:pt x="627" y="665"/>
                    <a:pt x="649" y="665"/>
                  </a:cubicBezTo>
                  <a:cubicBezTo>
                    <a:pt x="671" y="665"/>
                    <a:pt x="690" y="659"/>
                    <a:pt x="703" y="646"/>
                  </a:cubicBezTo>
                  <a:lnTo>
                    <a:pt x="1154" y="396"/>
                  </a:lnTo>
                  <a:cubicBezTo>
                    <a:pt x="1204" y="371"/>
                    <a:pt x="1204" y="346"/>
                    <a:pt x="1154" y="321"/>
                  </a:cubicBezTo>
                  <a:lnTo>
                    <a:pt x="627" y="20"/>
                  </a:lnTo>
                  <a:cubicBezTo>
                    <a:pt x="602" y="7"/>
                    <a:pt x="577" y="1"/>
                    <a:pt x="552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74"/>
            <p:cNvSpPr/>
            <p:nvPr/>
          </p:nvSpPr>
          <p:spPr>
            <a:xfrm>
              <a:off x="3465700" y="2340875"/>
              <a:ext cx="27575" cy="15075"/>
            </a:xfrm>
            <a:custGeom>
              <a:avLst/>
              <a:gdLst/>
              <a:ahLst/>
              <a:cxnLst/>
              <a:rect l="l" t="t" r="r" b="b"/>
              <a:pathLst>
                <a:path w="1103" h="603" extrusionOk="0">
                  <a:moveTo>
                    <a:pt x="451" y="1"/>
                  </a:moveTo>
                  <a:cubicBezTo>
                    <a:pt x="451" y="1"/>
                    <a:pt x="0" y="276"/>
                    <a:pt x="0" y="276"/>
                  </a:cubicBezTo>
                  <a:lnTo>
                    <a:pt x="25" y="276"/>
                  </a:lnTo>
                  <a:lnTo>
                    <a:pt x="551" y="577"/>
                  </a:lnTo>
                  <a:cubicBezTo>
                    <a:pt x="576" y="602"/>
                    <a:pt x="576" y="602"/>
                    <a:pt x="602" y="602"/>
                  </a:cubicBezTo>
                  <a:cubicBezTo>
                    <a:pt x="627" y="602"/>
                    <a:pt x="627" y="602"/>
                    <a:pt x="652" y="577"/>
                  </a:cubicBezTo>
                  <a:cubicBezTo>
                    <a:pt x="652" y="577"/>
                    <a:pt x="1103" y="327"/>
                    <a:pt x="1103" y="327"/>
                  </a:cubicBezTo>
                  <a:lnTo>
                    <a:pt x="1078" y="327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74"/>
            <p:cNvSpPr/>
            <p:nvPr/>
          </p:nvSpPr>
          <p:spPr>
            <a:xfrm>
              <a:off x="3481975" y="2357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74"/>
            <p:cNvSpPr/>
            <p:nvPr/>
          </p:nvSpPr>
          <p:spPr>
            <a:xfrm>
              <a:off x="3481350" y="2357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74"/>
            <p:cNvSpPr/>
            <p:nvPr/>
          </p:nvSpPr>
          <p:spPr>
            <a:xfrm>
              <a:off x="3481350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74"/>
            <p:cNvSpPr/>
            <p:nvPr/>
          </p:nvSpPr>
          <p:spPr>
            <a:xfrm>
              <a:off x="3480725" y="2357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74"/>
            <p:cNvSpPr/>
            <p:nvPr/>
          </p:nvSpPr>
          <p:spPr>
            <a:xfrm>
              <a:off x="3480725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74"/>
            <p:cNvSpPr/>
            <p:nvPr/>
          </p:nvSpPr>
          <p:spPr>
            <a:xfrm>
              <a:off x="3480100" y="2357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74"/>
            <p:cNvSpPr/>
            <p:nvPr/>
          </p:nvSpPr>
          <p:spPr>
            <a:xfrm>
              <a:off x="3480100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74"/>
            <p:cNvSpPr/>
            <p:nvPr/>
          </p:nvSpPr>
          <p:spPr>
            <a:xfrm>
              <a:off x="3480100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74"/>
            <p:cNvSpPr/>
            <p:nvPr/>
          </p:nvSpPr>
          <p:spPr>
            <a:xfrm>
              <a:off x="3479475" y="2357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74"/>
            <p:cNvSpPr/>
            <p:nvPr/>
          </p:nvSpPr>
          <p:spPr>
            <a:xfrm>
              <a:off x="3479475" y="2357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74"/>
            <p:cNvSpPr/>
            <p:nvPr/>
          </p:nvSpPr>
          <p:spPr>
            <a:xfrm>
              <a:off x="3478850" y="2357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74"/>
            <p:cNvSpPr/>
            <p:nvPr/>
          </p:nvSpPr>
          <p:spPr>
            <a:xfrm>
              <a:off x="3521450" y="2351525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74"/>
            <p:cNvSpPr/>
            <p:nvPr/>
          </p:nvSpPr>
          <p:spPr>
            <a:xfrm>
              <a:off x="3504525" y="235027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52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74"/>
            <p:cNvSpPr/>
            <p:nvPr/>
          </p:nvSpPr>
          <p:spPr>
            <a:xfrm>
              <a:off x="3446900" y="235215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74"/>
            <p:cNvSpPr/>
            <p:nvPr/>
          </p:nvSpPr>
          <p:spPr>
            <a:xfrm>
              <a:off x="3520825" y="2358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74"/>
            <p:cNvSpPr/>
            <p:nvPr/>
          </p:nvSpPr>
          <p:spPr>
            <a:xfrm>
              <a:off x="3520200" y="2358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74"/>
            <p:cNvSpPr/>
            <p:nvPr/>
          </p:nvSpPr>
          <p:spPr>
            <a:xfrm>
              <a:off x="3520200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74"/>
            <p:cNvSpPr/>
            <p:nvPr/>
          </p:nvSpPr>
          <p:spPr>
            <a:xfrm>
              <a:off x="3519575" y="2358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74"/>
            <p:cNvSpPr/>
            <p:nvPr/>
          </p:nvSpPr>
          <p:spPr>
            <a:xfrm>
              <a:off x="3519575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74"/>
            <p:cNvSpPr/>
            <p:nvPr/>
          </p:nvSpPr>
          <p:spPr>
            <a:xfrm>
              <a:off x="3519575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74"/>
            <p:cNvSpPr/>
            <p:nvPr/>
          </p:nvSpPr>
          <p:spPr>
            <a:xfrm>
              <a:off x="3518950" y="2358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74"/>
            <p:cNvSpPr/>
            <p:nvPr/>
          </p:nvSpPr>
          <p:spPr>
            <a:xfrm>
              <a:off x="3518950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74"/>
            <p:cNvSpPr/>
            <p:nvPr/>
          </p:nvSpPr>
          <p:spPr>
            <a:xfrm>
              <a:off x="3518325" y="2358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74"/>
            <p:cNvSpPr/>
            <p:nvPr/>
          </p:nvSpPr>
          <p:spPr>
            <a:xfrm>
              <a:off x="3518325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74"/>
            <p:cNvSpPr/>
            <p:nvPr/>
          </p:nvSpPr>
          <p:spPr>
            <a:xfrm>
              <a:off x="3517700" y="2358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74"/>
            <p:cNvSpPr/>
            <p:nvPr/>
          </p:nvSpPr>
          <p:spPr>
            <a:xfrm>
              <a:off x="3503275" y="2341675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0"/>
                  </a:moveTo>
                  <a:cubicBezTo>
                    <a:pt x="533" y="0"/>
                    <a:pt x="515" y="6"/>
                    <a:pt x="502" y="19"/>
                  </a:cubicBezTo>
                  <a:lnTo>
                    <a:pt x="51" y="269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70"/>
                  </a:lnTo>
                  <a:lnTo>
                    <a:pt x="728" y="670"/>
                  </a:ln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6"/>
                    <a:pt x="577" y="0"/>
                    <a:pt x="555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74"/>
            <p:cNvSpPr/>
            <p:nvPr/>
          </p:nvSpPr>
          <p:spPr>
            <a:xfrm>
              <a:off x="3504525" y="2341500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502" y="1"/>
                  </a:moveTo>
                  <a:cubicBezTo>
                    <a:pt x="477" y="1"/>
                    <a:pt x="477" y="1"/>
                    <a:pt x="452" y="26"/>
                  </a:cubicBezTo>
                  <a:cubicBezTo>
                    <a:pt x="452" y="26"/>
                    <a:pt x="1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3" y="602"/>
                  </a:lnTo>
                  <a:cubicBezTo>
                    <a:pt x="653" y="602"/>
                    <a:pt x="1104" y="327"/>
                    <a:pt x="1104" y="327"/>
                  </a:cubicBezTo>
                  <a:lnTo>
                    <a:pt x="552" y="26"/>
                  </a:lnTo>
                  <a:cubicBezTo>
                    <a:pt x="552" y="1"/>
                    <a:pt x="527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74"/>
            <p:cNvSpPr/>
            <p:nvPr/>
          </p:nvSpPr>
          <p:spPr>
            <a:xfrm>
              <a:off x="3560300" y="2352775"/>
              <a:ext cx="11300" cy="11950"/>
            </a:xfrm>
            <a:custGeom>
              <a:avLst/>
              <a:gdLst/>
              <a:ahLst/>
              <a:cxnLst/>
              <a:rect l="l" t="t" r="r" b="b"/>
              <a:pathLst>
                <a:path w="452" h="478" extrusionOk="0">
                  <a:moveTo>
                    <a:pt x="452" y="1"/>
                  </a:moveTo>
                  <a:lnTo>
                    <a:pt x="0" y="252"/>
                  </a:lnTo>
                  <a:lnTo>
                    <a:pt x="0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74"/>
            <p:cNvSpPr/>
            <p:nvPr/>
          </p:nvSpPr>
          <p:spPr>
            <a:xfrm>
              <a:off x="3543375" y="23509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74"/>
            <p:cNvSpPr/>
            <p:nvPr/>
          </p:nvSpPr>
          <p:spPr>
            <a:xfrm>
              <a:off x="3648650" y="2359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26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74"/>
            <p:cNvSpPr/>
            <p:nvPr/>
          </p:nvSpPr>
          <p:spPr>
            <a:xfrm>
              <a:off x="3648650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74"/>
            <p:cNvSpPr/>
            <p:nvPr/>
          </p:nvSpPr>
          <p:spPr>
            <a:xfrm>
              <a:off x="3648650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74"/>
            <p:cNvSpPr/>
            <p:nvPr/>
          </p:nvSpPr>
          <p:spPr>
            <a:xfrm>
              <a:off x="3648650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74"/>
            <p:cNvSpPr/>
            <p:nvPr/>
          </p:nvSpPr>
          <p:spPr>
            <a:xfrm>
              <a:off x="3648025" y="2359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74"/>
            <p:cNvSpPr/>
            <p:nvPr/>
          </p:nvSpPr>
          <p:spPr>
            <a:xfrm>
              <a:off x="3648025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74"/>
            <p:cNvSpPr/>
            <p:nvPr/>
          </p:nvSpPr>
          <p:spPr>
            <a:xfrm>
              <a:off x="3648025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74"/>
            <p:cNvSpPr/>
            <p:nvPr/>
          </p:nvSpPr>
          <p:spPr>
            <a:xfrm>
              <a:off x="3647400" y="2359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74"/>
            <p:cNvSpPr/>
            <p:nvPr/>
          </p:nvSpPr>
          <p:spPr>
            <a:xfrm>
              <a:off x="3647400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74"/>
            <p:cNvSpPr/>
            <p:nvPr/>
          </p:nvSpPr>
          <p:spPr>
            <a:xfrm>
              <a:off x="3647400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74"/>
            <p:cNvSpPr/>
            <p:nvPr/>
          </p:nvSpPr>
          <p:spPr>
            <a:xfrm>
              <a:off x="3646775" y="2359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26"/>
                    <a:pt x="0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74"/>
            <p:cNvSpPr/>
            <p:nvPr/>
          </p:nvSpPr>
          <p:spPr>
            <a:xfrm>
              <a:off x="3485750" y="235277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1" y="2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74"/>
            <p:cNvSpPr/>
            <p:nvPr/>
          </p:nvSpPr>
          <p:spPr>
            <a:xfrm>
              <a:off x="3559675" y="2359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74"/>
            <p:cNvSpPr/>
            <p:nvPr/>
          </p:nvSpPr>
          <p:spPr>
            <a:xfrm>
              <a:off x="3559050" y="2359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74"/>
            <p:cNvSpPr/>
            <p:nvPr/>
          </p:nvSpPr>
          <p:spPr>
            <a:xfrm>
              <a:off x="3559050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74"/>
            <p:cNvSpPr/>
            <p:nvPr/>
          </p:nvSpPr>
          <p:spPr>
            <a:xfrm>
              <a:off x="3558425" y="2359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74"/>
            <p:cNvSpPr/>
            <p:nvPr/>
          </p:nvSpPr>
          <p:spPr>
            <a:xfrm>
              <a:off x="3558425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74"/>
            <p:cNvSpPr/>
            <p:nvPr/>
          </p:nvSpPr>
          <p:spPr>
            <a:xfrm>
              <a:off x="3558425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74"/>
            <p:cNvSpPr/>
            <p:nvPr/>
          </p:nvSpPr>
          <p:spPr>
            <a:xfrm>
              <a:off x="3557800" y="23596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74"/>
            <p:cNvSpPr/>
            <p:nvPr/>
          </p:nvSpPr>
          <p:spPr>
            <a:xfrm>
              <a:off x="3557800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74"/>
            <p:cNvSpPr/>
            <p:nvPr/>
          </p:nvSpPr>
          <p:spPr>
            <a:xfrm>
              <a:off x="3557800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74"/>
            <p:cNvSpPr/>
            <p:nvPr/>
          </p:nvSpPr>
          <p:spPr>
            <a:xfrm>
              <a:off x="3557175" y="2359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74"/>
            <p:cNvSpPr/>
            <p:nvPr/>
          </p:nvSpPr>
          <p:spPr>
            <a:xfrm>
              <a:off x="3557175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74"/>
            <p:cNvSpPr/>
            <p:nvPr/>
          </p:nvSpPr>
          <p:spPr>
            <a:xfrm>
              <a:off x="3542750" y="234230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0"/>
                  </a:moveTo>
                  <a:cubicBezTo>
                    <a:pt x="508" y="0"/>
                    <a:pt x="489" y="6"/>
                    <a:pt x="477" y="19"/>
                  </a:cubicBezTo>
                  <a:lnTo>
                    <a:pt x="26" y="295"/>
                  </a:lnTo>
                  <a:cubicBezTo>
                    <a:pt x="1" y="295"/>
                    <a:pt x="1" y="345"/>
                    <a:pt x="26" y="345"/>
                  </a:cubicBezTo>
                  <a:lnTo>
                    <a:pt x="577" y="671"/>
                  </a:lnTo>
                  <a:cubicBezTo>
                    <a:pt x="590" y="683"/>
                    <a:pt x="608" y="689"/>
                    <a:pt x="630" y="689"/>
                  </a:cubicBezTo>
                  <a:cubicBezTo>
                    <a:pt x="652" y="689"/>
                    <a:pt x="677" y="683"/>
                    <a:pt x="702" y="671"/>
                  </a:cubicBezTo>
                  <a:lnTo>
                    <a:pt x="1154" y="420"/>
                  </a:lnTo>
                  <a:cubicBezTo>
                    <a:pt x="1179" y="395"/>
                    <a:pt x="1179" y="370"/>
                    <a:pt x="1154" y="345"/>
                  </a:cubicBezTo>
                  <a:lnTo>
                    <a:pt x="602" y="19"/>
                  </a:lnTo>
                  <a:cubicBezTo>
                    <a:pt x="577" y="6"/>
                    <a:pt x="552" y="0"/>
                    <a:pt x="53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74"/>
            <p:cNvSpPr/>
            <p:nvPr/>
          </p:nvSpPr>
          <p:spPr>
            <a:xfrm>
              <a:off x="3544000" y="2342750"/>
              <a:ext cx="26975" cy="14450"/>
            </a:xfrm>
            <a:custGeom>
              <a:avLst/>
              <a:gdLst/>
              <a:ahLst/>
              <a:cxnLst/>
              <a:rect l="l" t="t" r="r" b="b"/>
              <a:pathLst>
                <a:path w="1079" h="578" extrusionOk="0">
                  <a:moveTo>
                    <a:pt x="452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77"/>
                  </a:cubicBezTo>
                  <a:lnTo>
                    <a:pt x="527" y="577"/>
                  </a:lnTo>
                  <a:lnTo>
                    <a:pt x="627" y="577"/>
                  </a:lnTo>
                  <a:cubicBezTo>
                    <a:pt x="627" y="577"/>
                    <a:pt x="1079" y="327"/>
                    <a:pt x="1079" y="327"/>
                  </a:cubicBezTo>
                  <a:cubicBezTo>
                    <a:pt x="1079" y="327"/>
                    <a:pt x="1079" y="327"/>
                    <a:pt x="1079" y="302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74"/>
            <p:cNvSpPr/>
            <p:nvPr/>
          </p:nvSpPr>
          <p:spPr>
            <a:xfrm>
              <a:off x="3446900" y="2358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74"/>
            <p:cNvSpPr/>
            <p:nvPr/>
          </p:nvSpPr>
          <p:spPr>
            <a:xfrm>
              <a:off x="3446275" y="2358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0"/>
                  </a:moveTo>
                  <a:cubicBezTo>
                    <a:pt x="25" y="0"/>
                    <a:pt x="25" y="0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74"/>
            <p:cNvSpPr/>
            <p:nvPr/>
          </p:nvSpPr>
          <p:spPr>
            <a:xfrm>
              <a:off x="3446275" y="2359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74"/>
            <p:cNvSpPr/>
            <p:nvPr/>
          </p:nvSpPr>
          <p:spPr>
            <a:xfrm>
              <a:off x="3446275" y="2359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74"/>
            <p:cNvSpPr/>
            <p:nvPr/>
          </p:nvSpPr>
          <p:spPr>
            <a:xfrm>
              <a:off x="3446275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74"/>
            <p:cNvSpPr/>
            <p:nvPr/>
          </p:nvSpPr>
          <p:spPr>
            <a:xfrm>
              <a:off x="3446275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74"/>
            <p:cNvSpPr/>
            <p:nvPr/>
          </p:nvSpPr>
          <p:spPr>
            <a:xfrm>
              <a:off x="3446275" y="2359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74"/>
            <p:cNvSpPr/>
            <p:nvPr/>
          </p:nvSpPr>
          <p:spPr>
            <a:xfrm>
              <a:off x="3446275" y="2359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74"/>
            <p:cNvSpPr/>
            <p:nvPr/>
          </p:nvSpPr>
          <p:spPr>
            <a:xfrm>
              <a:off x="3599150" y="235340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2" y="2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74"/>
            <p:cNvSpPr/>
            <p:nvPr/>
          </p:nvSpPr>
          <p:spPr>
            <a:xfrm>
              <a:off x="3582225" y="235215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74"/>
            <p:cNvSpPr/>
            <p:nvPr/>
          </p:nvSpPr>
          <p:spPr>
            <a:xfrm>
              <a:off x="3598525" y="2359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74"/>
            <p:cNvSpPr/>
            <p:nvPr/>
          </p:nvSpPr>
          <p:spPr>
            <a:xfrm>
              <a:off x="3597900" y="2360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74"/>
            <p:cNvSpPr/>
            <p:nvPr/>
          </p:nvSpPr>
          <p:spPr>
            <a:xfrm>
              <a:off x="3597900" y="2360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74"/>
            <p:cNvSpPr/>
            <p:nvPr/>
          </p:nvSpPr>
          <p:spPr>
            <a:xfrm>
              <a:off x="3597900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74"/>
            <p:cNvSpPr/>
            <p:nvPr/>
          </p:nvSpPr>
          <p:spPr>
            <a:xfrm>
              <a:off x="3597275" y="2360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74"/>
            <p:cNvSpPr/>
            <p:nvPr/>
          </p:nvSpPr>
          <p:spPr>
            <a:xfrm>
              <a:off x="3597275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74"/>
            <p:cNvSpPr/>
            <p:nvPr/>
          </p:nvSpPr>
          <p:spPr>
            <a:xfrm>
              <a:off x="3597275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74"/>
            <p:cNvSpPr/>
            <p:nvPr/>
          </p:nvSpPr>
          <p:spPr>
            <a:xfrm>
              <a:off x="3596650" y="2360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74"/>
            <p:cNvSpPr/>
            <p:nvPr/>
          </p:nvSpPr>
          <p:spPr>
            <a:xfrm>
              <a:off x="3596650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74"/>
            <p:cNvSpPr/>
            <p:nvPr/>
          </p:nvSpPr>
          <p:spPr>
            <a:xfrm>
              <a:off x="3596025" y="2360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74"/>
            <p:cNvSpPr/>
            <p:nvPr/>
          </p:nvSpPr>
          <p:spPr>
            <a:xfrm>
              <a:off x="3596025" y="2359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74"/>
            <p:cNvSpPr/>
            <p:nvPr/>
          </p:nvSpPr>
          <p:spPr>
            <a:xfrm>
              <a:off x="3581600" y="2343550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39" y="0"/>
                  </a:moveTo>
                  <a:cubicBezTo>
                    <a:pt x="514" y="0"/>
                    <a:pt x="489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8"/>
                    <a:pt x="615" y="664"/>
                    <a:pt x="640" y="664"/>
                  </a:cubicBezTo>
                  <a:cubicBezTo>
                    <a:pt x="665" y="664"/>
                    <a:pt x="690" y="658"/>
                    <a:pt x="702" y="646"/>
                  </a:cubicBezTo>
                  <a:lnTo>
                    <a:pt x="1154" y="395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65" y="0"/>
                    <a:pt x="53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74"/>
            <p:cNvSpPr/>
            <p:nvPr/>
          </p:nvSpPr>
          <p:spPr>
            <a:xfrm>
              <a:off x="3582850" y="2343375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52" y="1"/>
                  </a:moveTo>
                  <a:cubicBezTo>
                    <a:pt x="452" y="1"/>
                    <a:pt x="1" y="277"/>
                    <a:pt x="1" y="277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8" y="327"/>
                    <a:pt x="1078" y="327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74"/>
            <p:cNvSpPr/>
            <p:nvPr/>
          </p:nvSpPr>
          <p:spPr>
            <a:xfrm>
              <a:off x="3524575" y="235405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74"/>
            <p:cNvSpPr/>
            <p:nvPr/>
          </p:nvSpPr>
          <p:spPr>
            <a:xfrm>
              <a:off x="3485750" y="23590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74"/>
            <p:cNvSpPr/>
            <p:nvPr/>
          </p:nvSpPr>
          <p:spPr>
            <a:xfrm>
              <a:off x="3485750" y="23590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74"/>
            <p:cNvSpPr/>
            <p:nvPr/>
          </p:nvSpPr>
          <p:spPr>
            <a:xfrm>
              <a:off x="3485100" y="2359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26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74"/>
            <p:cNvSpPr/>
            <p:nvPr/>
          </p:nvSpPr>
          <p:spPr>
            <a:xfrm>
              <a:off x="3485100" y="2359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74"/>
            <p:cNvSpPr/>
            <p:nvPr/>
          </p:nvSpPr>
          <p:spPr>
            <a:xfrm>
              <a:off x="3485100" y="2359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74"/>
            <p:cNvSpPr/>
            <p:nvPr/>
          </p:nvSpPr>
          <p:spPr>
            <a:xfrm>
              <a:off x="3485100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74"/>
            <p:cNvSpPr/>
            <p:nvPr/>
          </p:nvSpPr>
          <p:spPr>
            <a:xfrm>
              <a:off x="3485100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74"/>
            <p:cNvSpPr/>
            <p:nvPr/>
          </p:nvSpPr>
          <p:spPr>
            <a:xfrm>
              <a:off x="3485100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74"/>
            <p:cNvSpPr/>
            <p:nvPr/>
          </p:nvSpPr>
          <p:spPr>
            <a:xfrm>
              <a:off x="3446275" y="23596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74"/>
            <p:cNvSpPr/>
            <p:nvPr/>
          </p:nvSpPr>
          <p:spPr>
            <a:xfrm>
              <a:off x="3621075" y="2352775"/>
              <a:ext cx="14450" cy="1445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1" y="1"/>
                  </a:moveTo>
                  <a:lnTo>
                    <a:pt x="1" y="226"/>
                  </a:lnTo>
                  <a:lnTo>
                    <a:pt x="577" y="577"/>
                  </a:lnTo>
                  <a:lnTo>
                    <a:pt x="577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74"/>
            <p:cNvSpPr/>
            <p:nvPr/>
          </p:nvSpPr>
          <p:spPr>
            <a:xfrm>
              <a:off x="3638000" y="2357800"/>
              <a:ext cx="5025" cy="9425"/>
            </a:xfrm>
            <a:custGeom>
              <a:avLst/>
              <a:gdLst/>
              <a:ahLst/>
              <a:cxnLst/>
              <a:rect l="l" t="t" r="r" b="b"/>
              <a:pathLst>
                <a:path w="201" h="377" extrusionOk="0">
                  <a:moveTo>
                    <a:pt x="201" y="0"/>
                  </a:moveTo>
                  <a:lnTo>
                    <a:pt x="0" y="126"/>
                  </a:lnTo>
                  <a:lnTo>
                    <a:pt x="0" y="376"/>
                  </a:lnTo>
                  <a:lnTo>
                    <a:pt x="201" y="22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74"/>
            <p:cNvSpPr/>
            <p:nvPr/>
          </p:nvSpPr>
          <p:spPr>
            <a:xfrm>
              <a:off x="3500150" y="23527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74"/>
            <p:cNvSpPr/>
            <p:nvPr/>
          </p:nvSpPr>
          <p:spPr>
            <a:xfrm>
              <a:off x="3563425" y="23546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74"/>
            <p:cNvSpPr/>
            <p:nvPr/>
          </p:nvSpPr>
          <p:spPr>
            <a:xfrm>
              <a:off x="3620450" y="2347775"/>
              <a:ext cx="23200" cy="13650"/>
            </a:xfrm>
            <a:custGeom>
              <a:avLst/>
              <a:gdLst/>
              <a:ahLst/>
              <a:cxnLst/>
              <a:rect l="l" t="t" r="r" b="b"/>
              <a:pathLst>
                <a:path w="928" h="546" extrusionOk="0">
                  <a:moveTo>
                    <a:pt x="251" y="0"/>
                  </a:moveTo>
                  <a:lnTo>
                    <a:pt x="26" y="151"/>
                  </a:lnTo>
                  <a:cubicBezTo>
                    <a:pt x="1" y="151"/>
                    <a:pt x="1" y="176"/>
                    <a:pt x="26" y="201"/>
                  </a:cubicBezTo>
                  <a:lnTo>
                    <a:pt x="602" y="527"/>
                  </a:lnTo>
                  <a:cubicBezTo>
                    <a:pt x="615" y="539"/>
                    <a:pt x="627" y="546"/>
                    <a:pt x="643" y="546"/>
                  </a:cubicBezTo>
                  <a:cubicBezTo>
                    <a:pt x="658" y="546"/>
                    <a:pt x="677" y="539"/>
                    <a:pt x="702" y="527"/>
                  </a:cubicBezTo>
                  <a:lnTo>
                    <a:pt x="903" y="401"/>
                  </a:lnTo>
                  <a:cubicBezTo>
                    <a:pt x="928" y="376"/>
                    <a:pt x="928" y="351"/>
                    <a:pt x="903" y="351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74"/>
            <p:cNvSpPr/>
            <p:nvPr/>
          </p:nvSpPr>
          <p:spPr>
            <a:xfrm>
              <a:off x="3621700" y="2347775"/>
              <a:ext cx="20700" cy="11300"/>
            </a:xfrm>
            <a:custGeom>
              <a:avLst/>
              <a:gdLst/>
              <a:ahLst/>
              <a:cxnLst/>
              <a:rect l="l" t="t" r="r" b="b"/>
              <a:pathLst>
                <a:path w="828" h="452" extrusionOk="0">
                  <a:moveTo>
                    <a:pt x="201" y="0"/>
                  </a:moveTo>
                  <a:lnTo>
                    <a:pt x="1" y="126"/>
                  </a:lnTo>
                  <a:lnTo>
                    <a:pt x="552" y="452"/>
                  </a:lnTo>
                  <a:lnTo>
                    <a:pt x="627" y="452"/>
                  </a:lnTo>
                  <a:lnTo>
                    <a:pt x="828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74"/>
            <p:cNvSpPr/>
            <p:nvPr/>
          </p:nvSpPr>
          <p:spPr>
            <a:xfrm>
              <a:off x="3637375" y="2360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74"/>
            <p:cNvSpPr/>
            <p:nvPr/>
          </p:nvSpPr>
          <p:spPr>
            <a:xfrm>
              <a:off x="3636750" y="2360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74"/>
            <p:cNvSpPr/>
            <p:nvPr/>
          </p:nvSpPr>
          <p:spPr>
            <a:xfrm>
              <a:off x="363675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74"/>
            <p:cNvSpPr/>
            <p:nvPr/>
          </p:nvSpPr>
          <p:spPr>
            <a:xfrm>
              <a:off x="363675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74"/>
            <p:cNvSpPr/>
            <p:nvPr/>
          </p:nvSpPr>
          <p:spPr>
            <a:xfrm>
              <a:off x="3636125" y="23615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74"/>
            <p:cNvSpPr/>
            <p:nvPr/>
          </p:nvSpPr>
          <p:spPr>
            <a:xfrm>
              <a:off x="3636125" y="23615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74"/>
            <p:cNvSpPr/>
            <p:nvPr/>
          </p:nvSpPr>
          <p:spPr>
            <a:xfrm>
              <a:off x="3636125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74"/>
            <p:cNvSpPr/>
            <p:nvPr/>
          </p:nvSpPr>
          <p:spPr>
            <a:xfrm>
              <a:off x="3636125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74"/>
            <p:cNvSpPr/>
            <p:nvPr/>
          </p:nvSpPr>
          <p:spPr>
            <a:xfrm>
              <a:off x="3635500" y="2360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74"/>
            <p:cNvSpPr/>
            <p:nvPr/>
          </p:nvSpPr>
          <p:spPr>
            <a:xfrm>
              <a:off x="363550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74"/>
            <p:cNvSpPr/>
            <p:nvPr/>
          </p:nvSpPr>
          <p:spPr>
            <a:xfrm>
              <a:off x="363550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74"/>
            <p:cNvSpPr/>
            <p:nvPr/>
          </p:nvSpPr>
          <p:spPr>
            <a:xfrm>
              <a:off x="3524575" y="2360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74"/>
            <p:cNvSpPr/>
            <p:nvPr/>
          </p:nvSpPr>
          <p:spPr>
            <a:xfrm>
              <a:off x="3524575" y="2360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74"/>
            <p:cNvSpPr/>
            <p:nvPr/>
          </p:nvSpPr>
          <p:spPr>
            <a:xfrm>
              <a:off x="3523950" y="23603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74"/>
            <p:cNvSpPr/>
            <p:nvPr/>
          </p:nvSpPr>
          <p:spPr>
            <a:xfrm>
              <a:off x="3523950" y="2360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74"/>
            <p:cNvSpPr/>
            <p:nvPr/>
          </p:nvSpPr>
          <p:spPr>
            <a:xfrm>
              <a:off x="3523950" y="2360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74"/>
            <p:cNvSpPr/>
            <p:nvPr/>
          </p:nvSpPr>
          <p:spPr>
            <a:xfrm>
              <a:off x="352395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74"/>
            <p:cNvSpPr/>
            <p:nvPr/>
          </p:nvSpPr>
          <p:spPr>
            <a:xfrm>
              <a:off x="352395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74"/>
            <p:cNvSpPr/>
            <p:nvPr/>
          </p:nvSpPr>
          <p:spPr>
            <a:xfrm>
              <a:off x="3523950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74"/>
            <p:cNvSpPr/>
            <p:nvPr/>
          </p:nvSpPr>
          <p:spPr>
            <a:xfrm>
              <a:off x="3485100" y="23603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74"/>
            <p:cNvSpPr/>
            <p:nvPr/>
          </p:nvSpPr>
          <p:spPr>
            <a:xfrm>
              <a:off x="3539000" y="2354050"/>
              <a:ext cx="13800" cy="13175"/>
            </a:xfrm>
            <a:custGeom>
              <a:avLst/>
              <a:gdLst/>
              <a:ahLst/>
              <a:cxnLst/>
              <a:rect l="l" t="t" r="r" b="b"/>
              <a:pathLst>
                <a:path w="552" h="527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26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74"/>
            <p:cNvSpPr/>
            <p:nvPr/>
          </p:nvSpPr>
          <p:spPr>
            <a:xfrm>
              <a:off x="3602900" y="235530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76"/>
                  </a:lnTo>
                  <a:lnTo>
                    <a:pt x="1" y="501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74"/>
            <p:cNvSpPr/>
            <p:nvPr/>
          </p:nvSpPr>
          <p:spPr>
            <a:xfrm>
              <a:off x="3513925" y="23609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74"/>
            <p:cNvSpPr/>
            <p:nvPr/>
          </p:nvSpPr>
          <p:spPr>
            <a:xfrm>
              <a:off x="3563425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74"/>
            <p:cNvSpPr/>
            <p:nvPr/>
          </p:nvSpPr>
          <p:spPr>
            <a:xfrm>
              <a:off x="3563425" y="2360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74"/>
            <p:cNvSpPr/>
            <p:nvPr/>
          </p:nvSpPr>
          <p:spPr>
            <a:xfrm>
              <a:off x="3563425" y="23615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74"/>
            <p:cNvSpPr/>
            <p:nvPr/>
          </p:nvSpPr>
          <p:spPr>
            <a:xfrm>
              <a:off x="3562800" y="23615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74"/>
            <p:cNvSpPr/>
            <p:nvPr/>
          </p:nvSpPr>
          <p:spPr>
            <a:xfrm>
              <a:off x="356280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74"/>
            <p:cNvSpPr/>
            <p:nvPr/>
          </p:nvSpPr>
          <p:spPr>
            <a:xfrm>
              <a:off x="356280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74"/>
            <p:cNvSpPr/>
            <p:nvPr/>
          </p:nvSpPr>
          <p:spPr>
            <a:xfrm>
              <a:off x="356280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74"/>
            <p:cNvSpPr/>
            <p:nvPr/>
          </p:nvSpPr>
          <p:spPr>
            <a:xfrm>
              <a:off x="3562800" y="23621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74"/>
            <p:cNvSpPr/>
            <p:nvPr/>
          </p:nvSpPr>
          <p:spPr>
            <a:xfrm>
              <a:off x="3523950" y="23609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74"/>
            <p:cNvSpPr/>
            <p:nvPr/>
          </p:nvSpPr>
          <p:spPr>
            <a:xfrm>
              <a:off x="3577850" y="23546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51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74"/>
            <p:cNvSpPr/>
            <p:nvPr/>
          </p:nvSpPr>
          <p:spPr>
            <a:xfrm>
              <a:off x="3552775" y="23615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74"/>
            <p:cNvSpPr/>
            <p:nvPr/>
          </p:nvSpPr>
          <p:spPr>
            <a:xfrm>
              <a:off x="3602275" y="23621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74"/>
            <p:cNvSpPr/>
            <p:nvPr/>
          </p:nvSpPr>
          <p:spPr>
            <a:xfrm>
              <a:off x="3602275" y="23621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74"/>
            <p:cNvSpPr/>
            <p:nvPr/>
          </p:nvSpPr>
          <p:spPr>
            <a:xfrm>
              <a:off x="360227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74"/>
            <p:cNvSpPr/>
            <p:nvPr/>
          </p:nvSpPr>
          <p:spPr>
            <a:xfrm>
              <a:off x="360227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74"/>
            <p:cNvSpPr/>
            <p:nvPr/>
          </p:nvSpPr>
          <p:spPr>
            <a:xfrm>
              <a:off x="360227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74"/>
            <p:cNvSpPr/>
            <p:nvPr/>
          </p:nvSpPr>
          <p:spPr>
            <a:xfrm>
              <a:off x="3601650" y="23628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74"/>
            <p:cNvSpPr/>
            <p:nvPr/>
          </p:nvSpPr>
          <p:spPr>
            <a:xfrm>
              <a:off x="3601650" y="23628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74"/>
            <p:cNvSpPr/>
            <p:nvPr/>
          </p:nvSpPr>
          <p:spPr>
            <a:xfrm>
              <a:off x="3601650" y="2362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74"/>
            <p:cNvSpPr/>
            <p:nvPr/>
          </p:nvSpPr>
          <p:spPr>
            <a:xfrm>
              <a:off x="351455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74"/>
            <p:cNvSpPr/>
            <p:nvPr/>
          </p:nvSpPr>
          <p:spPr>
            <a:xfrm>
              <a:off x="351455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74"/>
            <p:cNvSpPr/>
            <p:nvPr/>
          </p:nvSpPr>
          <p:spPr>
            <a:xfrm>
              <a:off x="3514550" y="2361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74"/>
            <p:cNvSpPr/>
            <p:nvPr/>
          </p:nvSpPr>
          <p:spPr>
            <a:xfrm>
              <a:off x="3513925" y="23621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74"/>
            <p:cNvSpPr/>
            <p:nvPr/>
          </p:nvSpPr>
          <p:spPr>
            <a:xfrm>
              <a:off x="351392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74"/>
            <p:cNvSpPr/>
            <p:nvPr/>
          </p:nvSpPr>
          <p:spPr>
            <a:xfrm>
              <a:off x="351392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74"/>
            <p:cNvSpPr/>
            <p:nvPr/>
          </p:nvSpPr>
          <p:spPr>
            <a:xfrm>
              <a:off x="3513925" y="2362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74"/>
            <p:cNvSpPr/>
            <p:nvPr/>
          </p:nvSpPr>
          <p:spPr>
            <a:xfrm>
              <a:off x="3513925" y="2362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74"/>
            <p:cNvSpPr/>
            <p:nvPr/>
          </p:nvSpPr>
          <p:spPr>
            <a:xfrm>
              <a:off x="3641125" y="2359675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1"/>
                  </a:moveTo>
                  <a:lnTo>
                    <a:pt x="1" y="126"/>
                  </a:lnTo>
                  <a:lnTo>
                    <a:pt x="1" y="377"/>
                  </a:lnTo>
                  <a:lnTo>
                    <a:pt x="226" y="25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74"/>
            <p:cNvSpPr/>
            <p:nvPr/>
          </p:nvSpPr>
          <p:spPr>
            <a:xfrm>
              <a:off x="3562800" y="23621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74"/>
            <p:cNvSpPr/>
            <p:nvPr/>
          </p:nvSpPr>
          <p:spPr>
            <a:xfrm>
              <a:off x="3616700" y="23553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74"/>
            <p:cNvSpPr/>
            <p:nvPr/>
          </p:nvSpPr>
          <p:spPr>
            <a:xfrm>
              <a:off x="3591625" y="23621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77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74"/>
            <p:cNvSpPr/>
            <p:nvPr/>
          </p:nvSpPr>
          <p:spPr>
            <a:xfrm>
              <a:off x="3641125" y="2362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74"/>
            <p:cNvSpPr/>
            <p:nvPr/>
          </p:nvSpPr>
          <p:spPr>
            <a:xfrm>
              <a:off x="3641125" y="2362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74"/>
            <p:cNvSpPr/>
            <p:nvPr/>
          </p:nvSpPr>
          <p:spPr>
            <a:xfrm>
              <a:off x="3640500" y="2363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74"/>
            <p:cNvSpPr/>
            <p:nvPr/>
          </p:nvSpPr>
          <p:spPr>
            <a:xfrm>
              <a:off x="3640500" y="2363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74"/>
            <p:cNvSpPr/>
            <p:nvPr/>
          </p:nvSpPr>
          <p:spPr>
            <a:xfrm>
              <a:off x="364050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74"/>
            <p:cNvSpPr/>
            <p:nvPr/>
          </p:nvSpPr>
          <p:spPr>
            <a:xfrm>
              <a:off x="364050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74"/>
            <p:cNvSpPr/>
            <p:nvPr/>
          </p:nvSpPr>
          <p:spPr>
            <a:xfrm>
              <a:off x="364050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74"/>
            <p:cNvSpPr/>
            <p:nvPr/>
          </p:nvSpPr>
          <p:spPr>
            <a:xfrm>
              <a:off x="364050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74"/>
            <p:cNvSpPr/>
            <p:nvPr/>
          </p:nvSpPr>
          <p:spPr>
            <a:xfrm>
              <a:off x="3553400" y="2362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74"/>
            <p:cNvSpPr/>
            <p:nvPr/>
          </p:nvSpPr>
          <p:spPr>
            <a:xfrm>
              <a:off x="3553400" y="2362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74"/>
            <p:cNvSpPr/>
            <p:nvPr/>
          </p:nvSpPr>
          <p:spPr>
            <a:xfrm>
              <a:off x="3553400" y="2362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74"/>
            <p:cNvSpPr/>
            <p:nvPr/>
          </p:nvSpPr>
          <p:spPr>
            <a:xfrm>
              <a:off x="3553400" y="2362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74"/>
            <p:cNvSpPr/>
            <p:nvPr/>
          </p:nvSpPr>
          <p:spPr>
            <a:xfrm>
              <a:off x="3552775" y="2362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74"/>
            <p:cNvSpPr/>
            <p:nvPr/>
          </p:nvSpPr>
          <p:spPr>
            <a:xfrm>
              <a:off x="3552775" y="2362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74"/>
            <p:cNvSpPr/>
            <p:nvPr/>
          </p:nvSpPr>
          <p:spPr>
            <a:xfrm>
              <a:off x="3552775" y="2363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74"/>
            <p:cNvSpPr/>
            <p:nvPr/>
          </p:nvSpPr>
          <p:spPr>
            <a:xfrm>
              <a:off x="3552775" y="2363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74"/>
            <p:cNvSpPr/>
            <p:nvPr/>
          </p:nvSpPr>
          <p:spPr>
            <a:xfrm>
              <a:off x="3601650" y="2362800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26" y="1"/>
                  </a:moveTo>
                  <a:lnTo>
                    <a:pt x="26" y="1"/>
                  </a:lnTo>
                  <a:cubicBezTo>
                    <a:pt x="11" y="15"/>
                    <a:pt x="13" y="21"/>
                    <a:pt x="23" y="29"/>
                  </a:cubicBezTo>
                  <a:lnTo>
                    <a:pt x="23" y="29"/>
                  </a:lnTo>
                  <a:lnTo>
                    <a:pt x="26" y="1"/>
                  </a:lnTo>
                  <a:close/>
                  <a:moveTo>
                    <a:pt x="23" y="29"/>
                  </a:moveTo>
                  <a:lnTo>
                    <a:pt x="1" y="226"/>
                  </a:lnTo>
                  <a:cubicBezTo>
                    <a:pt x="1" y="252"/>
                    <a:pt x="26" y="277"/>
                    <a:pt x="51" y="277"/>
                  </a:cubicBezTo>
                  <a:lnTo>
                    <a:pt x="51" y="51"/>
                  </a:lnTo>
                  <a:cubicBezTo>
                    <a:pt x="40" y="40"/>
                    <a:pt x="29" y="34"/>
                    <a:pt x="23" y="29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74"/>
            <p:cNvSpPr/>
            <p:nvPr/>
          </p:nvSpPr>
          <p:spPr>
            <a:xfrm>
              <a:off x="3630475" y="23634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74"/>
            <p:cNvSpPr/>
            <p:nvPr/>
          </p:nvSpPr>
          <p:spPr>
            <a:xfrm>
              <a:off x="3640500" y="23634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26" y="277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74"/>
            <p:cNvSpPr/>
            <p:nvPr/>
          </p:nvSpPr>
          <p:spPr>
            <a:xfrm>
              <a:off x="3592250" y="2363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74"/>
            <p:cNvSpPr/>
            <p:nvPr/>
          </p:nvSpPr>
          <p:spPr>
            <a:xfrm>
              <a:off x="359225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74"/>
            <p:cNvSpPr/>
            <p:nvPr/>
          </p:nvSpPr>
          <p:spPr>
            <a:xfrm>
              <a:off x="359225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74"/>
            <p:cNvSpPr/>
            <p:nvPr/>
          </p:nvSpPr>
          <p:spPr>
            <a:xfrm>
              <a:off x="3592250" y="2363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74"/>
            <p:cNvSpPr/>
            <p:nvPr/>
          </p:nvSpPr>
          <p:spPr>
            <a:xfrm>
              <a:off x="3592250" y="23640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74"/>
            <p:cNvSpPr/>
            <p:nvPr/>
          </p:nvSpPr>
          <p:spPr>
            <a:xfrm>
              <a:off x="3591625" y="2364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74"/>
            <p:cNvSpPr/>
            <p:nvPr/>
          </p:nvSpPr>
          <p:spPr>
            <a:xfrm>
              <a:off x="359162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74"/>
            <p:cNvSpPr/>
            <p:nvPr/>
          </p:nvSpPr>
          <p:spPr>
            <a:xfrm>
              <a:off x="359162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74"/>
            <p:cNvSpPr/>
            <p:nvPr/>
          </p:nvSpPr>
          <p:spPr>
            <a:xfrm>
              <a:off x="3520200" y="2364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74"/>
            <p:cNvSpPr/>
            <p:nvPr/>
          </p:nvSpPr>
          <p:spPr>
            <a:xfrm>
              <a:off x="3519575" y="2364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74"/>
            <p:cNvSpPr/>
            <p:nvPr/>
          </p:nvSpPr>
          <p:spPr>
            <a:xfrm>
              <a:off x="351957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74"/>
            <p:cNvSpPr/>
            <p:nvPr/>
          </p:nvSpPr>
          <p:spPr>
            <a:xfrm>
              <a:off x="351957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74"/>
            <p:cNvSpPr/>
            <p:nvPr/>
          </p:nvSpPr>
          <p:spPr>
            <a:xfrm>
              <a:off x="3518950" y="2364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74"/>
            <p:cNvSpPr/>
            <p:nvPr/>
          </p:nvSpPr>
          <p:spPr>
            <a:xfrm>
              <a:off x="3518950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74"/>
            <p:cNvSpPr/>
            <p:nvPr/>
          </p:nvSpPr>
          <p:spPr>
            <a:xfrm>
              <a:off x="3518325" y="2364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74"/>
            <p:cNvSpPr/>
            <p:nvPr/>
          </p:nvSpPr>
          <p:spPr>
            <a:xfrm>
              <a:off x="351832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74"/>
            <p:cNvSpPr/>
            <p:nvPr/>
          </p:nvSpPr>
          <p:spPr>
            <a:xfrm>
              <a:off x="3518325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74"/>
            <p:cNvSpPr/>
            <p:nvPr/>
          </p:nvSpPr>
          <p:spPr>
            <a:xfrm>
              <a:off x="3517700" y="2364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74"/>
            <p:cNvSpPr/>
            <p:nvPr/>
          </p:nvSpPr>
          <p:spPr>
            <a:xfrm>
              <a:off x="3517075" y="23647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74"/>
            <p:cNvSpPr/>
            <p:nvPr/>
          </p:nvSpPr>
          <p:spPr>
            <a:xfrm>
              <a:off x="3631100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74"/>
            <p:cNvSpPr/>
            <p:nvPr/>
          </p:nvSpPr>
          <p:spPr>
            <a:xfrm>
              <a:off x="3631100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74"/>
            <p:cNvSpPr/>
            <p:nvPr/>
          </p:nvSpPr>
          <p:spPr>
            <a:xfrm>
              <a:off x="3631100" y="2364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74"/>
            <p:cNvSpPr/>
            <p:nvPr/>
          </p:nvSpPr>
          <p:spPr>
            <a:xfrm>
              <a:off x="3631100" y="2364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74"/>
            <p:cNvSpPr/>
            <p:nvPr/>
          </p:nvSpPr>
          <p:spPr>
            <a:xfrm>
              <a:off x="3631100" y="2364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74"/>
            <p:cNvSpPr/>
            <p:nvPr/>
          </p:nvSpPr>
          <p:spPr>
            <a:xfrm>
              <a:off x="3631100" y="2364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74"/>
            <p:cNvSpPr/>
            <p:nvPr/>
          </p:nvSpPr>
          <p:spPr>
            <a:xfrm>
              <a:off x="3630475" y="2364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74"/>
            <p:cNvSpPr/>
            <p:nvPr/>
          </p:nvSpPr>
          <p:spPr>
            <a:xfrm>
              <a:off x="3630475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74"/>
            <p:cNvSpPr/>
            <p:nvPr/>
          </p:nvSpPr>
          <p:spPr>
            <a:xfrm>
              <a:off x="3557800" y="2276350"/>
              <a:ext cx="148525" cy="91500"/>
            </a:xfrm>
            <a:custGeom>
              <a:avLst/>
              <a:gdLst/>
              <a:ahLst/>
              <a:cxnLst/>
              <a:rect l="l" t="t" r="r" b="b"/>
              <a:pathLst>
                <a:path w="5941" h="3660" extrusionOk="0">
                  <a:moveTo>
                    <a:pt x="0" y="0"/>
                  </a:moveTo>
                  <a:lnTo>
                    <a:pt x="0" y="251"/>
                  </a:lnTo>
                  <a:lnTo>
                    <a:pt x="5940" y="3659"/>
                  </a:lnTo>
                  <a:lnTo>
                    <a:pt x="5940" y="3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74"/>
            <p:cNvSpPr/>
            <p:nvPr/>
          </p:nvSpPr>
          <p:spPr>
            <a:xfrm>
              <a:off x="3559050" y="23653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74"/>
            <p:cNvSpPr/>
            <p:nvPr/>
          </p:nvSpPr>
          <p:spPr>
            <a:xfrm>
              <a:off x="3558425" y="2365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74"/>
            <p:cNvSpPr/>
            <p:nvPr/>
          </p:nvSpPr>
          <p:spPr>
            <a:xfrm>
              <a:off x="3558425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74"/>
            <p:cNvSpPr/>
            <p:nvPr/>
          </p:nvSpPr>
          <p:spPr>
            <a:xfrm>
              <a:off x="3558425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74"/>
            <p:cNvSpPr/>
            <p:nvPr/>
          </p:nvSpPr>
          <p:spPr>
            <a:xfrm>
              <a:off x="3557800" y="2365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74"/>
            <p:cNvSpPr/>
            <p:nvPr/>
          </p:nvSpPr>
          <p:spPr>
            <a:xfrm>
              <a:off x="3557800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74"/>
            <p:cNvSpPr/>
            <p:nvPr/>
          </p:nvSpPr>
          <p:spPr>
            <a:xfrm>
              <a:off x="3557800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74"/>
            <p:cNvSpPr/>
            <p:nvPr/>
          </p:nvSpPr>
          <p:spPr>
            <a:xfrm>
              <a:off x="3557175" y="2365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74"/>
            <p:cNvSpPr/>
            <p:nvPr/>
          </p:nvSpPr>
          <p:spPr>
            <a:xfrm>
              <a:off x="3557175" y="2365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74"/>
            <p:cNvSpPr/>
            <p:nvPr/>
          </p:nvSpPr>
          <p:spPr>
            <a:xfrm>
              <a:off x="3556550" y="2365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74"/>
            <p:cNvSpPr/>
            <p:nvPr/>
          </p:nvSpPr>
          <p:spPr>
            <a:xfrm>
              <a:off x="3555925" y="23653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74"/>
            <p:cNvSpPr/>
            <p:nvPr/>
          </p:nvSpPr>
          <p:spPr>
            <a:xfrm>
              <a:off x="3597900" y="23659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74"/>
            <p:cNvSpPr/>
            <p:nvPr/>
          </p:nvSpPr>
          <p:spPr>
            <a:xfrm>
              <a:off x="3597900" y="2365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74"/>
            <p:cNvSpPr/>
            <p:nvPr/>
          </p:nvSpPr>
          <p:spPr>
            <a:xfrm>
              <a:off x="3597275" y="23659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74"/>
            <p:cNvSpPr/>
            <p:nvPr/>
          </p:nvSpPr>
          <p:spPr>
            <a:xfrm>
              <a:off x="3597275" y="23659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74"/>
            <p:cNvSpPr/>
            <p:nvPr/>
          </p:nvSpPr>
          <p:spPr>
            <a:xfrm>
              <a:off x="3597275" y="2365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74"/>
            <p:cNvSpPr/>
            <p:nvPr/>
          </p:nvSpPr>
          <p:spPr>
            <a:xfrm>
              <a:off x="3596650" y="23659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74"/>
            <p:cNvSpPr/>
            <p:nvPr/>
          </p:nvSpPr>
          <p:spPr>
            <a:xfrm>
              <a:off x="3596650" y="2365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74"/>
            <p:cNvSpPr/>
            <p:nvPr/>
          </p:nvSpPr>
          <p:spPr>
            <a:xfrm>
              <a:off x="3596025" y="23659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74"/>
            <p:cNvSpPr/>
            <p:nvPr/>
          </p:nvSpPr>
          <p:spPr>
            <a:xfrm>
              <a:off x="3596025" y="2365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74"/>
            <p:cNvSpPr/>
            <p:nvPr/>
          </p:nvSpPr>
          <p:spPr>
            <a:xfrm>
              <a:off x="3595400" y="23659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74"/>
            <p:cNvSpPr/>
            <p:nvPr/>
          </p:nvSpPr>
          <p:spPr>
            <a:xfrm>
              <a:off x="3594750" y="23659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74"/>
            <p:cNvSpPr/>
            <p:nvPr/>
          </p:nvSpPr>
          <p:spPr>
            <a:xfrm>
              <a:off x="3636750" y="23672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74"/>
            <p:cNvSpPr/>
            <p:nvPr/>
          </p:nvSpPr>
          <p:spPr>
            <a:xfrm>
              <a:off x="3636750" y="2367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74"/>
            <p:cNvSpPr/>
            <p:nvPr/>
          </p:nvSpPr>
          <p:spPr>
            <a:xfrm>
              <a:off x="3636125" y="2366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0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74"/>
            <p:cNvSpPr/>
            <p:nvPr/>
          </p:nvSpPr>
          <p:spPr>
            <a:xfrm>
              <a:off x="3636125" y="2366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74"/>
            <p:cNvSpPr/>
            <p:nvPr/>
          </p:nvSpPr>
          <p:spPr>
            <a:xfrm>
              <a:off x="3636125" y="2366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74"/>
            <p:cNvSpPr/>
            <p:nvPr/>
          </p:nvSpPr>
          <p:spPr>
            <a:xfrm>
              <a:off x="3635500" y="2366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74"/>
            <p:cNvSpPr/>
            <p:nvPr/>
          </p:nvSpPr>
          <p:spPr>
            <a:xfrm>
              <a:off x="3635500" y="2366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74"/>
            <p:cNvSpPr/>
            <p:nvPr/>
          </p:nvSpPr>
          <p:spPr>
            <a:xfrm>
              <a:off x="3635500" y="2366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74"/>
            <p:cNvSpPr/>
            <p:nvPr/>
          </p:nvSpPr>
          <p:spPr>
            <a:xfrm>
              <a:off x="3634850" y="2366575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74"/>
            <p:cNvSpPr/>
            <p:nvPr/>
          </p:nvSpPr>
          <p:spPr>
            <a:xfrm>
              <a:off x="3634225" y="2366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74"/>
            <p:cNvSpPr/>
            <p:nvPr/>
          </p:nvSpPr>
          <p:spPr>
            <a:xfrm>
              <a:off x="3634225" y="2367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74"/>
            <p:cNvSpPr/>
            <p:nvPr/>
          </p:nvSpPr>
          <p:spPr>
            <a:xfrm>
              <a:off x="3649275" y="2359675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0" y="1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74"/>
            <p:cNvSpPr/>
            <p:nvPr/>
          </p:nvSpPr>
          <p:spPr>
            <a:xfrm>
              <a:off x="3663675" y="23678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74"/>
            <p:cNvSpPr/>
            <p:nvPr/>
          </p:nvSpPr>
          <p:spPr>
            <a:xfrm>
              <a:off x="3664300" y="2368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74"/>
            <p:cNvSpPr/>
            <p:nvPr/>
          </p:nvSpPr>
          <p:spPr>
            <a:xfrm>
              <a:off x="3664300" y="2368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74"/>
            <p:cNvSpPr/>
            <p:nvPr/>
          </p:nvSpPr>
          <p:spPr>
            <a:xfrm>
              <a:off x="3663675" y="2369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74"/>
            <p:cNvSpPr/>
            <p:nvPr/>
          </p:nvSpPr>
          <p:spPr>
            <a:xfrm>
              <a:off x="3663675" y="2369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74"/>
            <p:cNvSpPr/>
            <p:nvPr/>
          </p:nvSpPr>
          <p:spPr>
            <a:xfrm>
              <a:off x="3663675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74"/>
            <p:cNvSpPr/>
            <p:nvPr/>
          </p:nvSpPr>
          <p:spPr>
            <a:xfrm>
              <a:off x="3663675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74"/>
            <p:cNvSpPr/>
            <p:nvPr/>
          </p:nvSpPr>
          <p:spPr>
            <a:xfrm>
              <a:off x="3663675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74"/>
            <p:cNvSpPr/>
            <p:nvPr/>
          </p:nvSpPr>
          <p:spPr>
            <a:xfrm>
              <a:off x="3663675" y="2369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74"/>
            <p:cNvSpPr/>
            <p:nvPr/>
          </p:nvSpPr>
          <p:spPr>
            <a:xfrm>
              <a:off x="3502650" y="2362800"/>
              <a:ext cx="11300" cy="11950"/>
            </a:xfrm>
            <a:custGeom>
              <a:avLst/>
              <a:gdLst/>
              <a:ahLst/>
              <a:cxnLst/>
              <a:rect l="l" t="t" r="r" b="b"/>
              <a:pathLst>
                <a:path w="452" h="478" extrusionOk="0">
                  <a:moveTo>
                    <a:pt x="452" y="1"/>
                  </a:moveTo>
                  <a:lnTo>
                    <a:pt x="1" y="252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74"/>
            <p:cNvSpPr/>
            <p:nvPr/>
          </p:nvSpPr>
          <p:spPr>
            <a:xfrm>
              <a:off x="3485750" y="236092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1" y="552"/>
                  </a:lnTo>
                  <a:lnTo>
                    <a:pt x="551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74"/>
            <p:cNvSpPr/>
            <p:nvPr/>
          </p:nvSpPr>
          <p:spPr>
            <a:xfrm>
              <a:off x="3485100" y="235232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0"/>
                  </a:moveTo>
                  <a:cubicBezTo>
                    <a:pt x="508" y="0"/>
                    <a:pt x="490" y="6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45"/>
                    <a:pt x="26" y="345"/>
                  </a:cubicBezTo>
                  <a:lnTo>
                    <a:pt x="577" y="671"/>
                  </a:lnTo>
                  <a:cubicBezTo>
                    <a:pt x="590" y="683"/>
                    <a:pt x="609" y="689"/>
                    <a:pt x="631" y="689"/>
                  </a:cubicBezTo>
                  <a:cubicBezTo>
                    <a:pt x="653" y="689"/>
                    <a:pt x="678" y="683"/>
                    <a:pt x="703" y="671"/>
                  </a:cubicBezTo>
                  <a:lnTo>
                    <a:pt x="1154" y="420"/>
                  </a:lnTo>
                  <a:cubicBezTo>
                    <a:pt x="1179" y="395"/>
                    <a:pt x="1179" y="370"/>
                    <a:pt x="1154" y="345"/>
                  </a:cubicBezTo>
                  <a:lnTo>
                    <a:pt x="602" y="19"/>
                  </a:lnTo>
                  <a:cubicBezTo>
                    <a:pt x="577" y="6"/>
                    <a:pt x="552" y="0"/>
                    <a:pt x="53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74"/>
            <p:cNvSpPr/>
            <p:nvPr/>
          </p:nvSpPr>
          <p:spPr>
            <a:xfrm>
              <a:off x="3486375" y="2352775"/>
              <a:ext cx="26950" cy="14450"/>
            </a:xfrm>
            <a:custGeom>
              <a:avLst/>
              <a:gdLst/>
              <a:ahLst/>
              <a:cxnLst/>
              <a:rect l="l" t="t" r="r" b="b"/>
              <a:pathLst>
                <a:path w="1078" h="578" extrusionOk="0">
                  <a:moveTo>
                    <a:pt x="451" y="1"/>
                  </a:moveTo>
                  <a:cubicBezTo>
                    <a:pt x="451" y="1"/>
                    <a:pt x="0" y="252"/>
                    <a:pt x="0" y="252"/>
                  </a:cubicBezTo>
                  <a:cubicBezTo>
                    <a:pt x="0" y="252"/>
                    <a:pt x="0" y="277"/>
                    <a:pt x="0" y="277"/>
                  </a:cubicBezTo>
                  <a:lnTo>
                    <a:pt x="526" y="577"/>
                  </a:lnTo>
                  <a:lnTo>
                    <a:pt x="627" y="577"/>
                  </a:lnTo>
                  <a:cubicBezTo>
                    <a:pt x="627" y="577"/>
                    <a:pt x="1078" y="327"/>
                    <a:pt x="1078" y="327"/>
                  </a:cubicBezTo>
                  <a:cubicBezTo>
                    <a:pt x="1078" y="327"/>
                    <a:pt x="1078" y="327"/>
                    <a:pt x="1078" y="302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74"/>
            <p:cNvSpPr/>
            <p:nvPr/>
          </p:nvSpPr>
          <p:spPr>
            <a:xfrm>
              <a:off x="3502025" y="2369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74"/>
            <p:cNvSpPr/>
            <p:nvPr/>
          </p:nvSpPr>
          <p:spPr>
            <a:xfrm>
              <a:off x="3501400" y="2369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74"/>
            <p:cNvSpPr/>
            <p:nvPr/>
          </p:nvSpPr>
          <p:spPr>
            <a:xfrm>
              <a:off x="3501400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74"/>
            <p:cNvSpPr/>
            <p:nvPr/>
          </p:nvSpPr>
          <p:spPr>
            <a:xfrm>
              <a:off x="3500775" y="2369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74"/>
            <p:cNvSpPr/>
            <p:nvPr/>
          </p:nvSpPr>
          <p:spPr>
            <a:xfrm>
              <a:off x="3500775" y="2369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74"/>
            <p:cNvSpPr/>
            <p:nvPr/>
          </p:nvSpPr>
          <p:spPr>
            <a:xfrm>
              <a:off x="3500775" y="2369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74"/>
            <p:cNvSpPr/>
            <p:nvPr/>
          </p:nvSpPr>
          <p:spPr>
            <a:xfrm>
              <a:off x="3500150" y="23697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74"/>
            <p:cNvSpPr/>
            <p:nvPr/>
          </p:nvSpPr>
          <p:spPr>
            <a:xfrm>
              <a:off x="3500150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74"/>
            <p:cNvSpPr/>
            <p:nvPr/>
          </p:nvSpPr>
          <p:spPr>
            <a:xfrm>
              <a:off x="3500150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74"/>
            <p:cNvSpPr/>
            <p:nvPr/>
          </p:nvSpPr>
          <p:spPr>
            <a:xfrm>
              <a:off x="3499525" y="2369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74"/>
            <p:cNvSpPr/>
            <p:nvPr/>
          </p:nvSpPr>
          <p:spPr>
            <a:xfrm>
              <a:off x="3499525" y="2369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74"/>
            <p:cNvSpPr/>
            <p:nvPr/>
          </p:nvSpPr>
          <p:spPr>
            <a:xfrm>
              <a:off x="3541500" y="236342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52"/>
                  </a:lnTo>
                  <a:lnTo>
                    <a:pt x="1" y="502"/>
                  </a:lnTo>
                  <a:lnTo>
                    <a:pt x="452" y="2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74"/>
            <p:cNvSpPr/>
            <p:nvPr/>
          </p:nvSpPr>
          <p:spPr>
            <a:xfrm>
              <a:off x="3524575" y="236217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74"/>
            <p:cNvSpPr/>
            <p:nvPr/>
          </p:nvSpPr>
          <p:spPr>
            <a:xfrm>
              <a:off x="3523950" y="2353575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40" y="0"/>
                  </a:moveTo>
                  <a:cubicBezTo>
                    <a:pt x="515" y="0"/>
                    <a:pt x="490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8"/>
                    <a:pt x="615" y="664"/>
                    <a:pt x="640" y="664"/>
                  </a:cubicBezTo>
                  <a:cubicBezTo>
                    <a:pt x="665" y="664"/>
                    <a:pt x="690" y="658"/>
                    <a:pt x="703" y="646"/>
                  </a:cubicBezTo>
                  <a:lnTo>
                    <a:pt x="1154" y="395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65" y="0"/>
                    <a:pt x="54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74"/>
            <p:cNvSpPr/>
            <p:nvPr/>
          </p:nvSpPr>
          <p:spPr>
            <a:xfrm>
              <a:off x="3525200" y="2353400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52" y="1"/>
                  </a:moveTo>
                  <a:cubicBezTo>
                    <a:pt x="452" y="1"/>
                    <a:pt x="1" y="277"/>
                    <a:pt x="1" y="277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8" y="602"/>
                    <a:pt x="628" y="577"/>
                  </a:cubicBezTo>
                  <a:cubicBezTo>
                    <a:pt x="628" y="577"/>
                    <a:pt x="1079" y="327"/>
                    <a:pt x="1079" y="327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74"/>
            <p:cNvSpPr/>
            <p:nvPr/>
          </p:nvSpPr>
          <p:spPr>
            <a:xfrm>
              <a:off x="3540875" y="2369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74"/>
            <p:cNvSpPr/>
            <p:nvPr/>
          </p:nvSpPr>
          <p:spPr>
            <a:xfrm>
              <a:off x="3540250" y="2370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74"/>
            <p:cNvSpPr/>
            <p:nvPr/>
          </p:nvSpPr>
          <p:spPr>
            <a:xfrm>
              <a:off x="3540250" y="2370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74"/>
            <p:cNvSpPr/>
            <p:nvPr/>
          </p:nvSpPr>
          <p:spPr>
            <a:xfrm>
              <a:off x="3540250" y="2370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74"/>
            <p:cNvSpPr/>
            <p:nvPr/>
          </p:nvSpPr>
          <p:spPr>
            <a:xfrm>
              <a:off x="3539625" y="2370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74"/>
            <p:cNvSpPr/>
            <p:nvPr/>
          </p:nvSpPr>
          <p:spPr>
            <a:xfrm>
              <a:off x="3539625" y="2370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74"/>
            <p:cNvSpPr/>
            <p:nvPr/>
          </p:nvSpPr>
          <p:spPr>
            <a:xfrm>
              <a:off x="3539625" y="2370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74"/>
            <p:cNvSpPr/>
            <p:nvPr/>
          </p:nvSpPr>
          <p:spPr>
            <a:xfrm>
              <a:off x="3539000" y="2370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74"/>
            <p:cNvSpPr/>
            <p:nvPr/>
          </p:nvSpPr>
          <p:spPr>
            <a:xfrm>
              <a:off x="3539000" y="2370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74"/>
            <p:cNvSpPr/>
            <p:nvPr/>
          </p:nvSpPr>
          <p:spPr>
            <a:xfrm>
              <a:off x="3538375" y="2370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74"/>
            <p:cNvSpPr/>
            <p:nvPr/>
          </p:nvSpPr>
          <p:spPr>
            <a:xfrm>
              <a:off x="3538375" y="2369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74"/>
            <p:cNvSpPr/>
            <p:nvPr/>
          </p:nvSpPr>
          <p:spPr>
            <a:xfrm>
              <a:off x="3580350" y="23640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0" y="276"/>
                  </a:lnTo>
                  <a:lnTo>
                    <a:pt x="0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74"/>
            <p:cNvSpPr/>
            <p:nvPr/>
          </p:nvSpPr>
          <p:spPr>
            <a:xfrm>
              <a:off x="3563425" y="236280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74"/>
            <p:cNvSpPr/>
            <p:nvPr/>
          </p:nvSpPr>
          <p:spPr>
            <a:xfrm>
              <a:off x="3669325" y="2371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74"/>
            <p:cNvSpPr/>
            <p:nvPr/>
          </p:nvSpPr>
          <p:spPr>
            <a:xfrm>
              <a:off x="3668700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74"/>
            <p:cNvSpPr/>
            <p:nvPr/>
          </p:nvSpPr>
          <p:spPr>
            <a:xfrm>
              <a:off x="36687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74"/>
            <p:cNvSpPr/>
            <p:nvPr/>
          </p:nvSpPr>
          <p:spPr>
            <a:xfrm>
              <a:off x="36687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74"/>
            <p:cNvSpPr/>
            <p:nvPr/>
          </p:nvSpPr>
          <p:spPr>
            <a:xfrm>
              <a:off x="36687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74"/>
            <p:cNvSpPr/>
            <p:nvPr/>
          </p:nvSpPr>
          <p:spPr>
            <a:xfrm>
              <a:off x="3668075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74"/>
            <p:cNvSpPr/>
            <p:nvPr/>
          </p:nvSpPr>
          <p:spPr>
            <a:xfrm>
              <a:off x="3668075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74"/>
            <p:cNvSpPr/>
            <p:nvPr/>
          </p:nvSpPr>
          <p:spPr>
            <a:xfrm>
              <a:off x="3668075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74"/>
            <p:cNvSpPr/>
            <p:nvPr/>
          </p:nvSpPr>
          <p:spPr>
            <a:xfrm>
              <a:off x="3667450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74"/>
            <p:cNvSpPr/>
            <p:nvPr/>
          </p:nvSpPr>
          <p:spPr>
            <a:xfrm>
              <a:off x="366745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74"/>
            <p:cNvSpPr/>
            <p:nvPr/>
          </p:nvSpPr>
          <p:spPr>
            <a:xfrm>
              <a:off x="3666825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26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74"/>
            <p:cNvSpPr/>
            <p:nvPr/>
          </p:nvSpPr>
          <p:spPr>
            <a:xfrm>
              <a:off x="3562800" y="2354200"/>
              <a:ext cx="29475" cy="16775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lnTo>
                    <a:pt x="702" y="671"/>
                  </a:lnTo>
                  <a:lnTo>
                    <a:pt x="1154" y="395"/>
                  </a:lnTo>
                  <a:cubicBezTo>
                    <a:pt x="1179" y="395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74"/>
            <p:cNvSpPr/>
            <p:nvPr/>
          </p:nvSpPr>
          <p:spPr>
            <a:xfrm>
              <a:off x="3564050" y="2354050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502" y="0"/>
                  </a:moveTo>
                  <a:cubicBezTo>
                    <a:pt x="477" y="0"/>
                    <a:pt x="452" y="0"/>
                    <a:pt x="452" y="25"/>
                  </a:cubicBezTo>
                  <a:lnTo>
                    <a:pt x="1" y="276"/>
                  </a:lnTo>
                  <a:lnTo>
                    <a:pt x="552" y="602"/>
                  </a:lnTo>
                  <a:lnTo>
                    <a:pt x="627" y="602"/>
                  </a:lnTo>
                  <a:cubicBezTo>
                    <a:pt x="627" y="602"/>
                    <a:pt x="1079" y="326"/>
                    <a:pt x="1079" y="326"/>
                  </a:cubicBezTo>
                  <a:lnTo>
                    <a:pt x="527" y="25"/>
                  </a:lnTo>
                  <a:cubicBezTo>
                    <a:pt x="527" y="0"/>
                    <a:pt x="502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74"/>
            <p:cNvSpPr/>
            <p:nvPr/>
          </p:nvSpPr>
          <p:spPr>
            <a:xfrm>
              <a:off x="3579725" y="2370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74"/>
            <p:cNvSpPr/>
            <p:nvPr/>
          </p:nvSpPr>
          <p:spPr>
            <a:xfrm>
              <a:off x="3579725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74"/>
            <p:cNvSpPr/>
            <p:nvPr/>
          </p:nvSpPr>
          <p:spPr>
            <a:xfrm>
              <a:off x="3579100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74"/>
            <p:cNvSpPr/>
            <p:nvPr/>
          </p:nvSpPr>
          <p:spPr>
            <a:xfrm>
              <a:off x="35791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74"/>
            <p:cNvSpPr/>
            <p:nvPr/>
          </p:nvSpPr>
          <p:spPr>
            <a:xfrm>
              <a:off x="3578475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74"/>
            <p:cNvSpPr/>
            <p:nvPr/>
          </p:nvSpPr>
          <p:spPr>
            <a:xfrm>
              <a:off x="3578475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74"/>
            <p:cNvSpPr/>
            <p:nvPr/>
          </p:nvSpPr>
          <p:spPr>
            <a:xfrm>
              <a:off x="3578475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74"/>
            <p:cNvSpPr/>
            <p:nvPr/>
          </p:nvSpPr>
          <p:spPr>
            <a:xfrm>
              <a:off x="3577850" y="2370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74"/>
            <p:cNvSpPr/>
            <p:nvPr/>
          </p:nvSpPr>
          <p:spPr>
            <a:xfrm>
              <a:off x="357785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74"/>
            <p:cNvSpPr/>
            <p:nvPr/>
          </p:nvSpPr>
          <p:spPr>
            <a:xfrm>
              <a:off x="357785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74"/>
            <p:cNvSpPr/>
            <p:nvPr/>
          </p:nvSpPr>
          <p:spPr>
            <a:xfrm>
              <a:off x="3577225" y="2370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74"/>
            <p:cNvSpPr/>
            <p:nvPr/>
          </p:nvSpPr>
          <p:spPr>
            <a:xfrm>
              <a:off x="3505800" y="23647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1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74"/>
            <p:cNvSpPr/>
            <p:nvPr/>
          </p:nvSpPr>
          <p:spPr>
            <a:xfrm>
              <a:off x="3619200" y="23653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0" y="251"/>
                  </a:lnTo>
                  <a:lnTo>
                    <a:pt x="0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74"/>
            <p:cNvSpPr/>
            <p:nvPr/>
          </p:nvSpPr>
          <p:spPr>
            <a:xfrm>
              <a:off x="3602900" y="2364075"/>
              <a:ext cx="13200" cy="13175"/>
            </a:xfrm>
            <a:custGeom>
              <a:avLst/>
              <a:gdLst/>
              <a:ahLst/>
              <a:cxnLst/>
              <a:rect l="l" t="t" r="r" b="b"/>
              <a:pathLst>
                <a:path w="528" h="527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26"/>
                  </a:lnTo>
                  <a:lnTo>
                    <a:pt x="527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74"/>
            <p:cNvSpPr/>
            <p:nvPr/>
          </p:nvSpPr>
          <p:spPr>
            <a:xfrm>
              <a:off x="3545250" y="2365325"/>
              <a:ext cx="10700" cy="12550"/>
            </a:xfrm>
            <a:custGeom>
              <a:avLst/>
              <a:gdLst/>
              <a:ahLst/>
              <a:cxnLst/>
              <a:rect l="l" t="t" r="r" b="b"/>
              <a:pathLst>
                <a:path w="428" h="502" extrusionOk="0">
                  <a:moveTo>
                    <a:pt x="427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74"/>
            <p:cNvSpPr/>
            <p:nvPr/>
          </p:nvSpPr>
          <p:spPr>
            <a:xfrm>
              <a:off x="3601650" y="235482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51" y="295"/>
                  </a:lnTo>
                  <a:cubicBezTo>
                    <a:pt x="1" y="295"/>
                    <a:pt x="1" y="345"/>
                    <a:pt x="51" y="370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90" y="683"/>
                    <a:pt x="702" y="671"/>
                  </a:cubicBezTo>
                  <a:lnTo>
                    <a:pt x="1154" y="420"/>
                  </a:lnTo>
                  <a:cubicBezTo>
                    <a:pt x="1179" y="395"/>
                    <a:pt x="1179" y="370"/>
                    <a:pt x="1154" y="345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74"/>
            <p:cNvSpPr/>
            <p:nvPr/>
          </p:nvSpPr>
          <p:spPr>
            <a:xfrm>
              <a:off x="3602900" y="2355300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452" y="0"/>
                  </a:moveTo>
                  <a:cubicBezTo>
                    <a:pt x="452" y="0"/>
                    <a:pt x="1" y="251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602" y="602"/>
                  </a:cubicBezTo>
                  <a:cubicBezTo>
                    <a:pt x="602" y="602"/>
                    <a:pt x="627" y="577"/>
                    <a:pt x="652" y="577"/>
                  </a:cubicBezTo>
                  <a:cubicBezTo>
                    <a:pt x="652" y="577"/>
                    <a:pt x="1078" y="326"/>
                    <a:pt x="1104" y="326"/>
                  </a:cubicBezTo>
                  <a:lnTo>
                    <a:pt x="1078" y="32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74"/>
            <p:cNvSpPr/>
            <p:nvPr/>
          </p:nvSpPr>
          <p:spPr>
            <a:xfrm>
              <a:off x="3619200" y="2371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74"/>
            <p:cNvSpPr/>
            <p:nvPr/>
          </p:nvSpPr>
          <p:spPr>
            <a:xfrm>
              <a:off x="3618575" y="2371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74"/>
            <p:cNvSpPr/>
            <p:nvPr/>
          </p:nvSpPr>
          <p:spPr>
            <a:xfrm>
              <a:off x="3617950" y="2372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74"/>
            <p:cNvSpPr/>
            <p:nvPr/>
          </p:nvSpPr>
          <p:spPr>
            <a:xfrm>
              <a:off x="3617950" y="2372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74"/>
            <p:cNvSpPr/>
            <p:nvPr/>
          </p:nvSpPr>
          <p:spPr>
            <a:xfrm>
              <a:off x="3617950" y="2372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74"/>
            <p:cNvSpPr/>
            <p:nvPr/>
          </p:nvSpPr>
          <p:spPr>
            <a:xfrm>
              <a:off x="3617325" y="2372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74"/>
            <p:cNvSpPr/>
            <p:nvPr/>
          </p:nvSpPr>
          <p:spPr>
            <a:xfrm>
              <a:off x="3617325" y="2372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74"/>
            <p:cNvSpPr/>
            <p:nvPr/>
          </p:nvSpPr>
          <p:spPr>
            <a:xfrm>
              <a:off x="3617325" y="2371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74"/>
            <p:cNvSpPr/>
            <p:nvPr/>
          </p:nvSpPr>
          <p:spPr>
            <a:xfrm>
              <a:off x="3616700" y="2371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74"/>
            <p:cNvSpPr/>
            <p:nvPr/>
          </p:nvSpPr>
          <p:spPr>
            <a:xfrm>
              <a:off x="3616700" y="2371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74"/>
            <p:cNvSpPr/>
            <p:nvPr/>
          </p:nvSpPr>
          <p:spPr>
            <a:xfrm>
              <a:off x="3616075" y="2371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74"/>
            <p:cNvSpPr/>
            <p:nvPr/>
          </p:nvSpPr>
          <p:spPr>
            <a:xfrm>
              <a:off x="35058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74"/>
            <p:cNvSpPr/>
            <p:nvPr/>
          </p:nvSpPr>
          <p:spPr>
            <a:xfrm>
              <a:off x="3505800" y="2370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74"/>
            <p:cNvSpPr/>
            <p:nvPr/>
          </p:nvSpPr>
          <p:spPr>
            <a:xfrm>
              <a:off x="3505800" y="2371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74"/>
            <p:cNvSpPr/>
            <p:nvPr/>
          </p:nvSpPr>
          <p:spPr>
            <a:xfrm>
              <a:off x="3505150" y="23715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74"/>
            <p:cNvSpPr/>
            <p:nvPr/>
          </p:nvSpPr>
          <p:spPr>
            <a:xfrm>
              <a:off x="3505150" y="23715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74"/>
            <p:cNvSpPr/>
            <p:nvPr/>
          </p:nvSpPr>
          <p:spPr>
            <a:xfrm>
              <a:off x="3505150" y="2371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74"/>
            <p:cNvSpPr/>
            <p:nvPr/>
          </p:nvSpPr>
          <p:spPr>
            <a:xfrm>
              <a:off x="3505150" y="2371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74"/>
            <p:cNvSpPr/>
            <p:nvPr/>
          </p:nvSpPr>
          <p:spPr>
            <a:xfrm>
              <a:off x="3505150" y="2372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74"/>
            <p:cNvSpPr/>
            <p:nvPr/>
          </p:nvSpPr>
          <p:spPr>
            <a:xfrm>
              <a:off x="3658050" y="2369700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74"/>
            <p:cNvSpPr/>
            <p:nvPr/>
          </p:nvSpPr>
          <p:spPr>
            <a:xfrm>
              <a:off x="3641125" y="2364075"/>
              <a:ext cx="14450" cy="14425"/>
            </a:xfrm>
            <a:custGeom>
              <a:avLst/>
              <a:gdLst/>
              <a:ahLst/>
              <a:cxnLst/>
              <a:rect l="l" t="t" r="r" b="b"/>
              <a:pathLst>
                <a:path w="578" h="577" extrusionOk="0">
                  <a:moveTo>
                    <a:pt x="1" y="0"/>
                  </a:moveTo>
                  <a:lnTo>
                    <a:pt x="1" y="251"/>
                  </a:lnTo>
                  <a:lnTo>
                    <a:pt x="577" y="576"/>
                  </a:lnTo>
                  <a:lnTo>
                    <a:pt x="577" y="3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74"/>
            <p:cNvSpPr/>
            <p:nvPr/>
          </p:nvSpPr>
          <p:spPr>
            <a:xfrm>
              <a:off x="3520200" y="23647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51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74"/>
            <p:cNvSpPr/>
            <p:nvPr/>
          </p:nvSpPr>
          <p:spPr>
            <a:xfrm>
              <a:off x="3584100" y="2366575"/>
              <a:ext cx="10675" cy="11925"/>
            </a:xfrm>
            <a:custGeom>
              <a:avLst/>
              <a:gdLst/>
              <a:ahLst/>
              <a:cxnLst/>
              <a:rect l="l" t="t" r="r" b="b"/>
              <a:pathLst>
                <a:path w="427" h="477" extrusionOk="0">
                  <a:moveTo>
                    <a:pt x="427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27" y="226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74"/>
            <p:cNvSpPr/>
            <p:nvPr/>
          </p:nvSpPr>
          <p:spPr>
            <a:xfrm>
              <a:off x="3640500" y="2359200"/>
              <a:ext cx="23825" cy="13650"/>
            </a:xfrm>
            <a:custGeom>
              <a:avLst/>
              <a:gdLst/>
              <a:ahLst/>
              <a:cxnLst/>
              <a:rect l="l" t="t" r="r" b="b"/>
              <a:pathLst>
                <a:path w="953" h="546" extrusionOk="0">
                  <a:moveTo>
                    <a:pt x="301" y="1"/>
                  </a:moveTo>
                  <a:cubicBezTo>
                    <a:pt x="282" y="1"/>
                    <a:pt x="264" y="7"/>
                    <a:pt x="251" y="20"/>
                  </a:cubicBezTo>
                  <a:lnTo>
                    <a:pt x="26" y="145"/>
                  </a:lnTo>
                  <a:cubicBezTo>
                    <a:pt x="1" y="170"/>
                    <a:pt x="1" y="195"/>
                    <a:pt x="26" y="195"/>
                  </a:cubicBezTo>
                  <a:lnTo>
                    <a:pt x="602" y="546"/>
                  </a:lnTo>
                  <a:lnTo>
                    <a:pt x="702" y="546"/>
                  </a:lnTo>
                  <a:lnTo>
                    <a:pt x="928" y="421"/>
                  </a:lnTo>
                  <a:cubicBezTo>
                    <a:pt x="953" y="396"/>
                    <a:pt x="953" y="370"/>
                    <a:pt x="928" y="345"/>
                  </a:cubicBezTo>
                  <a:lnTo>
                    <a:pt x="351" y="20"/>
                  </a:lnTo>
                  <a:cubicBezTo>
                    <a:pt x="339" y="7"/>
                    <a:pt x="320" y="1"/>
                    <a:pt x="301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74"/>
            <p:cNvSpPr/>
            <p:nvPr/>
          </p:nvSpPr>
          <p:spPr>
            <a:xfrm>
              <a:off x="3641750" y="2359675"/>
              <a:ext cx="21325" cy="11300"/>
            </a:xfrm>
            <a:custGeom>
              <a:avLst/>
              <a:gdLst/>
              <a:ahLst/>
              <a:cxnLst/>
              <a:rect l="l" t="t" r="r" b="b"/>
              <a:pathLst>
                <a:path w="853" h="452" extrusionOk="0">
                  <a:moveTo>
                    <a:pt x="226" y="1"/>
                  </a:moveTo>
                  <a:lnTo>
                    <a:pt x="1" y="126"/>
                  </a:lnTo>
                  <a:lnTo>
                    <a:pt x="577" y="452"/>
                  </a:lnTo>
                  <a:lnTo>
                    <a:pt x="627" y="452"/>
                  </a:lnTo>
                  <a:lnTo>
                    <a:pt x="853" y="32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74"/>
            <p:cNvSpPr/>
            <p:nvPr/>
          </p:nvSpPr>
          <p:spPr>
            <a:xfrm>
              <a:off x="3657425" y="2372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74"/>
            <p:cNvSpPr/>
            <p:nvPr/>
          </p:nvSpPr>
          <p:spPr>
            <a:xfrm>
              <a:off x="3657425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74"/>
            <p:cNvSpPr/>
            <p:nvPr/>
          </p:nvSpPr>
          <p:spPr>
            <a:xfrm>
              <a:off x="3656800" y="23728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74"/>
            <p:cNvSpPr/>
            <p:nvPr/>
          </p:nvSpPr>
          <p:spPr>
            <a:xfrm>
              <a:off x="3656800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74"/>
            <p:cNvSpPr/>
            <p:nvPr/>
          </p:nvSpPr>
          <p:spPr>
            <a:xfrm>
              <a:off x="3656800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lnTo>
                    <a:pt x="0" y="2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74"/>
            <p:cNvSpPr/>
            <p:nvPr/>
          </p:nvSpPr>
          <p:spPr>
            <a:xfrm>
              <a:off x="3656800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74"/>
            <p:cNvSpPr/>
            <p:nvPr/>
          </p:nvSpPr>
          <p:spPr>
            <a:xfrm>
              <a:off x="3656175" y="23728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74"/>
            <p:cNvSpPr/>
            <p:nvPr/>
          </p:nvSpPr>
          <p:spPr>
            <a:xfrm>
              <a:off x="3656175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74"/>
            <p:cNvSpPr/>
            <p:nvPr/>
          </p:nvSpPr>
          <p:spPr>
            <a:xfrm>
              <a:off x="3656175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74"/>
            <p:cNvSpPr/>
            <p:nvPr/>
          </p:nvSpPr>
          <p:spPr>
            <a:xfrm>
              <a:off x="3655550" y="2372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74"/>
            <p:cNvSpPr/>
            <p:nvPr/>
          </p:nvSpPr>
          <p:spPr>
            <a:xfrm>
              <a:off x="3655550" y="2372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74"/>
            <p:cNvSpPr/>
            <p:nvPr/>
          </p:nvSpPr>
          <p:spPr>
            <a:xfrm>
              <a:off x="3544625" y="2372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74"/>
            <p:cNvSpPr/>
            <p:nvPr/>
          </p:nvSpPr>
          <p:spPr>
            <a:xfrm>
              <a:off x="3544625" y="23722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74"/>
            <p:cNvSpPr/>
            <p:nvPr/>
          </p:nvSpPr>
          <p:spPr>
            <a:xfrm>
              <a:off x="3544625" y="2372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74"/>
            <p:cNvSpPr/>
            <p:nvPr/>
          </p:nvSpPr>
          <p:spPr>
            <a:xfrm>
              <a:off x="3544625" y="2372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74"/>
            <p:cNvSpPr/>
            <p:nvPr/>
          </p:nvSpPr>
          <p:spPr>
            <a:xfrm>
              <a:off x="3544625" y="2372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74"/>
            <p:cNvSpPr/>
            <p:nvPr/>
          </p:nvSpPr>
          <p:spPr>
            <a:xfrm>
              <a:off x="3544000" y="2372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74"/>
            <p:cNvSpPr/>
            <p:nvPr/>
          </p:nvSpPr>
          <p:spPr>
            <a:xfrm>
              <a:off x="3544000" y="2372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74"/>
            <p:cNvSpPr/>
            <p:nvPr/>
          </p:nvSpPr>
          <p:spPr>
            <a:xfrm>
              <a:off x="3544000" y="2372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74"/>
            <p:cNvSpPr/>
            <p:nvPr/>
          </p:nvSpPr>
          <p:spPr>
            <a:xfrm>
              <a:off x="3505150" y="2372200"/>
              <a:ext cx="675" cy="6925"/>
            </a:xfrm>
            <a:custGeom>
              <a:avLst/>
              <a:gdLst/>
              <a:ahLst/>
              <a:cxnLst/>
              <a:rect l="l" t="t" r="r" b="b"/>
              <a:pathLst>
                <a:path w="27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74"/>
            <p:cNvSpPr/>
            <p:nvPr/>
          </p:nvSpPr>
          <p:spPr>
            <a:xfrm>
              <a:off x="3559050" y="236532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74"/>
            <p:cNvSpPr/>
            <p:nvPr/>
          </p:nvSpPr>
          <p:spPr>
            <a:xfrm>
              <a:off x="3622950" y="23672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74"/>
            <p:cNvSpPr/>
            <p:nvPr/>
          </p:nvSpPr>
          <p:spPr>
            <a:xfrm>
              <a:off x="3533975" y="23722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77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74"/>
            <p:cNvSpPr/>
            <p:nvPr/>
          </p:nvSpPr>
          <p:spPr>
            <a:xfrm>
              <a:off x="3584100" y="2372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74"/>
            <p:cNvSpPr/>
            <p:nvPr/>
          </p:nvSpPr>
          <p:spPr>
            <a:xfrm>
              <a:off x="3583475" y="23728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74"/>
            <p:cNvSpPr/>
            <p:nvPr/>
          </p:nvSpPr>
          <p:spPr>
            <a:xfrm>
              <a:off x="3583475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74"/>
            <p:cNvSpPr/>
            <p:nvPr/>
          </p:nvSpPr>
          <p:spPr>
            <a:xfrm>
              <a:off x="3583475" y="2372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74"/>
            <p:cNvSpPr/>
            <p:nvPr/>
          </p:nvSpPr>
          <p:spPr>
            <a:xfrm>
              <a:off x="3583475" y="2373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74"/>
            <p:cNvSpPr/>
            <p:nvPr/>
          </p:nvSpPr>
          <p:spPr>
            <a:xfrm>
              <a:off x="3583475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74"/>
            <p:cNvSpPr/>
            <p:nvPr/>
          </p:nvSpPr>
          <p:spPr>
            <a:xfrm>
              <a:off x="3583475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74"/>
            <p:cNvSpPr/>
            <p:nvPr/>
          </p:nvSpPr>
          <p:spPr>
            <a:xfrm>
              <a:off x="3583475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74"/>
            <p:cNvSpPr/>
            <p:nvPr/>
          </p:nvSpPr>
          <p:spPr>
            <a:xfrm>
              <a:off x="3544000" y="2372825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2"/>
                    <a:pt x="26" y="277"/>
                    <a:pt x="51" y="277"/>
                  </a:cubicBezTo>
                  <a:lnTo>
                    <a:pt x="51" y="26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74"/>
            <p:cNvSpPr/>
            <p:nvPr/>
          </p:nvSpPr>
          <p:spPr>
            <a:xfrm>
              <a:off x="3598525" y="236657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74"/>
            <p:cNvSpPr/>
            <p:nvPr/>
          </p:nvSpPr>
          <p:spPr>
            <a:xfrm>
              <a:off x="3572825" y="23734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74"/>
            <p:cNvSpPr/>
            <p:nvPr/>
          </p:nvSpPr>
          <p:spPr>
            <a:xfrm>
              <a:off x="3622950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74"/>
            <p:cNvSpPr/>
            <p:nvPr/>
          </p:nvSpPr>
          <p:spPr>
            <a:xfrm>
              <a:off x="3622325" y="23734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74"/>
            <p:cNvSpPr/>
            <p:nvPr/>
          </p:nvSpPr>
          <p:spPr>
            <a:xfrm>
              <a:off x="3622325" y="23741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74"/>
            <p:cNvSpPr/>
            <p:nvPr/>
          </p:nvSpPr>
          <p:spPr>
            <a:xfrm>
              <a:off x="3622325" y="23741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74"/>
            <p:cNvSpPr/>
            <p:nvPr/>
          </p:nvSpPr>
          <p:spPr>
            <a:xfrm>
              <a:off x="3622325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74"/>
            <p:cNvSpPr/>
            <p:nvPr/>
          </p:nvSpPr>
          <p:spPr>
            <a:xfrm>
              <a:off x="3622325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74"/>
            <p:cNvSpPr/>
            <p:nvPr/>
          </p:nvSpPr>
          <p:spPr>
            <a:xfrm>
              <a:off x="3622325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74"/>
            <p:cNvSpPr/>
            <p:nvPr/>
          </p:nvSpPr>
          <p:spPr>
            <a:xfrm>
              <a:off x="3622325" y="2374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74"/>
            <p:cNvSpPr/>
            <p:nvPr/>
          </p:nvSpPr>
          <p:spPr>
            <a:xfrm>
              <a:off x="3534600" y="2373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74"/>
            <p:cNvSpPr/>
            <p:nvPr/>
          </p:nvSpPr>
          <p:spPr>
            <a:xfrm>
              <a:off x="3534600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74"/>
            <p:cNvSpPr/>
            <p:nvPr/>
          </p:nvSpPr>
          <p:spPr>
            <a:xfrm>
              <a:off x="3534600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74"/>
            <p:cNvSpPr/>
            <p:nvPr/>
          </p:nvSpPr>
          <p:spPr>
            <a:xfrm>
              <a:off x="3534600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74"/>
            <p:cNvSpPr/>
            <p:nvPr/>
          </p:nvSpPr>
          <p:spPr>
            <a:xfrm>
              <a:off x="3534600" y="2373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74"/>
            <p:cNvSpPr/>
            <p:nvPr/>
          </p:nvSpPr>
          <p:spPr>
            <a:xfrm>
              <a:off x="3533975" y="23741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74"/>
            <p:cNvSpPr/>
            <p:nvPr/>
          </p:nvSpPr>
          <p:spPr>
            <a:xfrm>
              <a:off x="3533975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74"/>
            <p:cNvSpPr/>
            <p:nvPr/>
          </p:nvSpPr>
          <p:spPr>
            <a:xfrm>
              <a:off x="3533975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74"/>
            <p:cNvSpPr/>
            <p:nvPr/>
          </p:nvSpPr>
          <p:spPr>
            <a:xfrm>
              <a:off x="3661175" y="2371575"/>
              <a:ext cx="5675" cy="8800"/>
            </a:xfrm>
            <a:custGeom>
              <a:avLst/>
              <a:gdLst/>
              <a:ahLst/>
              <a:cxnLst/>
              <a:rect l="l" t="t" r="r" b="b"/>
              <a:pathLst>
                <a:path w="227" h="352" extrusionOk="0">
                  <a:moveTo>
                    <a:pt x="226" y="1"/>
                  </a:moveTo>
                  <a:lnTo>
                    <a:pt x="1" y="126"/>
                  </a:lnTo>
                  <a:lnTo>
                    <a:pt x="1" y="352"/>
                  </a:lnTo>
                  <a:lnTo>
                    <a:pt x="226" y="22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74"/>
            <p:cNvSpPr/>
            <p:nvPr/>
          </p:nvSpPr>
          <p:spPr>
            <a:xfrm>
              <a:off x="3583475" y="23734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77"/>
                    <a:pt x="26" y="277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74"/>
            <p:cNvSpPr/>
            <p:nvPr/>
          </p:nvSpPr>
          <p:spPr>
            <a:xfrm>
              <a:off x="3637375" y="236720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74"/>
            <p:cNvSpPr/>
            <p:nvPr/>
          </p:nvSpPr>
          <p:spPr>
            <a:xfrm>
              <a:off x="3611675" y="23741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74"/>
            <p:cNvSpPr/>
            <p:nvPr/>
          </p:nvSpPr>
          <p:spPr>
            <a:xfrm>
              <a:off x="3661175" y="2374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74"/>
            <p:cNvSpPr/>
            <p:nvPr/>
          </p:nvSpPr>
          <p:spPr>
            <a:xfrm>
              <a:off x="3661175" y="2374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74"/>
            <p:cNvSpPr/>
            <p:nvPr/>
          </p:nvSpPr>
          <p:spPr>
            <a:xfrm>
              <a:off x="3661175" y="2374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74"/>
            <p:cNvSpPr/>
            <p:nvPr/>
          </p:nvSpPr>
          <p:spPr>
            <a:xfrm>
              <a:off x="3661175" y="2374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74"/>
            <p:cNvSpPr/>
            <p:nvPr/>
          </p:nvSpPr>
          <p:spPr>
            <a:xfrm>
              <a:off x="366117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74"/>
            <p:cNvSpPr/>
            <p:nvPr/>
          </p:nvSpPr>
          <p:spPr>
            <a:xfrm>
              <a:off x="366117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74"/>
            <p:cNvSpPr/>
            <p:nvPr/>
          </p:nvSpPr>
          <p:spPr>
            <a:xfrm>
              <a:off x="366117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74"/>
            <p:cNvSpPr/>
            <p:nvPr/>
          </p:nvSpPr>
          <p:spPr>
            <a:xfrm>
              <a:off x="366117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74"/>
            <p:cNvSpPr/>
            <p:nvPr/>
          </p:nvSpPr>
          <p:spPr>
            <a:xfrm>
              <a:off x="3573450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74"/>
            <p:cNvSpPr/>
            <p:nvPr/>
          </p:nvSpPr>
          <p:spPr>
            <a:xfrm>
              <a:off x="3573450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74"/>
            <p:cNvSpPr/>
            <p:nvPr/>
          </p:nvSpPr>
          <p:spPr>
            <a:xfrm>
              <a:off x="3573450" y="23741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74"/>
            <p:cNvSpPr/>
            <p:nvPr/>
          </p:nvSpPr>
          <p:spPr>
            <a:xfrm>
              <a:off x="3573450" y="2374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74"/>
            <p:cNvSpPr/>
            <p:nvPr/>
          </p:nvSpPr>
          <p:spPr>
            <a:xfrm>
              <a:off x="3573450" y="2374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74"/>
            <p:cNvSpPr/>
            <p:nvPr/>
          </p:nvSpPr>
          <p:spPr>
            <a:xfrm>
              <a:off x="3573450" y="2374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74"/>
            <p:cNvSpPr/>
            <p:nvPr/>
          </p:nvSpPr>
          <p:spPr>
            <a:xfrm>
              <a:off x="3572825" y="2374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74"/>
            <p:cNvSpPr/>
            <p:nvPr/>
          </p:nvSpPr>
          <p:spPr>
            <a:xfrm>
              <a:off x="357282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74"/>
            <p:cNvSpPr/>
            <p:nvPr/>
          </p:nvSpPr>
          <p:spPr>
            <a:xfrm>
              <a:off x="3622325" y="23747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74"/>
            <p:cNvSpPr/>
            <p:nvPr/>
          </p:nvSpPr>
          <p:spPr>
            <a:xfrm>
              <a:off x="3650525" y="23747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74"/>
            <p:cNvSpPr/>
            <p:nvPr/>
          </p:nvSpPr>
          <p:spPr>
            <a:xfrm>
              <a:off x="3661175" y="2375350"/>
              <a:ext cx="25" cy="6900"/>
            </a:xfrm>
            <a:custGeom>
              <a:avLst/>
              <a:gdLst/>
              <a:ahLst/>
              <a:cxnLst/>
              <a:rect l="l" t="t" r="r" b="b"/>
              <a:pathLst>
                <a:path w="1" h="276" extrusionOk="0">
                  <a:moveTo>
                    <a:pt x="1" y="25"/>
                  </a:moveTo>
                  <a:lnTo>
                    <a:pt x="1" y="276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74"/>
            <p:cNvSpPr/>
            <p:nvPr/>
          </p:nvSpPr>
          <p:spPr>
            <a:xfrm>
              <a:off x="3612300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74"/>
            <p:cNvSpPr/>
            <p:nvPr/>
          </p:nvSpPr>
          <p:spPr>
            <a:xfrm>
              <a:off x="3612300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74"/>
            <p:cNvSpPr/>
            <p:nvPr/>
          </p:nvSpPr>
          <p:spPr>
            <a:xfrm>
              <a:off x="3612300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74"/>
            <p:cNvSpPr/>
            <p:nvPr/>
          </p:nvSpPr>
          <p:spPr>
            <a:xfrm>
              <a:off x="3612300" y="23753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74"/>
            <p:cNvSpPr/>
            <p:nvPr/>
          </p:nvSpPr>
          <p:spPr>
            <a:xfrm>
              <a:off x="3612300" y="23753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74"/>
            <p:cNvSpPr/>
            <p:nvPr/>
          </p:nvSpPr>
          <p:spPr>
            <a:xfrm>
              <a:off x="3612300" y="23753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74"/>
            <p:cNvSpPr/>
            <p:nvPr/>
          </p:nvSpPr>
          <p:spPr>
            <a:xfrm>
              <a:off x="3611675" y="23759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74"/>
            <p:cNvSpPr/>
            <p:nvPr/>
          </p:nvSpPr>
          <p:spPr>
            <a:xfrm>
              <a:off x="3611675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74"/>
            <p:cNvSpPr/>
            <p:nvPr/>
          </p:nvSpPr>
          <p:spPr>
            <a:xfrm>
              <a:off x="3540250" y="2375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74"/>
            <p:cNvSpPr/>
            <p:nvPr/>
          </p:nvSpPr>
          <p:spPr>
            <a:xfrm>
              <a:off x="3540250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74"/>
            <p:cNvSpPr/>
            <p:nvPr/>
          </p:nvSpPr>
          <p:spPr>
            <a:xfrm>
              <a:off x="3539625" y="2375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74"/>
            <p:cNvSpPr/>
            <p:nvPr/>
          </p:nvSpPr>
          <p:spPr>
            <a:xfrm>
              <a:off x="3539625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74"/>
            <p:cNvSpPr/>
            <p:nvPr/>
          </p:nvSpPr>
          <p:spPr>
            <a:xfrm>
              <a:off x="3539625" y="23759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74"/>
            <p:cNvSpPr/>
            <p:nvPr/>
          </p:nvSpPr>
          <p:spPr>
            <a:xfrm>
              <a:off x="3539000" y="23759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74"/>
            <p:cNvSpPr/>
            <p:nvPr/>
          </p:nvSpPr>
          <p:spPr>
            <a:xfrm>
              <a:off x="3539000" y="23759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74"/>
            <p:cNvSpPr/>
            <p:nvPr/>
          </p:nvSpPr>
          <p:spPr>
            <a:xfrm>
              <a:off x="3538375" y="23759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74"/>
            <p:cNvSpPr/>
            <p:nvPr/>
          </p:nvSpPr>
          <p:spPr>
            <a:xfrm>
              <a:off x="3538375" y="23759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74"/>
            <p:cNvSpPr/>
            <p:nvPr/>
          </p:nvSpPr>
          <p:spPr>
            <a:xfrm>
              <a:off x="3537750" y="2375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74"/>
            <p:cNvSpPr/>
            <p:nvPr/>
          </p:nvSpPr>
          <p:spPr>
            <a:xfrm>
              <a:off x="3537125" y="23759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25" y="0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74"/>
            <p:cNvSpPr/>
            <p:nvPr/>
          </p:nvSpPr>
          <p:spPr>
            <a:xfrm>
              <a:off x="3651150" y="23759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74"/>
            <p:cNvSpPr/>
            <p:nvPr/>
          </p:nvSpPr>
          <p:spPr>
            <a:xfrm>
              <a:off x="3651150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74"/>
            <p:cNvSpPr/>
            <p:nvPr/>
          </p:nvSpPr>
          <p:spPr>
            <a:xfrm>
              <a:off x="3651150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74"/>
            <p:cNvSpPr/>
            <p:nvPr/>
          </p:nvSpPr>
          <p:spPr>
            <a:xfrm>
              <a:off x="3651150" y="23759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74"/>
            <p:cNvSpPr/>
            <p:nvPr/>
          </p:nvSpPr>
          <p:spPr>
            <a:xfrm>
              <a:off x="3651150" y="2376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74"/>
            <p:cNvSpPr/>
            <p:nvPr/>
          </p:nvSpPr>
          <p:spPr>
            <a:xfrm>
              <a:off x="3651150" y="23766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74"/>
            <p:cNvSpPr/>
            <p:nvPr/>
          </p:nvSpPr>
          <p:spPr>
            <a:xfrm>
              <a:off x="3650525" y="2376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74"/>
            <p:cNvSpPr/>
            <p:nvPr/>
          </p:nvSpPr>
          <p:spPr>
            <a:xfrm>
              <a:off x="3650525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74"/>
            <p:cNvSpPr/>
            <p:nvPr/>
          </p:nvSpPr>
          <p:spPr>
            <a:xfrm>
              <a:off x="3579100" y="23772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74"/>
            <p:cNvSpPr/>
            <p:nvPr/>
          </p:nvSpPr>
          <p:spPr>
            <a:xfrm>
              <a:off x="3579100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74"/>
            <p:cNvSpPr/>
            <p:nvPr/>
          </p:nvSpPr>
          <p:spPr>
            <a:xfrm>
              <a:off x="3578475" y="2376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74"/>
            <p:cNvSpPr/>
            <p:nvPr/>
          </p:nvSpPr>
          <p:spPr>
            <a:xfrm>
              <a:off x="3578475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74"/>
            <p:cNvSpPr/>
            <p:nvPr/>
          </p:nvSpPr>
          <p:spPr>
            <a:xfrm>
              <a:off x="3578475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74"/>
            <p:cNvSpPr/>
            <p:nvPr/>
          </p:nvSpPr>
          <p:spPr>
            <a:xfrm>
              <a:off x="3577850" y="2376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74"/>
            <p:cNvSpPr/>
            <p:nvPr/>
          </p:nvSpPr>
          <p:spPr>
            <a:xfrm>
              <a:off x="3577850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74"/>
            <p:cNvSpPr/>
            <p:nvPr/>
          </p:nvSpPr>
          <p:spPr>
            <a:xfrm>
              <a:off x="3577850" y="2376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74"/>
            <p:cNvSpPr/>
            <p:nvPr/>
          </p:nvSpPr>
          <p:spPr>
            <a:xfrm>
              <a:off x="3577225" y="2376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74"/>
            <p:cNvSpPr/>
            <p:nvPr/>
          </p:nvSpPr>
          <p:spPr>
            <a:xfrm>
              <a:off x="3576600" y="23766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25" y="0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74"/>
            <p:cNvSpPr/>
            <p:nvPr/>
          </p:nvSpPr>
          <p:spPr>
            <a:xfrm>
              <a:off x="3576600" y="23772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74"/>
            <p:cNvSpPr/>
            <p:nvPr/>
          </p:nvSpPr>
          <p:spPr>
            <a:xfrm>
              <a:off x="3617950" y="2377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74"/>
            <p:cNvSpPr/>
            <p:nvPr/>
          </p:nvSpPr>
          <p:spPr>
            <a:xfrm>
              <a:off x="3617950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74"/>
            <p:cNvSpPr/>
            <p:nvPr/>
          </p:nvSpPr>
          <p:spPr>
            <a:xfrm>
              <a:off x="3617950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74"/>
            <p:cNvSpPr/>
            <p:nvPr/>
          </p:nvSpPr>
          <p:spPr>
            <a:xfrm>
              <a:off x="3617325" y="23778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74"/>
            <p:cNvSpPr/>
            <p:nvPr/>
          </p:nvSpPr>
          <p:spPr>
            <a:xfrm>
              <a:off x="3617325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74"/>
            <p:cNvSpPr/>
            <p:nvPr/>
          </p:nvSpPr>
          <p:spPr>
            <a:xfrm>
              <a:off x="3617325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74"/>
            <p:cNvSpPr/>
            <p:nvPr/>
          </p:nvSpPr>
          <p:spPr>
            <a:xfrm>
              <a:off x="3616700" y="23778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74"/>
            <p:cNvSpPr/>
            <p:nvPr/>
          </p:nvSpPr>
          <p:spPr>
            <a:xfrm>
              <a:off x="3616700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74"/>
            <p:cNvSpPr/>
            <p:nvPr/>
          </p:nvSpPr>
          <p:spPr>
            <a:xfrm>
              <a:off x="3616075" y="23778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74"/>
            <p:cNvSpPr/>
            <p:nvPr/>
          </p:nvSpPr>
          <p:spPr>
            <a:xfrm>
              <a:off x="3616075" y="23778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74"/>
            <p:cNvSpPr/>
            <p:nvPr/>
          </p:nvSpPr>
          <p:spPr>
            <a:xfrm>
              <a:off x="3615450" y="2377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74"/>
            <p:cNvSpPr/>
            <p:nvPr/>
          </p:nvSpPr>
          <p:spPr>
            <a:xfrm>
              <a:off x="3657425" y="2378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74"/>
            <p:cNvSpPr/>
            <p:nvPr/>
          </p:nvSpPr>
          <p:spPr>
            <a:xfrm>
              <a:off x="3656800" y="2378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74"/>
            <p:cNvSpPr/>
            <p:nvPr/>
          </p:nvSpPr>
          <p:spPr>
            <a:xfrm>
              <a:off x="3656800" y="2378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74"/>
            <p:cNvSpPr/>
            <p:nvPr/>
          </p:nvSpPr>
          <p:spPr>
            <a:xfrm>
              <a:off x="3656175" y="2378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74"/>
            <p:cNvSpPr/>
            <p:nvPr/>
          </p:nvSpPr>
          <p:spPr>
            <a:xfrm>
              <a:off x="3656175" y="2378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74"/>
            <p:cNvSpPr/>
            <p:nvPr/>
          </p:nvSpPr>
          <p:spPr>
            <a:xfrm>
              <a:off x="3656175" y="2378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74"/>
            <p:cNvSpPr/>
            <p:nvPr/>
          </p:nvSpPr>
          <p:spPr>
            <a:xfrm>
              <a:off x="3655550" y="2378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74"/>
            <p:cNvSpPr/>
            <p:nvPr/>
          </p:nvSpPr>
          <p:spPr>
            <a:xfrm>
              <a:off x="3655550" y="2378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74"/>
            <p:cNvSpPr/>
            <p:nvPr/>
          </p:nvSpPr>
          <p:spPr>
            <a:xfrm>
              <a:off x="3654900" y="237847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26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74"/>
            <p:cNvSpPr/>
            <p:nvPr/>
          </p:nvSpPr>
          <p:spPr>
            <a:xfrm>
              <a:off x="3654900" y="2378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74"/>
            <p:cNvSpPr/>
            <p:nvPr/>
          </p:nvSpPr>
          <p:spPr>
            <a:xfrm>
              <a:off x="3654275" y="23784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0"/>
                    <a:pt x="1" y="0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74"/>
            <p:cNvSpPr/>
            <p:nvPr/>
          </p:nvSpPr>
          <p:spPr>
            <a:xfrm>
              <a:off x="3669325" y="2371575"/>
              <a:ext cx="14425" cy="13825"/>
            </a:xfrm>
            <a:custGeom>
              <a:avLst/>
              <a:gdLst/>
              <a:ahLst/>
              <a:cxnLst/>
              <a:rect l="l" t="t" r="r" b="b"/>
              <a:pathLst>
                <a:path w="57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77" y="552"/>
                  </a:lnTo>
                  <a:lnTo>
                    <a:pt x="577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74"/>
            <p:cNvSpPr/>
            <p:nvPr/>
          </p:nvSpPr>
          <p:spPr>
            <a:xfrm>
              <a:off x="3683725" y="23797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74"/>
            <p:cNvSpPr/>
            <p:nvPr/>
          </p:nvSpPr>
          <p:spPr>
            <a:xfrm>
              <a:off x="3684350" y="2380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74"/>
            <p:cNvSpPr/>
            <p:nvPr/>
          </p:nvSpPr>
          <p:spPr>
            <a:xfrm>
              <a:off x="3684350" y="2380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74"/>
            <p:cNvSpPr/>
            <p:nvPr/>
          </p:nvSpPr>
          <p:spPr>
            <a:xfrm>
              <a:off x="3684350" y="2380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74"/>
            <p:cNvSpPr/>
            <p:nvPr/>
          </p:nvSpPr>
          <p:spPr>
            <a:xfrm>
              <a:off x="3684350" y="2380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74"/>
            <p:cNvSpPr/>
            <p:nvPr/>
          </p:nvSpPr>
          <p:spPr>
            <a:xfrm>
              <a:off x="3684350" y="2380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74"/>
            <p:cNvSpPr/>
            <p:nvPr/>
          </p:nvSpPr>
          <p:spPr>
            <a:xfrm>
              <a:off x="3683725" y="2380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74"/>
            <p:cNvSpPr/>
            <p:nvPr/>
          </p:nvSpPr>
          <p:spPr>
            <a:xfrm>
              <a:off x="3683725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74"/>
            <p:cNvSpPr/>
            <p:nvPr/>
          </p:nvSpPr>
          <p:spPr>
            <a:xfrm>
              <a:off x="3683725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74"/>
            <p:cNvSpPr/>
            <p:nvPr/>
          </p:nvSpPr>
          <p:spPr>
            <a:xfrm>
              <a:off x="3522700" y="23741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76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74"/>
            <p:cNvSpPr/>
            <p:nvPr/>
          </p:nvSpPr>
          <p:spPr>
            <a:xfrm>
              <a:off x="3505800" y="237282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2"/>
                  </a:lnTo>
                  <a:lnTo>
                    <a:pt x="551" y="552"/>
                  </a:lnTo>
                  <a:lnTo>
                    <a:pt x="551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74"/>
            <p:cNvSpPr/>
            <p:nvPr/>
          </p:nvSpPr>
          <p:spPr>
            <a:xfrm>
              <a:off x="3522075" y="2380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74"/>
            <p:cNvSpPr/>
            <p:nvPr/>
          </p:nvSpPr>
          <p:spPr>
            <a:xfrm>
              <a:off x="3522075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74"/>
            <p:cNvSpPr/>
            <p:nvPr/>
          </p:nvSpPr>
          <p:spPr>
            <a:xfrm>
              <a:off x="3521450" y="2380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74"/>
            <p:cNvSpPr/>
            <p:nvPr/>
          </p:nvSpPr>
          <p:spPr>
            <a:xfrm>
              <a:off x="3521450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74"/>
            <p:cNvSpPr/>
            <p:nvPr/>
          </p:nvSpPr>
          <p:spPr>
            <a:xfrm>
              <a:off x="3520825" y="2380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74"/>
            <p:cNvSpPr/>
            <p:nvPr/>
          </p:nvSpPr>
          <p:spPr>
            <a:xfrm>
              <a:off x="3520825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74"/>
            <p:cNvSpPr/>
            <p:nvPr/>
          </p:nvSpPr>
          <p:spPr>
            <a:xfrm>
              <a:off x="3520825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74"/>
            <p:cNvSpPr/>
            <p:nvPr/>
          </p:nvSpPr>
          <p:spPr>
            <a:xfrm>
              <a:off x="3520200" y="23809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74"/>
            <p:cNvSpPr/>
            <p:nvPr/>
          </p:nvSpPr>
          <p:spPr>
            <a:xfrm>
              <a:off x="3520200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74"/>
            <p:cNvSpPr/>
            <p:nvPr/>
          </p:nvSpPr>
          <p:spPr>
            <a:xfrm>
              <a:off x="3520200" y="23809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74"/>
            <p:cNvSpPr/>
            <p:nvPr/>
          </p:nvSpPr>
          <p:spPr>
            <a:xfrm>
              <a:off x="3519575" y="2380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74"/>
            <p:cNvSpPr/>
            <p:nvPr/>
          </p:nvSpPr>
          <p:spPr>
            <a:xfrm>
              <a:off x="3505150" y="2364225"/>
              <a:ext cx="29475" cy="16775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lnTo>
                    <a:pt x="703" y="671"/>
                  </a:lnTo>
                  <a:lnTo>
                    <a:pt x="1154" y="395"/>
                  </a:lnTo>
                  <a:cubicBezTo>
                    <a:pt x="1179" y="395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74"/>
            <p:cNvSpPr/>
            <p:nvPr/>
          </p:nvSpPr>
          <p:spPr>
            <a:xfrm>
              <a:off x="3506425" y="2364075"/>
              <a:ext cx="26950" cy="15050"/>
            </a:xfrm>
            <a:custGeom>
              <a:avLst/>
              <a:gdLst/>
              <a:ahLst/>
              <a:cxnLst/>
              <a:rect l="l" t="t" r="r" b="b"/>
              <a:pathLst>
                <a:path w="1078" h="602" extrusionOk="0">
                  <a:moveTo>
                    <a:pt x="501" y="0"/>
                  </a:moveTo>
                  <a:cubicBezTo>
                    <a:pt x="476" y="0"/>
                    <a:pt x="451" y="0"/>
                    <a:pt x="451" y="25"/>
                  </a:cubicBezTo>
                  <a:cubicBezTo>
                    <a:pt x="451" y="25"/>
                    <a:pt x="0" y="276"/>
                    <a:pt x="0" y="276"/>
                  </a:cubicBezTo>
                  <a:lnTo>
                    <a:pt x="551" y="602"/>
                  </a:lnTo>
                  <a:lnTo>
                    <a:pt x="627" y="602"/>
                  </a:lnTo>
                  <a:cubicBezTo>
                    <a:pt x="627" y="602"/>
                    <a:pt x="1078" y="326"/>
                    <a:pt x="1078" y="326"/>
                  </a:cubicBezTo>
                  <a:lnTo>
                    <a:pt x="551" y="25"/>
                  </a:lnTo>
                  <a:cubicBezTo>
                    <a:pt x="526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4"/>
            <p:cNvSpPr/>
            <p:nvPr/>
          </p:nvSpPr>
          <p:spPr>
            <a:xfrm>
              <a:off x="3561550" y="23753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4"/>
            <p:cNvSpPr/>
            <p:nvPr/>
          </p:nvSpPr>
          <p:spPr>
            <a:xfrm>
              <a:off x="3545250" y="2373450"/>
              <a:ext cx="13200" cy="13825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27" y="552"/>
                  </a:lnTo>
                  <a:lnTo>
                    <a:pt x="527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4"/>
            <p:cNvSpPr/>
            <p:nvPr/>
          </p:nvSpPr>
          <p:spPr>
            <a:xfrm>
              <a:off x="3561550" y="2381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4"/>
            <p:cNvSpPr/>
            <p:nvPr/>
          </p:nvSpPr>
          <p:spPr>
            <a:xfrm>
              <a:off x="3560925" y="2381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4"/>
            <p:cNvSpPr/>
            <p:nvPr/>
          </p:nvSpPr>
          <p:spPr>
            <a:xfrm>
              <a:off x="3560300" y="2382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4"/>
            <p:cNvSpPr/>
            <p:nvPr/>
          </p:nvSpPr>
          <p:spPr>
            <a:xfrm>
              <a:off x="3560300" y="2382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4"/>
            <p:cNvSpPr/>
            <p:nvPr/>
          </p:nvSpPr>
          <p:spPr>
            <a:xfrm>
              <a:off x="3560300" y="2382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4"/>
            <p:cNvSpPr/>
            <p:nvPr/>
          </p:nvSpPr>
          <p:spPr>
            <a:xfrm>
              <a:off x="3559675" y="23822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4"/>
            <p:cNvSpPr/>
            <p:nvPr/>
          </p:nvSpPr>
          <p:spPr>
            <a:xfrm>
              <a:off x="3559675" y="2382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4"/>
            <p:cNvSpPr/>
            <p:nvPr/>
          </p:nvSpPr>
          <p:spPr>
            <a:xfrm>
              <a:off x="3559675" y="2381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4"/>
            <p:cNvSpPr/>
            <p:nvPr/>
          </p:nvSpPr>
          <p:spPr>
            <a:xfrm>
              <a:off x="3559050" y="2381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4"/>
            <p:cNvSpPr/>
            <p:nvPr/>
          </p:nvSpPr>
          <p:spPr>
            <a:xfrm>
              <a:off x="3559050" y="2381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4"/>
            <p:cNvSpPr/>
            <p:nvPr/>
          </p:nvSpPr>
          <p:spPr>
            <a:xfrm>
              <a:off x="3558425" y="2381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4"/>
            <p:cNvSpPr/>
            <p:nvPr/>
          </p:nvSpPr>
          <p:spPr>
            <a:xfrm>
              <a:off x="3601025" y="237597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4"/>
            <p:cNvSpPr/>
            <p:nvPr/>
          </p:nvSpPr>
          <p:spPr>
            <a:xfrm>
              <a:off x="3584100" y="2374725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4"/>
            <p:cNvSpPr/>
            <p:nvPr/>
          </p:nvSpPr>
          <p:spPr>
            <a:xfrm>
              <a:off x="3689375" y="2382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4"/>
            <p:cNvSpPr/>
            <p:nvPr/>
          </p:nvSpPr>
          <p:spPr>
            <a:xfrm>
              <a:off x="3689375" y="2382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4"/>
            <p:cNvSpPr/>
            <p:nvPr/>
          </p:nvSpPr>
          <p:spPr>
            <a:xfrm>
              <a:off x="3688750" y="2382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4"/>
            <p:cNvSpPr/>
            <p:nvPr/>
          </p:nvSpPr>
          <p:spPr>
            <a:xfrm>
              <a:off x="3688750" y="2382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52"/>
                    <a:pt x="0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4"/>
            <p:cNvSpPr/>
            <p:nvPr/>
          </p:nvSpPr>
          <p:spPr>
            <a:xfrm>
              <a:off x="3688750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4"/>
            <p:cNvSpPr/>
            <p:nvPr/>
          </p:nvSpPr>
          <p:spPr>
            <a:xfrm>
              <a:off x="3688750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4"/>
            <p:cNvSpPr/>
            <p:nvPr/>
          </p:nvSpPr>
          <p:spPr>
            <a:xfrm>
              <a:off x="3688125" y="2382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4"/>
            <p:cNvSpPr/>
            <p:nvPr/>
          </p:nvSpPr>
          <p:spPr>
            <a:xfrm>
              <a:off x="368812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4"/>
            <p:cNvSpPr/>
            <p:nvPr/>
          </p:nvSpPr>
          <p:spPr>
            <a:xfrm>
              <a:off x="368812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4"/>
            <p:cNvSpPr/>
            <p:nvPr/>
          </p:nvSpPr>
          <p:spPr>
            <a:xfrm>
              <a:off x="3687500" y="2382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25" y="252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4"/>
            <p:cNvSpPr/>
            <p:nvPr/>
          </p:nvSpPr>
          <p:spPr>
            <a:xfrm>
              <a:off x="3687500" y="2382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4"/>
            <p:cNvSpPr/>
            <p:nvPr/>
          </p:nvSpPr>
          <p:spPr>
            <a:xfrm>
              <a:off x="3526475" y="2376600"/>
              <a:ext cx="10675" cy="11925"/>
            </a:xfrm>
            <a:custGeom>
              <a:avLst/>
              <a:gdLst/>
              <a:ahLst/>
              <a:cxnLst/>
              <a:rect l="l" t="t" r="r" b="b"/>
              <a:pathLst>
                <a:path w="427" h="477" extrusionOk="0">
                  <a:moveTo>
                    <a:pt x="426" y="0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26" y="22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4"/>
            <p:cNvSpPr/>
            <p:nvPr/>
          </p:nvSpPr>
          <p:spPr>
            <a:xfrm>
              <a:off x="3600400" y="2382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4"/>
            <p:cNvSpPr/>
            <p:nvPr/>
          </p:nvSpPr>
          <p:spPr>
            <a:xfrm>
              <a:off x="3599775" y="2382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4"/>
            <p:cNvSpPr/>
            <p:nvPr/>
          </p:nvSpPr>
          <p:spPr>
            <a:xfrm>
              <a:off x="359977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4"/>
            <p:cNvSpPr/>
            <p:nvPr/>
          </p:nvSpPr>
          <p:spPr>
            <a:xfrm>
              <a:off x="3599150" y="2382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4"/>
            <p:cNvSpPr/>
            <p:nvPr/>
          </p:nvSpPr>
          <p:spPr>
            <a:xfrm>
              <a:off x="3599150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4"/>
            <p:cNvSpPr/>
            <p:nvPr/>
          </p:nvSpPr>
          <p:spPr>
            <a:xfrm>
              <a:off x="3598525" y="2382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4"/>
            <p:cNvSpPr/>
            <p:nvPr/>
          </p:nvSpPr>
          <p:spPr>
            <a:xfrm>
              <a:off x="359852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4"/>
            <p:cNvSpPr/>
            <p:nvPr/>
          </p:nvSpPr>
          <p:spPr>
            <a:xfrm>
              <a:off x="359852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4"/>
            <p:cNvSpPr/>
            <p:nvPr/>
          </p:nvSpPr>
          <p:spPr>
            <a:xfrm>
              <a:off x="3597900" y="2382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4"/>
            <p:cNvSpPr/>
            <p:nvPr/>
          </p:nvSpPr>
          <p:spPr>
            <a:xfrm>
              <a:off x="3597900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4"/>
            <p:cNvSpPr/>
            <p:nvPr/>
          </p:nvSpPr>
          <p:spPr>
            <a:xfrm>
              <a:off x="3597275" y="2382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26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4"/>
            <p:cNvSpPr/>
            <p:nvPr/>
          </p:nvSpPr>
          <p:spPr>
            <a:xfrm>
              <a:off x="3582850" y="2366100"/>
              <a:ext cx="30100" cy="16625"/>
            </a:xfrm>
            <a:custGeom>
              <a:avLst/>
              <a:gdLst/>
              <a:ahLst/>
              <a:cxnLst/>
              <a:rect l="l" t="t" r="r" b="b"/>
              <a:pathLst>
                <a:path w="1204" h="665" extrusionOk="0">
                  <a:moveTo>
                    <a:pt x="552" y="1"/>
                  </a:moveTo>
                  <a:cubicBezTo>
                    <a:pt x="527" y="1"/>
                    <a:pt x="502" y="7"/>
                    <a:pt x="477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46"/>
                  </a:lnTo>
                  <a:cubicBezTo>
                    <a:pt x="602" y="658"/>
                    <a:pt x="627" y="665"/>
                    <a:pt x="652" y="665"/>
                  </a:cubicBezTo>
                  <a:cubicBezTo>
                    <a:pt x="677" y="665"/>
                    <a:pt x="703" y="658"/>
                    <a:pt x="728" y="646"/>
                  </a:cubicBez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2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4"/>
            <p:cNvSpPr/>
            <p:nvPr/>
          </p:nvSpPr>
          <p:spPr>
            <a:xfrm>
              <a:off x="3584100" y="2365950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452" y="0"/>
                  </a:moveTo>
                  <a:lnTo>
                    <a:pt x="1" y="276"/>
                  </a:lnTo>
                  <a:lnTo>
                    <a:pt x="26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3" y="577"/>
                  </a:cubicBezTo>
                  <a:cubicBezTo>
                    <a:pt x="653" y="577"/>
                    <a:pt x="1104" y="326"/>
                    <a:pt x="1104" y="326"/>
                  </a:cubicBezTo>
                  <a:lnTo>
                    <a:pt x="1079" y="32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4"/>
            <p:cNvSpPr/>
            <p:nvPr/>
          </p:nvSpPr>
          <p:spPr>
            <a:xfrm>
              <a:off x="3639875" y="237660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4"/>
            <p:cNvSpPr/>
            <p:nvPr/>
          </p:nvSpPr>
          <p:spPr>
            <a:xfrm>
              <a:off x="3622950" y="237535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4"/>
            <p:cNvSpPr/>
            <p:nvPr/>
          </p:nvSpPr>
          <p:spPr>
            <a:xfrm>
              <a:off x="3265175" y="2349650"/>
              <a:ext cx="3175" cy="10675"/>
            </a:xfrm>
            <a:custGeom>
              <a:avLst/>
              <a:gdLst/>
              <a:ahLst/>
              <a:cxnLst/>
              <a:rect l="l" t="t" r="r" b="b"/>
              <a:pathLst>
                <a:path w="127" h="42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326"/>
                    <a:pt x="26" y="377"/>
                    <a:pt x="126" y="427"/>
                  </a:cubicBezTo>
                  <a:lnTo>
                    <a:pt x="126" y="201"/>
                  </a:lnTo>
                  <a:cubicBezTo>
                    <a:pt x="26" y="151"/>
                    <a:pt x="1" y="76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4"/>
            <p:cNvSpPr/>
            <p:nvPr/>
          </p:nvSpPr>
          <p:spPr>
            <a:xfrm>
              <a:off x="3265175" y="2349650"/>
              <a:ext cx="3175" cy="10675"/>
            </a:xfrm>
            <a:custGeom>
              <a:avLst/>
              <a:gdLst/>
              <a:ahLst/>
              <a:cxnLst/>
              <a:rect l="l" t="t" r="r" b="b"/>
              <a:pathLst>
                <a:path w="127" h="42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326"/>
                    <a:pt x="26" y="377"/>
                    <a:pt x="126" y="427"/>
                  </a:cubicBezTo>
                  <a:lnTo>
                    <a:pt x="126" y="201"/>
                  </a:lnTo>
                  <a:cubicBezTo>
                    <a:pt x="26" y="151"/>
                    <a:pt x="1" y="76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4"/>
            <p:cNvSpPr/>
            <p:nvPr/>
          </p:nvSpPr>
          <p:spPr>
            <a:xfrm>
              <a:off x="3706300" y="2359050"/>
              <a:ext cx="5025" cy="8800"/>
            </a:xfrm>
            <a:custGeom>
              <a:avLst/>
              <a:gdLst/>
              <a:ahLst/>
              <a:cxnLst/>
              <a:rect l="l" t="t" r="r" b="b"/>
              <a:pathLst>
                <a:path w="201" h="352" extrusionOk="0">
                  <a:moveTo>
                    <a:pt x="201" y="1"/>
                  </a:moveTo>
                  <a:lnTo>
                    <a:pt x="0" y="126"/>
                  </a:lnTo>
                  <a:lnTo>
                    <a:pt x="0" y="351"/>
                  </a:lnTo>
                  <a:lnTo>
                    <a:pt x="201" y="226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4"/>
            <p:cNvSpPr/>
            <p:nvPr/>
          </p:nvSpPr>
          <p:spPr>
            <a:xfrm>
              <a:off x="3441875" y="23753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4"/>
            <p:cNvSpPr/>
            <p:nvPr/>
          </p:nvSpPr>
          <p:spPr>
            <a:xfrm>
              <a:off x="3441875" y="23753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4"/>
            <p:cNvSpPr/>
            <p:nvPr/>
          </p:nvSpPr>
          <p:spPr>
            <a:xfrm>
              <a:off x="3441250" y="23753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4"/>
            <p:cNvSpPr/>
            <p:nvPr/>
          </p:nvSpPr>
          <p:spPr>
            <a:xfrm>
              <a:off x="3440625" y="23753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26" y="226"/>
                    <a:pt x="26" y="226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74"/>
            <p:cNvSpPr/>
            <p:nvPr/>
          </p:nvSpPr>
          <p:spPr>
            <a:xfrm>
              <a:off x="344062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74"/>
            <p:cNvSpPr/>
            <p:nvPr/>
          </p:nvSpPr>
          <p:spPr>
            <a:xfrm>
              <a:off x="3440000" y="23753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4"/>
            <p:cNvSpPr/>
            <p:nvPr/>
          </p:nvSpPr>
          <p:spPr>
            <a:xfrm>
              <a:off x="3439375" y="23753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4"/>
            <p:cNvSpPr/>
            <p:nvPr/>
          </p:nvSpPr>
          <p:spPr>
            <a:xfrm>
              <a:off x="3439375" y="2375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4"/>
            <p:cNvSpPr/>
            <p:nvPr/>
          </p:nvSpPr>
          <p:spPr>
            <a:xfrm>
              <a:off x="3438750" y="23753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4"/>
            <p:cNvSpPr/>
            <p:nvPr/>
          </p:nvSpPr>
          <p:spPr>
            <a:xfrm>
              <a:off x="3438125" y="23753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4"/>
            <p:cNvSpPr/>
            <p:nvPr/>
          </p:nvSpPr>
          <p:spPr>
            <a:xfrm>
              <a:off x="3436875" y="2375350"/>
              <a:ext cx="1275" cy="6275"/>
            </a:xfrm>
            <a:custGeom>
              <a:avLst/>
              <a:gdLst/>
              <a:ahLst/>
              <a:cxnLst/>
              <a:rect l="l" t="t" r="r" b="b"/>
              <a:pathLst>
                <a:path w="51" h="251" extrusionOk="0">
                  <a:moveTo>
                    <a:pt x="50" y="0"/>
                  </a:moveTo>
                  <a:cubicBezTo>
                    <a:pt x="25" y="0"/>
                    <a:pt x="25" y="25"/>
                    <a:pt x="0" y="25"/>
                  </a:cubicBezTo>
                  <a:lnTo>
                    <a:pt x="0" y="251"/>
                  </a:lnTo>
                  <a:lnTo>
                    <a:pt x="50" y="25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4"/>
            <p:cNvSpPr/>
            <p:nvPr/>
          </p:nvSpPr>
          <p:spPr>
            <a:xfrm>
              <a:off x="3544000" y="2364850"/>
              <a:ext cx="30100" cy="17250"/>
            </a:xfrm>
            <a:custGeom>
              <a:avLst/>
              <a:gdLst/>
              <a:ahLst/>
              <a:cxnLst/>
              <a:rect l="l" t="t" r="r" b="b"/>
              <a:pathLst>
                <a:path w="1204" h="690" extrusionOk="0">
                  <a:moveTo>
                    <a:pt x="549" y="0"/>
                  </a:moveTo>
                  <a:cubicBezTo>
                    <a:pt x="527" y="0"/>
                    <a:pt x="502" y="7"/>
                    <a:pt x="477" y="19"/>
                  </a:cubicBezTo>
                  <a:lnTo>
                    <a:pt x="51" y="270"/>
                  </a:lnTo>
                  <a:cubicBezTo>
                    <a:pt x="1" y="295"/>
                    <a:pt x="1" y="345"/>
                    <a:pt x="51" y="345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90" y="683"/>
                    <a:pt x="703" y="671"/>
                  </a:cubicBezTo>
                  <a:lnTo>
                    <a:pt x="1154" y="420"/>
                  </a:lnTo>
                  <a:cubicBezTo>
                    <a:pt x="1204" y="395"/>
                    <a:pt x="1204" y="370"/>
                    <a:pt x="1154" y="345"/>
                  </a:cubicBezTo>
                  <a:lnTo>
                    <a:pt x="602" y="19"/>
                  </a:lnTo>
                  <a:cubicBezTo>
                    <a:pt x="590" y="7"/>
                    <a:pt x="571" y="0"/>
                    <a:pt x="54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4"/>
            <p:cNvSpPr/>
            <p:nvPr/>
          </p:nvSpPr>
          <p:spPr>
            <a:xfrm>
              <a:off x="3545250" y="2365325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452" y="0"/>
                  </a:moveTo>
                  <a:cubicBezTo>
                    <a:pt x="452" y="0"/>
                    <a:pt x="1" y="251"/>
                    <a:pt x="1" y="251"/>
                  </a:cubicBezTo>
                  <a:cubicBezTo>
                    <a:pt x="1" y="251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602" y="602"/>
                  </a:cubicBezTo>
                  <a:cubicBezTo>
                    <a:pt x="602" y="602"/>
                    <a:pt x="628" y="577"/>
                    <a:pt x="653" y="577"/>
                  </a:cubicBezTo>
                  <a:cubicBezTo>
                    <a:pt x="653" y="577"/>
                    <a:pt x="1104" y="326"/>
                    <a:pt x="1104" y="326"/>
                  </a:cubicBezTo>
                  <a:cubicBezTo>
                    <a:pt x="1104" y="326"/>
                    <a:pt x="1079" y="326"/>
                    <a:pt x="1079" y="301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4"/>
            <p:cNvSpPr/>
            <p:nvPr/>
          </p:nvSpPr>
          <p:spPr>
            <a:xfrm>
              <a:off x="3639250" y="23835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4"/>
            <p:cNvSpPr/>
            <p:nvPr/>
          </p:nvSpPr>
          <p:spPr>
            <a:xfrm>
              <a:off x="3638625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4"/>
            <p:cNvSpPr/>
            <p:nvPr/>
          </p:nvSpPr>
          <p:spPr>
            <a:xfrm>
              <a:off x="3638625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4"/>
            <p:cNvSpPr/>
            <p:nvPr/>
          </p:nvSpPr>
          <p:spPr>
            <a:xfrm>
              <a:off x="3638000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4"/>
            <p:cNvSpPr/>
            <p:nvPr/>
          </p:nvSpPr>
          <p:spPr>
            <a:xfrm>
              <a:off x="363800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4"/>
            <p:cNvSpPr/>
            <p:nvPr/>
          </p:nvSpPr>
          <p:spPr>
            <a:xfrm>
              <a:off x="363800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4"/>
            <p:cNvSpPr/>
            <p:nvPr/>
          </p:nvSpPr>
          <p:spPr>
            <a:xfrm>
              <a:off x="3637375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4"/>
            <p:cNvSpPr/>
            <p:nvPr/>
          </p:nvSpPr>
          <p:spPr>
            <a:xfrm>
              <a:off x="3637375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4"/>
            <p:cNvSpPr/>
            <p:nvPr/>
          </p:nvSpPr>
          <p:spPr>
            <a:xfrm>
              <a:off x="3636750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4"/>
            <p:cNvSpPr/>
            <p:nvPr/>
          </p:nvSpPr>
          <p:spPr>
            <a:xfrm>
              <a:off x="3636750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4"/>
            <p:cNvSpPr/>
            <p:nvPr/>
          </p:nvSpPr>
          <p:spPr>
            <a:xfrm>
              <a:off x="3636750" y="2383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4"/>
            <p:cNvSpPr/>
            <p:nvPr/>
          </p:nvSpPr>
          <p:spPr>
            <a:xfrm>
              <a:off x="3565300" y="2377225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4"/>
            <p:cNvSpPr/>
            <p:nvPr/>
          </p:nvSpPr>
          <p:spPr>
            <a:xfrm>
              <a:off x="3526475" y="2382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4"/>
            <p:cNvSpPr/>
            <p:nvPr/>
          </p:nvSpPr>
          <p:spPr>
            <a:xfrm>
              <a:off x="3525850" y="2382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27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4"/>
            <p:cNvSpPr/>
            <p:nvPr/>
          </p:nvSpPr>
          <p:spPr>
            <a:xfrm>
              <a:off x="3525850" y="2382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4"/>
            <p:cNvSpPr/>
            <p:nvPr/>
          </p:nvSpPr>
          <p:spPr>
            <a:xfrm>
              <a:off x="3525850" y="2382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4"/>
            <p:cNvSpPr/>
            <p:nvPr/>
          </p:nvSpPr>
          <p:spPr>
            <a:xfrm>
              <a:off x="3525850" y="2383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4"/>
            <p:cNvSpPr/>
            <p:nvPr/>
          </p:nvSpPr>
          <p:spPr>
            <a:xfrm>
              <a:off x="352585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4"/>
            <p:cNvSpPr/>
            <p:nvPr/>
          </p:nvSpPr>
          <p:spPr>
            <a:xfrm>
              <a:off x="352585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4"/>
            <p:cNvSpPr/>
            <p:nvPr/>
          </p:nvSpPr>
          <p:spPr>
            <a:xfrm>
              <a:off x="352585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4"/>
            <p:cNvSpPr/>
            <p:nvPr/>
          </p:nvSpPr>
          <p:spPr>
            <a:xfrm>
              <a:off x="3661175" y="2375975"/>
              <a:ext cx="14450" cy="14425"/>
            </a:xfrm>
            <a:custGeom>
              <a:avLst/>
              <a:gdLst/>
              <a:ahLst/>
              <a:cxnLst/>
              <a:rect l="l" t="t" r="r" b="b"/>
              <a:pathLst>
                <a:path w="578" h="577" extrusionOk="0">
                  <a:moveTo>
                    <a:pt x="1" y="0"/>
                  </a:moveTo>
                  <a:lnTo>
                    <a:pt x="1" y="251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4"/>
            <p:cNvSpPr/>
            <p:nvPr/>
          </p:nvSpPr>
          <p:spPr>
            <a:xfrm>
              <a:off x="3678100" y="2380975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1"/>
                  </a:moveTo>
                  <a:lnTo>
                    <a:pt x="0" y="126"/>
                  </a:lnTo>
                  <a:lnTo>
                    <a:pt x="0" y="377"/>
                  </a:lnTo>
                  <a:lnTo>
                    <a:pt x="226" y="251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4"/>
            <p:cNvSpPr/>
            <p:nvPr/>
          </p:nvSpPr>
          <p:spPr>
            <a:xfrm>
              <a:off x="3540875" y="23766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27"/>
                  </a:lnTo>
                  <a:lnTo>
                    <a:pt x="527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4"/>
            <p:cNvSpPr/>
            <p:nvPr/>
          </p:nvSpPr>
          <p:spPr>
            <a:xfrm>
              <a:off x="3604150" y="23778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4"/>
            <p:cNvSpPr/>
            <p:nvPr/>
          </p:nvSpPr>
          <p:spPr>
            <a:xfrm>
              <a:off x="3678100" y="2384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4"/>
            <p:cNvSpPr/>
            <p:nvPr/>
          </p:nvSpPr>
          <p:spPr>
            <a:xfrm>
              <a:off x="3677475" y="2384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4"/>
            <p:cNvSpPr/>
            <p:nvPr/>
          </p:nvSpPr>
          <p:spPr>
            <a:xfrm>
              <a:off x="3677475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4"/>
            <p:cNvSpPr/>
            <p:nvPr/>
          </p:nvSpPr>
          <p:spPr>
            <a:xfrm>
              <a:off x="3676850" y="2384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4"/>
            <p:cNvSpPr/>
            <p:nvPr/>
          </p:nvSpPr>
          <p:spPr>
            <a:xfrm>
              <a:off x="3676850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4"/>
            <p:cNvSpPr/>
            <p:nvPr/>
          </p:nvSpPr>
          <p:spPr>
            <a:xfrm>
              <a:off x="3676850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4"/>
            <p:cNvSpPr/>
            <p:nvPr/>
          </p:nvSpPr>
          <p:spPr>
            <a:xfrm>
              <a:off x="3676850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4"/>
            <p:cNvSpPr/>
            <p:nvPr/>
          </p:nvSpPr>
          <p:spPr>
            <a:xfrm>
              <a:off x="3676225" y="23847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4"/>
            <p:cNvSpPr/>
            <p:nvPr/>
          </p:nvSpPr>
          <p:spPr>
            <a:xfrm>
              <a:off x="3676225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4"/>
            <p:cNvSpPr/>
            <p:nvPr/>
          </p:nvSpPr>
          <p:spPr>
            <a:xfrm>
              <a:off x="3676225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4"/>
            <p:cNvSpPr/>
            <p:nvPr/>
          </p:nvSpPr>
          <p:spPr>
            <a:xfrm>
              <a:off x="3675600" y="23841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4"/>
            <p:cNvSpPr/>
            <p:nvPr/>
          </p:nvSpPr>
          <p:spPr>
            <a:xfrm>
              <a:off x="3660550" y="2371125"/>
              <a:ext cx="23825" cy="13475"/>
            </a:xfrm>
            <a:custGeom>
              <a:avLst/>
              <a:gdLst/>
              <a:ahLst/>
              <a:cxnLst/>
              <a:rect l="l" t="t" r="r" b="b"/>
              <a:pathLst>
                <a:path w="953" h="539" extrusionOk="0">
                  <a:moveTo>
                    <a:pt x="301" y="0"/>
                  </a:moveTo>
                  <a:cubicBezTo>
                    <a:pt x="282" y="0"/>
                    <a:pt x="264" y="6"/>
                    <a:pt x="251" y="19"/>
                  </a:cubicBezTo>
                  <a:lnTo>
                    <a:pt x="26" y="144"/>
                  </a:lnTo>
                  <a:cubicBezTo>
                    <a:pt x="1" y="169"/>
                    <a:pt x="1" y="194"/>
                    <a:pt x="26" y="194"/>
                  </a:cubicBezTo>
                  <a:lnTo>
                    <a:pt x="602" y="520"/>
                  </a:lnTo>
                  <a:cubicBezTo>
                    <a:pt x="615" y="533"/>
                    <a:pt x="633" y="539"/>
                    <a:pt x="652" y="539"/>
                  </a:cubicBezTo>
                  <a:cubicBezTo>
                    <a:pt x="671" y="539"/>
                    <a:pt x="690" y="533"/>
                    <a:pt x="702" y="520"/>
                  </a:cubicBezTo>
                  <a:lnTo>
                    <a:pt x="928" y="395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6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4"/>
            <p:cNvSpPr/>
            <p:nvPr/>
          </p:nvSpPr>
          <p:spPr>
            <a:xfrm>
              <a:off x="3662425" y="2370950"/>
              <a:ext cx="20700" cy="11925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26" y="1"/>
                  </a:moveTo>
                  <a:cubicBezTo>
                    <a:pt x="226" y="1"/>
                    <a:pt x="201" y="1"/>
                    <a:pt x="201" y="26"/>
                  </a:cubicBezTo>
                  <a:lnTo>
                    <a:pt x="1" y="126"/>
                  </a:lnTo>
                  <a:lnTo>
                    <a:pt x="552" y="452"/>
                  </a:lnTo>
                  <a:cubicBezTo>
                    <a:pt x="552" y="477"/>
                    <a:pt x="577" y="477"/>
                    <a:pt x="577" y="477"/>
                  </a:cubicBezTo>
                  <a:lnTo>
                    <a:pt x="602" y="477"/>
                  </a:lnTo>
                  <a:lnTo>
                    <a:pt x="828" y="352"/>
                  </a:lnTo>
                  <a:lnTo>
                    <a:pt x="251" y="26"/>
                  </a:lnTo>
                  <a:cubicBezTo>
                    <a:pt x="251" y="1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4"/>
            <p:cNvSpPr/>
            <p:nvPr/>
          </p:nvSpPr>
          <p:spPr>
            <a:xfrm>
              <a:off x="3565300" y="23835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4"/>
            <p:cNvSpPr/>
            <p:nvPr/>
          </p:nvSpPr>
          <p:spPr>
            <a:xfrm>
              <a:off x="3564675" y="23835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4"/>
            <p:cNvSpPr/>
            <p:nvPr/>
          </p:nvSpPr>
          <p:spPr>
            <a:xfrm>
              <a:off x="3564675" y="2384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4"/>
            <p:cNvSpPr/>
            <p:nvPr/>
          </p:nvSpPr>
          <p:spPr>
            <a:xfrm>
              <a:off x="3564675" y="23841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4"/>
            <p:cNvSpPr/>
            <p:nvPr/>
          </p:nvSpPr>
          <p:spPr>
            <a:xfrm>
              <a:off x="3564675" y="2384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4"/>
            <p:cNvSpPr/>
            <p:nvPr/>
          </p:nvSpPr>
          <p:spPr>
            <a:xfrm>
              <a:off x="3564675" y="2384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4"/>
            <p:cNvSpPr/>
            <p:nvPr/>
          </p:nvSpPr>
          <p:spPr>
            <a:xfrm>
              <a:off x="3564675" y="23841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4"/>
            <p:cNvSpPr/>
            <p:nvPr/>
          </p:nvSpPr>
          <p:spPr>
            <a:xfrm>
              <a:off x="3564675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4"/>
            <p:cNvSpPr/>
            <p:nvPr/>
          </p:nvSpPr>
          <p:spPr>
            <a:xfrm>
              <a:off x="3525850" y="23835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50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4"/>
            <p:cNvSpPr/>
            <p:nvPr/>
          </p:nvSpPr>
          <p:spPr>
            <a:xfrm>
              <a:off x="3579725" y="237722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4"/>
            <p:cNvSpPr/>
            <p:nvPr/>
          </p:nvSpPr>
          <p:spPr>
            <a:xfrm>
              <a:off x="3643000" y="23791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4"/>
            <p:cNvSpPr/>
            <p:nvPr/>
          </p:nvSpPr>
          <p:spPr>
            <a:xfrm>
              <a:off x="3554025" y="23841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4"/>
            <p:cNvSpPr/>
            <p:nvPr/>
          </p:nvSpPr>
          <p:spPr>
            <a:xfrm>
              <a:off x="3604150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4"/>
            <p:cNvSpPr/>
            <p:nvPr/>
          </p:nvSpPr>
          <p:spPr>
            <a:xfrm>
              <a:off x="3604150" y="23847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4"/>
            <p:cNvSpPr/>
            <p:nvPr/>
          </p:nvSpPr>
          <p:spPr>
            <a:xfrm>
              <a:off x="3603525" y="23847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4"/>
            <p:cNvSpPr/>
            <p:nvPr/>
          </p:nvSpPr>
          <p:spPr>
            <a:xfrm>
              <a:off x="3603525" y="23847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4"/>
            <p:cNvSpPr/>
            <p:nvPr/>
          </p:nvSpPr>
          <p:spPr>
            <a:xfrm>
              <a:off x="3603525" y="23847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4"/>
            <p:cNvSpPr/>
            <p:nvPr/>
          </p:nvSpPr>
          <p:spPr>
            <a:xfrm>
              <a:off x="3603525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4"/>
            <p:cNvSpPr/>
            <p:nvPr/>
          </p:nvSpPr>
          <p:spPr>
            <a:xfrm>
              <a:off x="3603525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4"/>
            <p:cNvSpPr/>
            <p:nvPr/>
          </p:nvSpPr>
          <p:spPr>
            <a:xfrm>
              <a:off x="3603525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4"/>
            <p:cNvSpPr/>
            <p:nvPr/>
          </p:nvSpPr>
          <p:spPr>
            <a:xfrm>
              <a:off x="3564675" y="23847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4"/>
            <p:cNvSpPr/>
            <p:nvPr/>
          </p:nvSpPr>
          <p:spPr>
            <a:xfrm>
              <a:off x="3618575" y="237785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4"/>
            <p:cNvSpPr/>
            <p:nvPr/>
          </p:nvSpPr>
          <p:spPr>
            <a:xfrm>
              <a:off x="3592875" y="2384750"/>
              <a:ext cx="1275" cy="6900"/>
            </a:xfrm>
            <a:custGeom>
              <a:avLst/>
              <a:gdLst/>
              <a:ahLst/>
              <a:cxnLst/>
              <a:rect l="l" t="t" r="r" b="b"/>
              <a:pathLst>
                <a:path w="51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51" y="50"/>
                  </a:lnTo>
                  <a:cubicBezTo>
                    <a:pt x="51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4"/>
            <p:cNvSpPr/>
            <p:nvPr/>
          </p:nvSpPr>
          <p:spPr>
            <a:xfrm>
              <a:off x="3643000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4"/>
            <p:cNvSpPr/>
            <p:nvPr/>
          </p:nvSpPr>
          <p:spPr>
            <a:xfrm>
              <a:off x="3643000" y="23853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4"/>
            <p:cNvSpPr/>
            <p:nvPr/>
          </p:nvSpPr>
          <p:spPr>
            <a:xfrm>
              <a:off x="3642375" y="23853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4"/>
            <p:cNvSpPr/>
            <p:nvPr/>
          </p:nvSpPr>
          <p:spPr>
            <a:xfrm>
              <a:off x="3642375" y="23853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26" y="0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4"/>
            <p:cNvSpPr/>
            <p:nvPr/>
          </p:nvSpPr>
          <p:spPr>
            <a:xfrm>
              <a:off x="3642375" y="2386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4"/>
            <p:cNvSpPr/>
            <p:nvPr/>
          </p:nvSpPr>
          <p:spPr>
            <a:xfrm>
              <a:off x="3642375" y="2386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4"/>
            <p:cNvSpPr/>
            <p:nvPr/>
          </p:nvSpPr>
          <p:spPr>
            <a:xfrm>
              <a:off x="3642375" y="2386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4"/>
            <p:cNvSpPr/>
            <p:nvPr/>
          </p:nvSpPr>
          <p:spPr>
            <a:xfrm>
              <a:off x="3642375" y="2386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4"/>
            <p:cNvSpPr/>
            <p:nvPr/>
          </p:nvSpPr>
          <p:spPr>
            <a:xfrm>
              <a:off x="3554650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4"/>
            <p:cNvSpPr/>
            <p:nvPr/>
          </p:nvSpPr>
          <p:spPr>
            <a:xfrm>
              <a:off x="3554650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4"/>
            <p:cNvSpPr/>
            <p:nvPr/>
          </p:nvSpPr>
          <p:spPr>
            <a:xfrm>
              <a:off x="3554650" y="23853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4"/>
            <p:cNvSpPr/>
            <p:nvPr/>
          </p:nvSpPr>
          <p:spPr>
            <a:xfrm>
              <a:off x="3554650" y="23853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4"/>
            <p:cNvSpPr/>
            <p:nvPr/>
          </p:nvSpPr>
          <p:spPr>
            <a:xfrm>
              <a:off x="3554650" y="23853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4"/>
            <p:cNvSpPr/>
            <p:nvPr/>
          </p:nvSpPr>
          <p:spPr>
            <a:xfrm>
              <a:off x="3554650" y="23853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4"/>
            <p:cNvSpPr/>
            <p:nvPr/>
          </p:nvSpPr>
          <p:spPr>
            <a:xfrm>
              <a:off x="3554025" y="23860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4"/>
            <p:cNvSpPr/>
            <p:nvPr/>
          </p:nvSpPr>
          <p:spPr>
            <a:xfrm>
              <a:off x="3554025" y="23860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4"/>
            <p:cNvSpPr/>
            <p:nvPr/>
          </p:nvSpPr>
          <p:spPr>
            <a:xfrm>
              <a:off x="3681850" y="2382850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1"/>
                  </a:moveTo>
                  <a:lnTo>
                    <a:pt x="1" y="151"/>
                  </a:lnTo>
                  <a:lnTo>
                    <a:pt x="1" y="377"/>
                  </a:lnTo>
                  <a:lnTo>
                    <a:pt x="226" y="25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4"/>
            <p:cNvSpPr/>
            <p:nvPr/>
          </p:nvSpPr>
          <p:spPr>
            <a:xfrm>
              <a:off x="3603525" y="23853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0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4"/>
            <p:cNvSpPr/>
            <p:nvPr/>
          </p:nvSpPr>
          <p:spPr>
            <a:xfrm>
              <a:off x="3657425" y="23791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4"/>
            <p:cNvSpPr/>
            <p:nvPr/>
          </p:nvSpPr>
          <p:spPr>
            <a:xfrm>
              <a:off x="3632350" y="23860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4"/>
            <p:cNvSpPr/>
            <p:nvPr/>
          </p:nvSpPr>
          <p:spPr>
            <a:xfrm>
              <a:off x="3681850" y="2386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4"/>
            <p:cNvSpPr/>
            <p:nvPr/>
          </p:nvSpPr>
          <p:spPr>
            <a:xfrm>
              <a:off x="3681225" y="23866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4"/>
            <p:cNvSpPr/>
            <p:nvPr/>
          </p:nvSpPr>
          <p:spPr>
            <a:xfrm>
              <a:off x="368122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4"/>
            <p:cNvSpPr/>
            <p:nvPr/>
          </p:nvSpPr>
          <p:spPr>
            <a:xfrm>
              <a:off x="368122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4"/>
            <p:cNvSpPr/>
            <p:nvPr/>
          </p:nvSpPr>
          <p:spPr>
            <a:xfrm>
              <a:off x="368122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4"/>
            <p:cNvSpPr/>
            <p:nvPr/>
          </p:nvSpPr>
          <p:spPr>
            <a:xfrm>
              <a:off x="368122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4"/>
            <p:cNvSpPr/>
            <p:nvPr/>
          </p:nvSpPr>
          <p:spPr>
            <a:xfrm>
              <a:off x="3681225" y="2387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4"/>
            <p:cNvSpPr/>
            <p:nvPr/>
          </p:nvSpPr>
          <p:spPr>
            <a:xfrm>
              <a:off x="3681225" y="2387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4"/>
            <p:cNvSpPr/>
            <p:nvPr/>
          </p:nvSpPr>
          <p:spPr>
            <a:xfrm>
              <a:off x="3593500" y="23860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4"/>
            <p:cNvSpPr/>
            <p:nvPr/>
          </p:nvSpPr>
          <p:spPr>
            <a:xfrm>
              <a:off x="3593500" y="23860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4"/>
            <p:cNvSpPr/>
            <p:nvPr/>
          </p:nvSpPr>
          <p:spPr>
            <a:xfrm>
              <a:off x="3593500" y="2386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4"/>
            <p:cNvSpPr/>
            <p:nvPr/>
          </p:nvSpPr>
          <p:spPr>
            <a:xfrm>
              <a:off x="3593500" y="23860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4"/>
            <p:cNvSpPr/>
            <p:nvPr/>
          </p:nvSpPr>
          <p:spPr>
            <a:xfrm>
              <a:off x="3593500" y="2386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4"/>
            <p:cNvSpPr/>
            <p:nvPr/>
          </p:nvSpPr>
          <p:spPr>
            <a:xfrm>
              <a:off x="3593500" y="2386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4"/>
            <p:cNvSpPr/>
            <p:nvPr/>
          </p:nvSpPr>
          <p:spPr>
            <a:xfrm>
              <a:off x="3592875" y="2386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4"/>
            <p:cNvSpPr/>
            <p:nvPr/>
          </p:nvSpPr>
          <p:spPr>
            <a:xfrm>
              <a:off x="359287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4"/>
            <p:cNvSpPr/>
            <p:nvPr/>
          </p:nvSpPr>
          <p:spPr>
            <a:xfrm>
              <a:off x="3642375" y="23860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4"/>
            <p:cNvSpPr/>
            <p:nvPr/>
          </p:nvSpPr>
          <p:spPr>
            <a:xfrm>
              <a:off x="3671200" y="23866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4"/>
            <p:cNvSpPr/>
            <p:nvPr/>
          </p:nvSpPr>
          <p:spPr>
            <a:xfrm>
              <a:off x="3671200" y="23866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4"/>
            <p:cNvSpPr/>
            <p:nvPr/>
          </p:nvSpPr>
          <p:spPr>
            <a:xfrm>
              <a:off x="3681225" y="23872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4"/>
            <p:cNvSpPr/>
            <p:nvPr/>
          </p:nvSpPr>
          <p:spPr>
            <a:xfrm>
              <a:off x="363297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4"/>
            <p:cNvSpPr/>
            <p:nvPr/>
          </p:nvSpPr>
          <p:spPr>
            <a:xfrm>
              <a:off x="363297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4"/>
            <p:cNvSpPr/>
            <p:nvPr/>
          </p:nvSpPr>
          <p:spPr>
            <a:xfrm>
              <a:off x="3632975" y="2386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4"/>
            <p:cNvSpPr/>
            <p:nvPr/>
          </p:nvSpPr>
          <p:spPr>
            <a:xfrm>
              <a:off x="3632350" y="23872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4"/>
            <p:cNvSpPr/>
            <p:nvPr/>
          </p:nvSpPr>
          <p:spPr>
            <a:xfrm>
              <a:off x="3632350" y="2387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4"/>
            <p:cNvSpPr/>
            <p:nvPr/>
          </p:nvSpPr>
          <p:spPr>
            <a:xfrm>
              <a:off x="3632350" y="2387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4"/>
            <p:cNvSpPr/>
            <p:nvPr/>
          </p:nvSpPr>
          <p:spPr>
            <a:xfrm>
              <a:off x="3632350" y="2387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4"/>
            <p:cNvSpPr/>
            <p:nvPr/>
          </p:nvSpPr>
          <p:spPr>
            <a:xfrm>
              <a:off x="3632350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4"/>
            <p:cNvSpPr/>
            <p:nvPr/>
          </p:nvSpPr>
          <p:spPr>
            <a:xfrm>
              <a:off x="3560300" y="2387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6" y="251"/>
                    <a:pt x="26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4"/>
            <p:cNvSpPr/>
            <p:nvPr/>
          </p:nvSpPr>
          <p:spPr>
            <a:xfrm>
              <a:off x="3560300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4"/>
            <p:cNvSpPr/>
            <p:nvPr/>
          </p:nvSpPr>
          <p:spPr>
            <a:xfrm>
              <a:off x="3560300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4"/>
            <p:cNvSpPr/>
            <p:nvPr/>
          </p:nvSpPr>
          <p:spPr>
            <a:xfrm>
              <a:off x="3559675" y="2387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4"/>
            <p:cNvSpPr/>
            <p:nvPr/>
          </p:nvSpPr>
          <p:spPr>
            <a:xfrm>
              <a:off x="355967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4"/>
            <p:cNvSpPr/>
            <p:nvPr/>
          </p:nvSpPr>
          <p:spPr>
            <a:xfrm>
              <a:off x="355967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4"/>
            <p:cNvSpPr/>
            <p:nvPr/>
          </p:nvSpPr>
          <p:spPr>
            <a:xfrm>
              <a:off x="3559050" y="2387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4"/>
            <p:cNvSpPr/>
            <p:nvPr/>
          </p:nvSpPr>
          <p:spPr>
            <a:xfrm>
              <a:off x="3559050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4"/>
            <p:cNvSpPr/>
            <p:nvPr/>
          </p:nvSpPr>
          <p:spPr>
            <a:xfrm>
              <a:off x="3558425" y="2387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4"/>
            <p:cNvSpPr/>
            <p:nvPr/>
          </p:nvSpPr>
          <p:spPr>
            <a:xfrm>
              <a:off x="355842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4"/>
            <p:cNvSpPr/>
            <p:nvPr/>
          </p:nvSpPr>
          <p:spPr>
            <a:xfrm>
              <a:off x="3557800" y="2387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4"/>
            <p:cNvSpPr/>
            <p:nvPr/>
          </p:nvSpPr>
          <p:spPr>
            <a:xfrm>
              <a:off x="367182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4"/>
            <p:cNvSpPr/>
            <p:nvPr/>
          </p:nvSpPr>
          <p:spPr>
            <a:xfrm>
              <a:off x="367182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4"/>
            <p:cNvSpPr/>
            <p:nvPr/>
          </p:nvSpPr>
          <p:spPr>
            <a:xfrm>
              <a:off x="3671825" y="2387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4"/>
            <p:cNvSpPr/>
            <p:nvPr/>
          </p:nvSpPr>
          <p:spPr>
            <a:xfrm>
              <a:off x="3671825" y="23878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4"/>
            <p:cNvSpPr/>
            <p:nvPr/>
          </p:nvSpPr>
          <p:spPr>
            <a:xfrm>
              <a:off x="3671200" y="2387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4"/>
            <p:cNvSpPr/>
            <p:nvPr/>
          </p:nvSpPr>
          <p:spPr>
            <a:xfrm>
              <a:off x="3671200" y="23878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26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4"/>
            <p:cNvSpPr/>
            <p:nvPr/>
          </p:nvSpPr>
          <p:spPr>
            <a:xfrm>
              <a:off x="3671200" y="2388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4"/>
            <p:cNvSpPr/>
            <p:nvPr/>
          </p:nvSpPr>
          <p:spPr>
            <a:xfrm>
              <a:off x="3671200" y="2388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4"/>
            <p:cNvSpPr/>
            <p:nvPr/>
          </p:nvSpPr>
          <p:spPr>
            <a:xfrm>
              <a:off x="3599775" y="2388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26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4"/>
            <p:cNvSpPr/>
            <p:nvPr/>
          </p:nvSpPr>
          <p:spPr>
            <a:xfrm>
              <a:off x="3599150" y="2388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4"/>
            <p:cNvSpPr/>
            <p:nvPr/>
          </p:nvSpPr>
          <p:spPr>
            <a:xfrm>
              <a:off x="3599150" y="2388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4"/>
            <p:cNvSpPr/>
            <p:nvPr/>
          </p:nvSpPr>
          <p:spPr>
            <a:xfrm>
              <a:off x="3598525" y="2388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4"/>
            <p:cNvSpPr/>
            <p:nvPr/>
          </p:nvSpPr>
          <p:spPr>
            <a:xfrm>
              <a:off x="3598525" y="2388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4"/>
            <p:cNvSpPr/>
            <p:nvPr/>
          </p:nvSpPr>
          <p:spPr>
            <a:xfrm>
              <a:off x="3598525" y="2388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4"/>
            <p:cNvSpPr/>
            <p:nvPr/>
          </p:nvSpPr>
          <p:spPr>
            <a:xfrm>
              <a:off x="3597900" y="23885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4"/>
            <p:cNvSpPr/>
            <p:nvPr/>
          </p:nvSpPr>
          <p:spPr>
            <a:xfrm>
              <a:off x="3597900" y="2388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4"/>
            <p:cNvSpPr/>
            <p:nvPr/>
          </p:nvSpPr>
          <p:spPr>
            <a:xfrm>
              <a:off x="3597275" y="2388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26"/>
                    <a:pt x="25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4"/>
            <p:cNvSpPr/>
            <p:nvPr/>
          </p:nvSpPr>
          <p:spPr>
            <a:xfrm>
              <a:off x="3597275" y="2388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4"/>
            <p:cNvSpPr/>
            <p:nvPr/>
          </p:nvSpPr>
          <p:spPr>
            <a:xfrm>
              <a:off x="3596650" y="2388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4"/>
            <p:cNvSpPr/>
            <p:nvPr/>
          </p:nvSpPr>
          <p:spPr>
            <a:xfrm>
              <a:off x="3638625" y="2389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4"/>
            <p:cNvSpPr/>
            <p:nvPr/>
          </p:nvSpPr>
          <p:spPr>
            <a:xfrm>
              <a:off x="3638000" y="23891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4"/>
            <p:cNvSpPr/>
            <p:nvPr/>
          </p:nvSpPr>
          <p:spPr>
            <a:xfrm>
              <a:off x="3638000" y="2389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4"/>
            <p:cNvSpPr/>
            <p:nvPr/>
          </p:nvSpPr>
          <p:spPr>
            <a:xfrm>
              <a:off x="3638000" y="2389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4"/>
            <p:cNvSpPr/>
            <p:nvPr/>
          </p:nvSpPr>
          <p:spPr>
            <a:xfrm>
              <a:off x="3637375" y="23891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4"/>
            <p:cNvSpPr/>
            <p:nvPr/>
          </p:nvSpPr>
          <p:spPr>
            <a:xfrm>
              <a:off x="3637375" y="2389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4"/>
            <p:cNvSpPr/>
            <p:nvPr/>
          </p:nvSpPr>
          <p:spPr>
            <a:xfrm>
              <a:off x="3636750" y="23891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4"/>
            <p:cNvSpPr/>
            <p:nvPr/>
          </p:nvSpPr>
          <p:spPr>
            <a:xfrm>
              <a:off x="3636750" y="2389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4"/>
            <p:cNvSpPr/>
            <p:nvPr/>
          </p:nvSpPr>
          <p:spPr>
            <a:xfrm>
              <a:off x="3636750" y="2389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4"/>
            <p:cNvSpPr/>
            <p:nvPr/>
          </p:nvSpPr>
          <p:spPr>
            <a:xfrm>
              <a:off x="3636125" y="23891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4"/>
            <p:cNvSpPr/>
            <p:nvPr/>
          </p:nvSpPr>
          <p:spPr>
            <a:xfrm>
              <a:off x="3635500" y="23897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4"/>
            <p:cNvSpPr/>
            <p:nvPr/>
          </p:nvSpPr>
          <p:spPr>
            <a:xfrm>
              <a:off x="3677475" y="23903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4"/>
            <p:cNvSpPr/>
            <p:nvPr/>
          </p:nvSpPr>
          <p:spPr>
            <a:xfrm>
              <a:off x="3676850" y="2390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4"/>
            <p:cNvSpPr/>
            <p:nvPr/>
          </p:nvSpPr>
          <p:spPr>
            <a:xfrm>
              <a:off x="3676850" y="2390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4"/>
            <p:cNvSpPr/>
            <p:nvPr/>
          </p:nvSpPr>
          <p:spPr>
            <a:xfrm>
              <a:off x="3676850" y="2390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4"/>
            <p:cNvSpPr/>
            <p:nvPr/>
          </p:nvSpPr>
          <p:spPr>
            <a:xfrm>
              <a:off x="3676225" y="2390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4"/>
            <p:cNvSpPr/>
            <p:nvPr/>
          </p:nvSpPr>
          <p:spPr>
            <a:xfrm>
              <a:off x="3676225" y="2390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4"/>
            <p:cNvSpPr/>
            <p:nvPr/>
          </p:nvSpPr>
          <p:spPr>
            <a:xfrm>
              <a:off x="3676225" y="2390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4"/>
            <p:cNvSpPr/>
            <p:nvPr/>
          </p:nvSpPr>
          <p:spPr>
            <a:xfrm>
              <a:off x="3675600" y="23903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4"/>
            <p:cNvSpPr/>
            <p:nvPr/>
          </p:nvSpPr>
          <p:spPr>
            <a:xfrm>
              <a:off x="3675600" y="2390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4"/>
            <p:cNvSpPr/>
            <p:nvPr/>
          </p:nvSpPr>
          <p:spPr>
            <a:xfrm>
              <a:off x="3674950" y="2390375"/>
              <a:ext cx="675" cy="5675"/>
            </a:xfrm>
            <a:custGeom>
              <a:avLst/>
              <a:gdLst/>
              <a:ahLst/>
              <a:cxnLst/>
              <a:rect l="l" t="t" r="r" b="b"/>
              <a:pathLst>
                <a:path w="27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4"/>
            <p:cNvSpPr/>
            <p:nvPr/>
          </p:nvSpPr>
          <p:spPr>
            <a:xfrm>
              <a:off x="3674325" y="23903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4"/>
            <p:cNvSpPr/>
            <p:nvPr/>
          </p:nvSpPr>
          <p:spPr>
            <a:xfrm>
              <a:off x="3689375" y="2382850"/>
              <a:ext cx="14425" cy="14450"/>
            </a:xfrm>
            <a:custGeom>
              <a:avLst/>
              <a:gdLst/>
              <a:ahLst/>
              <a:cxnLst/>
              <a:rect l="l" t="t" r="r" b="b"/>
              <a:pathLst>
                <a:path w="577" h="578" extrusionOk="0">
                  <a:moveTo>
                    <a:pt x="25" y="1"/>
                  </a:moveTo>
                  <a:lnTo>
                    <a:pt x="0" y="252"/>
                  </a:lnTo>
                  <a:lnTo>
                    <a:pt x="577" y="577"/>
                  </a:lnTo>
                  <a:lnTo>
                    <a:pt x="577" y="3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4"/>
            <p:cNvSpPr/>
            <p:nvPr/>
          </p:nvSpPr>
          <p:spPr>
            <a:xfrm>
              <a:off x="3703775" y="2391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26"/>
                    <a:pt x="26" y="251"/>
                    <a:pt x="26" y="251"/>
                  </a:cubicBezTo>
                  <a:lnTo>
                    <a:pt x="26" y="26"/>
                  </a:lnTo>
                  <a:cubicBezTo>
                    <a:pt x="26" y="1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4"/>
            <p:cNvSpPr/>
            <p:nvPr/>
          </p:nvSpPr>
          <p:spPr>
            <a:xfrm>
              <a:off x="3704400" y="2392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4"/>
            <p:cNvSpPr/>
            <p:nvPr/>
          </p:nvSpPr>
          <p:spPr>
            <a:xfrm>
              <a:off x="3704400" y="23922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4"/>
            <p:cNvSpPr/>
            <p:nvPr/>
          </p:nvSpPr>
          <p:spPr>
            <a:xfrm>
              <a:off x="3704400" y="2392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4"/>
            <p:cNvSpPr/>
            <p:nvPr/>
          </p:nvSpPr>
          <p:spPr>
            <a:xfrm>
              <a:off x="3704400" y="2392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4"/>
            <p:cNvSpPr/>
            <p:nvPr/>
          </p:nvSpPr>
          <p:spPr>
            <a:xfrm>
              <a:off x="3704400" y="2392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4"/>
            <p:cNvSpPr/>
            <p:nvPr/>
          </p:nvSpPr>
          <p:spPr>
            <a:xfrm>
              <a:off x="3704400" y="2392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4"/>
            <p:cNvSpPr/>
            <p:nvPr/>
          </p:nvSpPr>
          <p:spPr>
            <a:xfrm>
              <a:off x="3703775" y="2392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4"/>
            <p:cNvSpPr/>
            <p:nvPr/>
          </p:nvSpPr>
          <p:spPr>
            <a:xfrm>
              <a:off x="3703775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4"/>
            <p:cNvSpPr/>
            <p:nvPr/>
          </p:nvSpPr>
          <p:spPr>
            <a:xfrm>
              <a:off x="3543375" y="238600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26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4"/>
            <p:cNvSpPr/>
            <p:nvPr/>
          </p:nvSpPr>
          <p:spPr>
            <a:xfrm>
              <a:off x="3526475" y="2384750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26" y="552"/>
                  </a:lnTo>
                  <a:lnTo>
                    <a:pt x="526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4"/>
            <p:cNvSpPr/>
            <p:nvPr/>
          </p:nvSpPr>
          <p:spPr>
            <a:xfrm>
              <a:off x="3525200" y="2376125"/>
              <a:ext cx="30100" cy="16625"/>
            </a:xfrm>
            <a:custGeom>
              <a:avLst/>
              <a:gdLst/>
              <a:ahLst/>
              <a:cxnLst/>
              <a:rect l="l" t="t" r="r" b="b"/>
              <a:pathLst>
                <a:path w="1204" h="665" extrusionOk="0">
                  <a:moveTo>
                    <a:pt x="552" y="1"/>
                  </a:moveTo>
                  <a:cubicBezTo>
                    <a:pt x="527" y="1"/>
                    <a:pt x="502" y="7"/>
                    <a:pt x="477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46"/>
                  </a:lnTo>
                  <a:cubicBezTo>
                    <a:pt x="602" y="658"/>
                    <a:pt x="628" y="665"/>
                    <a:pt x="653" y="665"/>
                  </a:cubicBezTo>
                  <a:cubicBezTo>
                    <a:pt x="678" y="665"/>
                    <a:pt x="703" y="658"/>
                    <a:pt x="728" y="646"/>
                  </a:cubicBez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8" y="19"/>
                  </a:lnTo>
                  <a:cubicBezTo>
                    <a:pt x="602" y="7"/>
                    <a:pt x="577" y="1"/>
                    <a:pt x="552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4"/>
            <p:cNvSpPr/>
            <p:nvPr/>
          </p:nvSpPr>
          <p:spPr>
            <a:xfrm>
              <a:off x="3526475" y="2375975"/>
              <a:ext cx="26950" cy="15050"/>
            </a:xfrm>
            <a:custGeom>
              <a:avLst/>
              <a:gdLst/>
              <a:ahLst/>
              <a:cxnLst/>
              <a:rect l="l" t="t" r="r" b="b"/>
              <a:pathLst>
                <a:path w="1078" h="602" extrusionOk="0">
                  <a:moveTo>
                    <a:pt x="451" y="0"/>
                  </a:moveTo>
                  <a:cubicBezTo>
                    <a:pt x="451" y="0"/>
                    <a:pt x="0" y="276"/>
                    <a:pt x="0" y="276"/>
                  </a:cubicBezTo>
                  <a:lnTo>
                    <a:pt x="25" y="276"/>
                  </a:lnTo>
                  <a:lnTo>
                    <a:pt x="551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2" y="577"/>
                  </a:cubicBezTo>
                  <a:lnTo>
                    <a:pt x="1078" y="326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4"/>
            <p:cNvSpPr/>
            <p:nvPr/>
          </p:nvSpPr>
          <p:spPr>
            <a:xfrm>
              <a:off x="3542750" y="2392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4"/>
            <p:cNvSpPr/>
            <p:nvPr/>
          </p:nvSpPr>
          <p:spPr>
            <a:xfrm>
              <a:off x="3542125" y="2392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4"/>
            <p:cNvSpPr/>
            <p:nvPr/>
          </p:nvSpPr>
          <p:spPr>
            <a:xfrm>
              <a:off x="3542125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4"/>
            <p:cNvSpPr/>
            <p:nvPr/>
          </p:nvSpPr>
          <p:spPr>
            <a:xfrm>
              <a:off x="3541500" y="2392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4"/>
            <p:cNvSpPr/>
            <p:nvPr/>
          </p:nvSpPr>
          <p:spPr>
            <a:xfrm>
              <a:off x="3541500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4"/>
            <p:cNvSpPr/>
            <p:nvPr/>
          </p:nvSpPr>
          <p:spPr>
            <a:xfrm>
              <a:off x="3540875" y="2392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4"/>
            <p:cNvSpPr/>
            <p:nvPr/>
          </p:nvSpPr>
          <p:spPr>
            <a:xfrm>
              <a:off x="3540875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4"/>
            <p:cNvSpPr/>
            <p:nvPr/>
          </p:nvSpPr>
          <p:spPr>
            <a:xfrm>
              <a:off x="3540875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4"/>
            <p:cNvSpPr/>
            <p:nvPr/>
          </p:nvSpPr>
          <p:spPr>
            <a:xfrm>
              <a:off x="3540250" y="2392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4"/>
            <p:cNvSpPr/>
            <p:nvPr/>
          </p:nvSpPr>
          <p:spPr>
            <a:xfrm>
              <a:off x="3540250" y="2392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4"/>
            <p:cNvSpPr/>
            <p:nvPr/>
          </p:nvSpPr>
          <p:spPr>
            <a:xfrm>
              <a:off x="3539625" y="2392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26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4"/>
            <p:cNvSpPr/>
            <p:nvPr/>
          </p:nvSpPr>
          <p:spPr>
            <a:xfrm>
              <a:off x="3582225" y="238662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0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4"/>
            <p:cNvSpPr/>
            <p:nvPr/>
          </p:nvSpPr>
          <p:spPr>
            <a:xfrm>
              <a:off x="3565300" y="238537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4"/>
            <p:cNvSpPr/>
            <p:nvPr/>
          </p:nvSpPr>
          <p:spPr>
            <a:xfrm>
              <a:off x="3581600" y="23935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4"/>
            <p:cNvSpPr/>
            <p:nvPr/>
          </p:nvSpPr>
          <p:spPr>
            <a:xfrm>
              <a:off x="3580975" y="2393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4"/>
            <p:cNvSpPr/>
            <p:nvPr/>
          </p:nvSpPr>
          <p:spPr>
            <a:xfrm>
              <a:off x="3580975" y="2393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4"/>
            <p:cNvSpPr/>
            <p:nvPr/>
          </p:nvSpPr>
          <p:spPr>
            <a:xfrm>
              <a:off x="3580350" y="2393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4"/>
            <p:cNvSpPr/>
            <p:nvPr/>
          </p:nvSpPr>
          <p:spPr>
            <a:xfrm>
              <a:off x="3580350" y="2393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4"/>
            <p:cNvSpPr/>
            <p:nvPr/>
          </p:nvSpPr>
          <p:spPr>
            <a:xfrm>
              <a:off x="3580350" y="2393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4"/>
            <p:cNvSpPr/>
            <p:nvPr/>
          </p:nvSpPr>
          <p:spPr>
            <a:xfrm>
              <a:off x="3579725" y="2393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4"/>
            <p:cNvSpPr/>
            <p:nvPr/>
          </p:nvSpPr>
          <p:spPr>
            <a:xfrm>
              <a:off x="3579725" y="23935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4"/>
            <p:cNvSpPr/>
            <p:nvPr/>
          </p:nvSpPr>
          <p:spPr>
            <a:xfrm>
              <a:off x="3579100" y="2393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4"/>
            <p:cNvSpPr/>
            <p:nvPr/>
          </p:nvSpPr>
          <p:spPr>
            <a:xfrm>
              <a:off x="3579100" y="2393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4"/>
            <p:cNvSpPr/>
            <p:nvPr/>
          </p:nvSpPr>
          <p:spPr>
            <a:xfrm>
              <a:off x="3579100" y="2393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4"/>
            <p:cNvSpPr/>
            <p:nvPr/>
          </p:nvSpPr>
          <p:spPr>
            <a:xfrm>
              <a:off x="3564050" y="2376750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1"/>
                  </a:moveTo>
                  <a:cubicBezTo>
                    <a:pt x="533" y="1"/>
                    <a:pt x="515" y="7"/>
                    <a:pt x="502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602" y="671"/>
                  </a:lnTo>
                  <a:lnTo>
                    <a:pt x="728" y="671"/>
                  </a:lnTo>
                  <a:lnTo>
                    <a:pt x="1154" y="395"/>
                  </a:lnTo>
                  <a:cubicBezTo>
                    <a:pt x="1204" y="395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5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4"/>
            <p:cNvSpPr/>
            <p:nvPr/>
          </p:nvSpPr>
          <p:spPr>
            <a:xfrm>
              <a:off x="3565300" y="2376600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502" y="0"/>
                  </a:moveTo>
                  <a:cubicBezTo>
                    <a:pt x="502" y="0"/>
                    <a:pt x="477" y="0"/>
                    <a:pt x="452" y="25"/>
                  </a:cubicBezTo>
                  <a:cubicBezTo>
                    <a:pt x="452" y="25"/>
                    <a:pt x="1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3" y="602"/>
                  </a:lnTo>
                  <a:cubicBezTo>
                    <a:pt x="653" y="602"/>
                    <a:pt x="1104" y="326"/>
                    <a:pt x="1104" y="326"/>
                  </a:cubicBezTo>
                  <a:lnTo>
                    <a:pt x="552" y="25"/>
                  </a:lnTo>
                  <a:cubicBezTo>
                    <a:pt x="552" y="0"/>
                    <a:pt x="527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4"/>
            <p:cNvSpPr/>
            <p:nvPr/>
          </p:nvSpPr>
          <p:spPr>
            <a:xfrm>
              <a:off x="3621075" y="238787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4"/>
            <p:cNvSpPr/>
            <p:nvPr/>
          </p:nvSpPr>
          <p:spPr>
            <a:xfrm>
              <a:off x="3604150" y="238600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4"/>
            <p:cNvSpPr/>
            <p:nvPr/>
          </p:nvSpPr>
          <p:spPr>
            <a:xfrm>
              <a:off x="3709425" y="2394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26"/>
                    <a:pt x="25" y="226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4"/>
            <p:cNvSpPr/>
            <p:nvPr/>
          </p:nvSpPr>
          <p:spPr>
            <a:xfrm>
              <a:off x="37094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4"/>
            <p:cNvSpPr/>
            <p:nvPr/>
          </p:nvSpPr>
          <p:spPr>
            <a:xfrm>
              <a:off x="37094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4"/>
            <p:cNvSpPr/>
            <p:nvPr/>
          </p:nvSpPr>
          <p:spPr>
            <a:xfrm>
              <a:off x="37094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4"/>
            <p:cNvSpPr/>
            <p:nvPr/>
          </p:nvSpPr>
          <p:spPr>
            <a:xfrm>
              <a:off x="3708800" y="2394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4"/>
            <p:cNvSpPr/>
            <p:nvPr/>
          </p:nvSpPr>
          <p:spPr>
            <a:xfrm>
              <a:off x="3708800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74"/>
            <p:cNvSpPr/>
            <p:nvPr/>
          </p:nvSpPr>
          <p:spPr>
            <a:xfrm>
              <a:off x="3708800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74"/>
            <p:cNvSpPr/>
            <p:nvPr/>
          </p:nvSpPr>
          <p:spPr>
            <a:xfrm>
              <a:off x="3708175" y="2394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74"/>
            <p:cNvSpPr/>
            <p:nvPr/>
          </p:nvSpPr>
          <p:spPr>
            <a:xfrm>
              <a:off x="370817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4"/>
            <p:cNvSpPr/>
            <p:nvPr/>
          </p:nvSpPr>
          <p:spPr>
            <a:xfrm>
              <a:off x="370817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4"/>
            <p:cNvSpPr/>
            <p:nvPr/>
          </p:nvSpPr>
          <p:spPr>
            <a:xfrm>
              <a:off x="3707550" y="2394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4"/>
            <p:cNvSpPr/>
            <p:nvPr/>
          </p:nvSpPr>
          <p:spPr>
            <a:xfrm>
              <a:off x="3620450" y="23941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4"/>
            <p:cNvSpPr/>
            <p:nvPr/>
          </p:nvSpPr>
          <p:spPr>
            <a:xfrm>
              <a:off x="3619825" y="23941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0" y="25"/>
                  </a:cubicBez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4"/>
            <p:cNvSpPr/>
            <p:nvPr/>
          </p:nvSpPr>
          <p:spPr>
            <a:xfrm>
              <a:off x="36198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4"/>
            <p:cNvSpPr/>
            <p:nvPr/>
          </p:nvSpPr>
          <p:spPr>
            <a:xfrm>
              <a:off x="36198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4"/>
            <p:cNvSpPr/>
            <p:nvPr/>
          </p:nvSpPr>
          <p:spPr>
            <a:xfrm>
              <a:off x="3619200" y="2394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4"/>
            <p:cNvSpPr/>
            <p:nvPr/>
          </p:nvSpPr>
          <p:spPr>
            <a:xfrm>
              <a:off x="3619200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4"/>
            <p:cNvSpPr/>
            <p:nvPr/>
          </p:nvSpPr>
          <p:spPr>
            <a:xfrm>
              <a:off x="3618575" y="23947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4"/>
            <p:cNvSpPr/>
            <p:nvPr/>
          </p:nvSpPr>
          <p:spPr>
            <a:xfrm>
              <a:off x="3618575" y="2394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4"/>
            <p:cNvSpPr/>
            <p:nvPr/>
          </p:nvSpPr>
          <p:spPr>
            <a:xfrm>
              <a:off x="3618575" y="2394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4"/>
            <p:cNvSpPr/>
            <p:nvPr/>
          </p:nvSpPr>
          <p:spPr>
            <a:xfrm>
              <a:off x="3617950" y="23941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4"/>
            <p:cNvSpPr/>
            <p:nvPr/>
          </p:nvSpPr>
          <p:spPr>
            <a:xfrm>
              <a:off x="3617950" y="23941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4"/>
            <p:cNvSpPr/>
            <p:nvPr/>
          </p:nvSpPr>
          <p:spPr>
            <a:xfrm>
              <a:off x="3603525" y="237737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40" y="1"/>
                  </a:moveTo>
                  <a:cubicBezTo>
                    <a:pt x="515" y="1"/>
                    <a:pt x="490" y="7"/>
                    <a:pt x="477" y="19"/>
                  </a:cubicBezTo>
                  <a:lnTo>
                    <a:pt x="26" y="295"/>
                  </a:lnTo>
                  <a:cubicBezTo>
                    <a:pt x="1" y="295"/>
                    <a:pt x="1" y="345"/>
                    <a:pt x="26" y="370"/>
                  </a:cubicBezTo>
                  <a:lnTo>
                    <a:pt x="577" y="671"/>
                  </a:lnTo>
                  <a:cubicBezTo>
                    <a:pt x="590" y="684"/>
                    <a:pt x="609" y="690"/>
                    <a:pt x="631" y="690"/>
                  </a:cubicBezTo>
                  <a:cubicBezTo>
                    <a:pt x="652" y="690"/>
                    <a:pt x="678" y="684"/>
                    <a:pt x="703" y="671"/>
                  </a:cubicBezTo>
                  <a:lnTo>
                    <a:pt x="1154" y="420"/>
                  </a:lnTo>
                  <a:cubicBezTo>
                    <a:pt x="1179" y="395"/>
                    <a:pt x="1179" y="370"/>
                    <a:pt x="1154" y="345"/>
                  </a:cubicBezTo>
                  <a:lnTo>
                    <a:pt x="602" y="19"/>
                  </a:lnTo>
                  <a:cubicBezTo>
                    <a:pt x="590" y="7"/>
                    <a:pt x="565" y="1"/>
                    <a:pt x="54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4"/>
            <p:cNvSpPr/>
            <p:nvPr/>
          </p:nvSpPr>
          <p:spPr>
            <a:xfrm>
              <a:off x="3604775" y="2377850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577" y="602"/>
                  </a:cubicBezTo>
                  <a:cubicBezTo>
                    <a:pt x="602" y="602"/>
                    <a:pt x="628" y="577"/>
                    <a:pt x="628" y="577"/>
                  </a:cubicBezTo>
                  <a:lnTo>
                    <a:pt x="1079" y="326"/>
                  </a:lnTo>
                  <a:cubicBezTo>
                    <a:pt x="1079" y="326"/>
                    <a:pt x="1079" y="326"/>
                    <a:pt x="1079" y="301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4"/>
            <p:cNvSpPr/>
            <p:nvPr/>
          </p:nvSpPr>
          <p:spPr>
            <a:xfrm>
              <a:off x="3546525" y="23878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51" y="25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4"/>
            <p:cNvSpPr/>
            <p:nvPr/>
          </p:nvSpPr>
          <p:spPr>
            <a:xfrm>
              <a:off x="3659925" y="23885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74"/>
            <p:cNvSpPr/>
            <p:nvPr/>
          </p:nvSpPr>
          <p:spPr>
            <a:xfrm>
              <a:off x="3643000" y="238725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74"/>
            <p:cNvSpPr/>
            <p:nvPr/>
          </p:nvSpPr>
          <p:spPr>
            <a:xfrm>
              <a:off x="3659300" y="2394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25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74"/>
            <p:cNvSpPr/>
            <p:nvPr/>
          </p:nvSpPr>
          <p:spPr>
            <a:xfrm>
              <a:off x="365930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74"/>
            <p:cNvSpPr/>
            <p:nvPr/>
          </p:nvSpPr>
          <p:spPr>
            <a:xfrm>
              <a:off x="3658675" y="23954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74"/>
            <p:cNvSpPr/>
            <p:nvPr/>
          </p:nvSpPr>
          <p:spPr>
            <a:xfrm>
              <a:off x="3658675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74"/>
            <p:cNvSpPr/>
            <p:nvPr/>
          </p:nvSpPr>
          <p:spPr>
            <a:xfrm>
              <a:off x="3658050" y="23954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4"/>
            <p:cNvSpPr/>
            <p:nvPr/>
          </p:nvSpPr>
          <p:spPr>
            <a:xfrm>
              <a:off x="365805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4"/>
            <p:cNvSpPr/>
            <p:nvPr/>
          </p:nvSpPr>
          <p:spPr>
            <a:xfrm>
              <a:off x="365805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74"/>
            <p:cNvSpPr/>
            <p:nvPr/>
          </p:nvSpPr>
          <p:spPr>
            <a:xfrm>
              <a:off x="3657425" y="23954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74"/>
            <p:cNvSpPr/>
            <p:nvPr/>
          </p:nvSpPr>
          <p:spPr>
            <a:xfrm>
              <a:off x="3657425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74"/>
            <p:cNvSpPr/>
            <p:nvPr/>
          </p:nvSpPr>
          <p:spPr>
            <a:xfrm>
              <a:off x="3656800" y="23954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74"/>
            <p:cNvSpPr/>
            <p:nvPr/>
          </p:nvSpPr>
          <p:spPr>
            <a:xfrm>
              <a:off x="3656800" y="23947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74"/>
            <p:cNvSpPr/>
            <p:nvPr/>
          </p:nvSpPr>
          <p:spPr>
            <a:xfrm>
              <a:off x="3642375" y="2378625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40" y="1"/>
                  </a:moveTo>
                  <a:cubicBezTo>
                    <a:pt x="514" y="1"/>
                    <a:pt x="489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9"/>
                    <a:pt x="615" y="665"/>
                    <a:pt x="640" y="665"/>
                  </a:cubicBezTo>
                  <a:cubicBezTo>
                    <a:pt x="665" y="665"/>
                    <a:pt x="690" y="659"/>
                    <a:pt x="702" y="646"/>
                  </a:cubicBezTo>
                  <a:lnTo>
                    <a:pt x="1154" y="396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65" y="1"/>
                    <a:pt x="54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74"/>
            <p:cNvSpPr/>
            <p:nvPr/>
          </p:nvSpPr>
          <p:spPr>
            <a:xfrm>
              <a:off x="3643625" y="2378475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9" y="326"/>
                    <a:pt x="1079" y="3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74"/>
            <p:cNvSpPr/>
            <p:nvPr/>
          </p:nvSpPr>
          <p:spPr>
            <a:xfrm>
              <a:off x="3585350" y="2389125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74"/>
            <p:cNvSpPr/>
            <p:nvPr/>
          </p:nvSpPr>
          <p:spPr>
            <a:xfrm>
              <a:off x="35465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74"/>
            <p:cNvSpPr/>
            <p:nvPr/>
          </p:nvSpPr>
          <p:spPr>
            <a:xfrm>
              <a:off x="3546525" y="23947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74"/>
            <p:cNvSpPr/>
            <p:nvPr/>
          </p:nvSpPr>
          <p:spPr>
            <a:xfrm>
              <a:off x="3545900" y="23947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74"/>
            <p:cNvSpPr/>
            <p:nvPr/>
          </p:nvSpPr>
          <p:spPr>
            <a:xfrm>
              <a:off x="3545900" y="23947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74"/>
            <p:cNvSpPr/>
            <p:nvPr/>
          </p:nvSpPr>
          <p:spPr>
            <a:xfrm>
              <a:off x="3545900" y="23947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74"/>
            <p:cNvSpPr/>
            <p:nvPr/>
          </p:nvSpPr>
          <p:spPr>
            <a:xfrm>
              <a:off x="354590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74"/>
            <p:cNvSpPr/>
            <p:nvPr/>
          </p:nvSpPr>
          <p:spPr>
            <a:xfrm>
              <a:off x="354590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74"/>
            <p:cNvSpPr/>
            <p:nvPr/>
          </p:nvSpPr>
          <p:spPr>
            <a:xfrm>
              <a:off x="354590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74"/>
            <p:cNvSpPr/>
            <p:nvPr/>
          </p:nvSpPr>
          <p:spPr>
            <a:xfrm>
              <a:off x="3698775" y="2392875"/>
              <a:ext cx="5025" cy="9425"/>
            </a:xfrm>
            <a:custGeom>
              <a:avLst/>
              <a:gdLst/>
              <a:ahLst/>
              <a:cxnLst/>
              <a:rect l="l" t="t" r="r" b="b"/>
              <a:pathLst>
                <a:path w="201" h="377" extrusionOk="0">
                  <a:moveTo>
                    <a:pt x="201" y="1"/>
                  </a:moveTo>
                  <a:lnTo>
                    <a:pt x="0" y="126"/>
                  </a:lnTo>
                  <a:lnTo>
                    <a:pt x="0" y="377"/>
                  </a:lnTo>
                  <a:lnTo>
                    <a:pt x="201" y="2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74"/>
            <p:cNvSpPr/>
            <p:nvPr/>
          </p:nvSpPr>
          <p:spPr>
            <a:xfrm>
              <a:off x="3681850" y="2387875"/>
              <a:ext cx="14450" cy="14425"/>
            </a:xfrm>
            <a:custGeom>
              <a:avLst/>
              <a:gdLst/>
              <a:ahLst/>
              <a:cxnLst/>
              <a:rect l="l" t="t" r="r" b="b"/>
              <a:pathLst>
                <a:path w="578" h="577" extrusionOk="0">
                  <a:moveTo>
                    <a:pt x="1" y="0"/>
                  </a:moveTo>
                  <a:lnTo>
                    <a:pt x="1" y="226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74"/>
            <p:cNvSpPr/>
            <p:nvPr/>
          </p:nvSpPr>
          <p:spPr>
            <a:xfrm>
              <a:off x="3560925" y="23878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74"/>
            <p:cNvSpPr/>
            <p:nvPr/>
          </p:nvSpPr>
          <p:spPr>
            <a:xfrm>
              <a:off x="3624200" y="2389750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74"/>
            <p:cNvSpPr/>
            <p:nvPr/>
          </p:nvSpPr>
          <p:spPr>
            <a:xfrm>
              <a:off x="3681225" y="2382850"/>
              <a:ext cx="23825" cy="13675"/>
            </a:xfrm>
            <a:custGeom>
              <a:avLst/>
              <a:gdLst/>
              <a:ahLst/>
              <a:cxnLst/>
              <a:rect l="l" t="t" r="r" b="b"/>
              <a:pathLst>
                <a:path w="953" h="547" extrusionOk="0">
                  <a:moveTo>
                    <a:pt x="251" y="1"/>
                  </a:moveTo>
                  <a:lnTo>
                    <a:pt x="26" y="151"/>
                  </a:lnTo>
                  <a:cubicBezTo>
                    <a:pt x="1" y="151"/>
                    <a:pt x="1" y="176"/>
                    <a:pt x="26" y="201"/>
                  </a:cubicBezTo>
                  <a:lnTo>
                    <a:pt x="602" y="527"/>
                  </a:lnTo>
                  <a:cubicBezTo>
                    <a:pt x="615" y="540"/>
                    <a:pt x="627" y="546"/>
                    <a:pt x="643" y="546"/>
                  </a:cubicBezTo>
                  <a:cubicBezTo>
                    <a:pt x="659" y="546"/>
                    <a:pt x="677" y="540"/>
                    <a:pt x="702" y="527"/>
                  </a:cubicBezTo>
                  <a:lnTo>
                    <a:pt x="903" y="402"/>
                  </a:lnTo>
                  <a:cubicBezTo>
                    <a:pt x="953" y="377"/>
                    <a:pt x="928" y="352"/>
                    <a:pt x="903" y="352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74"/>
            <p:cNvSpPr/>
            <p:nvPr/>
          </p:nvSpPr>
          <p:spPr>
            <a:xfrm>
              <a:off x="3682475" y="2382850"/>
              <a:ext cx="20700" cy="11325"/>
            </a:xfrm>
            <a:custGeom>
              <a:avLst/>
              <a:gdLst/>
              <a:ahLst/>
              <a:cxnLst/>
              <a:rect l="l" t="t" r="r" b="b"/>
              <a:pathLst>
                <a:path w="828" h="453" extrusionOk="0">
                  <a:moveTo>
                    <a:pt x="201" y="1"/>
                  </a:moveTo>
                  <a:lnTo>
                    <a:pt x="1" y="126"/>
                  </a:lnTo>
                  <a:lnTo>
                    <a:pt x="552" y="452"/>
                  </a:lnTo>
                  <a:lnTo>
                    <a:pt x="627" y="452"/>
                  </a:lnTo>
                  <a:lnTo>
                    <a:pt x="828" y="32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74"/>
            <p:cNvSpPr/>
            <p:nvPr/>
          </p:nvSpPr>
          <p:spPr>
            <a:xfrm>
              <a:off x="3698150" y="23960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74"/>
            <p:cNvSpPr/>
            <p:nvPr/>
          </p:nvSpPr>
          <p:spPr>
            <a:xfrm>
              <a:off x="3697525" y="23960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74"/>
            <p:cNvSpPr/>
            <p:nvPr/>
          </p:nvSpPr>
          <p:spPr>
            <a:xfrm>
              <a:off x="369752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74"/>
            <p:cNvSpPr/>
            <p:nvPr/>
          </p:nvSpPr>
          <p:spPr>
            <a:xfrm>
              <a:off x="3697525" y="23966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74"/>
            <p:cNvSpPr/>
            <p:nvPr/>
          </p:nvSpPr>
          <p:spPr>
            <a:xfrm>
              <a:off x="3696900" y="23966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5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74"/>
            <p:cNvSpPr/>
            <p:nvPr/>
          </p:nvSpPr>
          <p:spPr>
            <a:xfrm>
              <a:off x="3696900" y="23966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74"/>
            <p:cNvSpPr/>
            <p:nvPr/>
          </p:nvSpPr>
          <p:spPr>
            <a:xfrm>
              <a:off x="3696900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74"/>
            <p:cNvSpPr/>
            <p:nvPr/>
          </p:nvSpPr>
          <p:spPr>
            <a:xfrm>
              <a:off x="3696900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74"/>
            <p:cNvSpPr/>
            <p:nvPr/>
          </p:nvSpPr>
          <p:spPr>
            <a:xfrm>
              <a:off x="3696275" y="23960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74"/>
            <p:cNvSpPr/>
            <p:nvPr/>
          </p:nvSpPr>
          <p:spPr>
            <a:xfrm>
              <a:off x="369627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74"/>
            <p:cNvSpPr/>
            <p:nvPr/>
          </p:nvSpPr>
          <p:spPr>
            <a:xfrm>
              <a:off x="369627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74"/>
            <p:cNvSpPr/>
            <p:nvPr/>
          </p:nvSpPr>
          <p:spPr>
            <a:xfrm>
              <a:off x="3585350" y="23954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74"/>
            <p:cNvSpPr/>
            <p:nvPr/>
          </p:nvSpPr>
          <p:spPr>
            <a:xfrm>
              <a:off x="3585350" y="23954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74"/>
            <p:cNvSpPr/>
            <p:nvPr/>
          </p:nvSpPr>
          <p:spPr>
            <a:xfrm>
              <a:off x="3584725" y="2395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74"/>
            <p:cNvSpPr/>
            <p:nvPr/>
          </p:nvSpPr>
          <p:spPr>
            <a:xfrm>
              <a:off x="3584725" y="23954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25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74"/>
            <p:cNvSpPr/>
            <p:nvPr/>
          </p:nvSpPr>
          <p:spPr>
            <a:xfrm>
              <a:off x="3584725" y="23960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74"/>
            <p:cNvSpPr/>
            <p:nvPr/>
          </p:nvSpPr>
          <p:spPr>
            <a:xfrm>
              <a:off x="358472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74"/>
            <p:cNvSpPr/>
            <p:nvPr/>
          </p:nvSpPr>
          <p:spPr>
            <a:xfrm>
              <a:off x="358472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74"/>
            <p:cNvSpPr/>
            <p:nvPr/>
          </p:nvSpPr>
          <p:spPr>
            <a:xfrm>
              <a:off x="3584725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74"/>
            <p:cNvSpPr/>
            <p:nvPr/>
          </p:nvSpPr>
          <p:spPr>
            <a:xfrm>
              <a:off x="3545900" y="23954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74"/>
            <p:cNvSpPr/>
            <p:nvPr/>
          </p:nvSpPr>
          <p:spPr>
            <a:xfrm>
              <a:off x="3599775" y="2389125"/>
              <a:ext cx="13800" cy="13175"/>
            </a:xfrm>
            <a:custGeom>
              <a:avLst/>
              <a:gdLst/>
              <a:ahLst/>
              <a:cxnLst/>
              <a:rect l="l" t="t" r="r" b="b"/>
              <a:pathLst>
                <a:path w="552" h="527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27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74"/>
            <p:cNvSpPr/>
            <p:nvPr/>
          </p:nvSpPr>
          <p:spPr>
            <a:xfrm>
              <a:off x="3663675" y="239037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7" y="1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74"/>
            <p:cNvSpPr/>
            <p:nvPr/>
          </p:nvSpPr>
          <p:spPr>
            <a:xfrm>
              <a:off x="3574700" y="23960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74"/>
            <p:cNvSpPr/>
            <p:nvPr/>
          </p:nvSpPr>
          <p:spPr>
            <a:xfrm>
              <a:off x="3624200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74"/>
            <p:cNvSpPr/>
            <p:nvPr/>
          </p:nvSpPr>
          <p:spPr>
            <a:xfrm>
              <a:off x="3624200" y="23960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74"/>
            <p:cNvSpPr/>
            <p:nvPr/>
          </p:nvSpPr>
          <p:spPr>
            <a:xfrm>
              <a:off x="3624200" y="23966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74"/>
            <p:cNvSpPr/>
            <p:nvPr/>
          </p:nvSpPr>
          <p:spPr>
            <a:xfrm>
              <a:off x="3624200" y="23966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74"/>
            <p:cNvSpPr/>
            <p:nvPr/>
          </p:nvSpPr>
          <p:spPr>
            <a:xfrm>
              <a:off x="3623575" y="23966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74"/>
            <p:cNvSpPr/>
            <p:nvPr/>
          </p:nvSpPr>
          <p:spPr>
            <a:xfrm>
              <a:off x="3623575" y="2396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74"/>
            <p:cNvSpPr/>
            <p:nvPr/>
          </p:nvSpPr>
          <p:spPr>
            <a:xfrm>
              <a:off x="3623575" y="2396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74"/>
            <p:cNvSpPr/>
            <p:nvPr/>
          </p:nvSpPr>
          <p:spPr>
            <a:xfrm>
              <a:off x="3623575" y="2397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74"/>
            <p:cNvSpPr/>
            <p:nvPr/>
          </p:nvSpPr>
          <p:spPr>
            <a:xfrm>
              <a:off x="3584725" y="23960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74"/>
            <p:cNvSpPr/>
            <p:nvPr/>
          </p:nvSpPr>
          <p:spPr>
            <a:xfrm>
              <a:off x="3638625" y="238975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74"/>
            <p:cNvSpPr/>
            <p:nvPr/>
          </p:nvSpPr>
          <p:spPr>
            <a:xfrm>
              <a:off x="3613550" y="23966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50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74"/>
            <p:cNvSpPr/>
            <p:nvPr/>
          </p:nvSpPr>
          <p:spPr>
            <a:xfrm>
              <a:off x="3663675" y="23972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74"/>
            <p:cNvSpPr/>
            <p:nvPr/>
          </p:nvSpPr>
          <p:spPr>
            <a:xfrm>
              <a:off x="3663050" y="2397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74"/>
            <p:cNvSpPr/>
            <p:nvPr/>
          </p:nvSpPr>
          <p:spPr>
            <a:xfrm>
              <a:off x="3663050" y="2397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74"/>
            <p:cNvSpPr/>
            <p:nvPr/>
          </p:nvSpPr>
          <p:spPr>
            <a:xfrm>
              <a:off x="3663050" y="2397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74"/>
            <p:cNvSpPr/>
            <p:nvPr/>
          </p:nvSpPr>
          <p:spPr>
            <a:xfrm>
              <a:off x="3663050" y="2397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74"/>
            <p:cNvSpPr/>
            <p:nvPr/>
          </p:nvSpPr>
          <p:spPr>
            <a:xfrm>
              <a:off x="3663050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74"/>
            <p:cNvSpPr/>
            <p:nvPr/>
          </p:nvSpPr>
          <p:spPr>
            <a:xfrm>
              <a:off x="3663050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74"/>
            <p:cNvSpPr/>
            <p:nvPr/>
          </p:nvSpPr>
          <p:spPr>
            <a:xfrm>
              <a:off x="3663050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74"/>
            <p:cNvSpPr/>
            <p:nvPr/>
          </p:nvSpPr>
          <p:spPr>
            <a:xfrm>
              <a:off x="3701900" y="2394775"/>
              <a:ext cx="5675" cy="9425"/>
            </a:xfrm>
            <a:custGeom>
              <a:avLst/>
              <a:gdLst/>
              <a:ahLst/>
              <a:cxnLst/>
              <a:rect l="l" t="t" r="r" b="b"/>
              <a:pathLst>
                <a:path w="227" h="377" extrusionOk="0">
                  <a:moveTo>
                    <a:pt x="226" y="0"/>
                  </a:moveTo>
                  <a:lnTo>
                    <a:pt x="1" y="125"/>
                  </a:lnTo>
                  <a:lnTo>
                    <a:pt x="1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74"/>
            <p:cNvSpPr/>
            <p:nvPr/>
          </p:nvSpPr>
          <p:spPr>
            <a:xfrm>
              <a:off x="3575325" y="2396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74"/>
            <p:cNvSpPr/>
            <p:nvPr/>
          </p:nvSpPr>
          <p:spPr>
            <a:xfrm>
              <a:off x="3575325" y="2396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74"/>
            <p:cNvSpPr/>
            <p:nvPr/>
          </p:nvSpPr>
          <p:spPr>
            <a:xfrm>
              <a:off x="3575325" y="2396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74"/>
            <p:cNvSpPr/>
            <p:nvPr/>
          </p:nvSpPr>
          <p:spPr>
            <a:xfrm>
              <a:off x="3574700" y="2397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74"/>
            <p:cNvSpPr/>
            <p:nvPr/>
          </p:nvSpPr>
          <p:spPr>
            <a:xfrm>
              <a:off x="3574700" y="23972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74"/>
            <p:cNvSpPr/>
            <p:nvPr/>
          </p:nvSpPr>
          <p:spPr>
            <a:xfrm>
              <a:off x="3574700" y="2397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74"/>
            <p:cNvSpPr/>
            <p:nvPr/>
          </p:nvSpPr>
          <p:spPr>
            <a:xfrm>
              <a:off x="3574700" y="23972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74"/>
            <p:cNvSpPr/>
            <p:nvPr/>
          </p:nvSpPr>
          <p:spPr>
            <a:xfrm>
              <a:off x="3574700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74"/>
            <p:cNvSpPr/>
            <p:nvPr/>
          </p:nvSpPr>
          <p:spPr>
            <a:xfrm>
              <a:off x="3623575" y="23972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74"/>
            <p:cNvSpPr/>
            <p:nvPr/>
          </p:nvSpPr>
          <p:spPr>
            <a:xfrm>
              <a:off x="3677475" y="23903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74"/>
            <p:cNvSpPr/>
            <p:nvPr/>
          </p:nvSpPr>
          <p:spPr>
            <a:xfrm>
              <a:off x="3652400" y="23972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1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74"/>
            <p:cNvSpPr/>
            <p:nvPr/>
          </p:nvSpPr>
          <p:spPr>
            <a:xfrm>
              <a:off x="3701900" y="2397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74"/>
            <p:cNvSpPr/>
            <p:nvPr/>
          </p:nvSpPr>
          <p:spPr>
            <a:xfrm>
              <a:off x="3701900" y="2397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74"/>
            <p:cNvSpPr/>
            <p:nvPr/>
          </p:nvSpPr>
          <p:spPr>
            <a:xfrm>
              <a:off x="3701900" y="2398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74"/>
            <p:cNvSpPr/>
            <p:nvPr/>
          </p:nvSpPr>
          <p:spPr>
            <a:xfrm>
              <a:off x="3701275" y="2398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74"/>
            <p:cNvSpPr/>
            <p:nvPr/>
          </p:nvSpPr>
          <p:spPr>
            <a:xfrm>
              <a:off x="370127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74"/>
            <p:cNvSpPr/>
            <p:nvPr/>
          </p:nvSpPr>
          <p:spPr>
            <a:xfrm>
              <a:off x="370127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74"/>
            <p:cNvSpPr/>
            <p:nvPr/>
          </p:nvSpPr>
          <p:spPr>
            <a:xfrm>
              <a:off x="370127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74"/>
            <p:cNvSpPr/>
            <p:nvPr/>
          </p:nvSpPr>
          <p:spPr>
            <a:xfrm>
              <a:off x="370127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74"/>
            <p:cNvSpPr/>
            <p:nvPr/>
          </p:nvSpPr>
          <p:spPr>
            <a:xfrm>
              <a:off x="3614175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74"/>
            <p:cNvSpPr/>
            <p:nvPr/>
          </p:nvSpPr>
          <p:spPr>
            <a:xfrm>
              <a:off x="3614175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74"/>
            <p:cNvSpPr/>
            <p:nvPr/>
          </p:nvSpPr>
          <p:spPr>
            <a:xfrm>
              <a:off x="3614175" y="23979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74"/>
            <p:cNvSpPr/>
            <p:nvPr/>
          </p:nvSpPr>
          <p:spPr>
            <a:xfrm>
              <a:off x="3614175" y="2397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74"/>
            <p:cNvSpPr/>
            <p:nvPr/>
          </p:nvSpPr>
          <p:spPr>
            <a:xfrm>
              <a:off x="3614175" y="2397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74"/>
            <p:cNvSpPr/>
            <p:nvPr/>
          </p:nvSpPr>
          <p:spPr>
            <a:xfrm>
              <a:off x="3613550" y="23979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0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74"/>
            <p:cNvSpPr/>
            <p:nvPr/>
          </p:nvSpPr>
          <p:spPr>
            <a:xfrm>
              <a:off x="3613550" y="2398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74"/>
            <p:cNvSpPr/>
            <p:nvPr/>
          </p:nvSpPr>
          <p:spPr>
            <a:xfrm>
              <a:off x="3613550" y="2398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74"/>
            <p:cNvSpPr/>
            <p:nvPr/>
          </p:nvSpPr>
          <p:spPr>
            <a:xfrm>
              <a:off x="3663050" y="23979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74"/>
            <p:cNvSpPr/>
            <p:nvPr/>
          </p:nvSpPr>
          <p:spPr>
            <a:xfrm>
              <a:off x="3691250" y="23985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74"/>
            <p:cNvSpPr/>
            <p:nvPr/>
          </p:nvSpPr>
          <p:spPr>
            <a:xfrm>
              <a:off x="3701275" y="23985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74"/>
            <p:cNvSpPr/>
            <p:nvPr/>
          </p:nvSpPr>
          <p:spPr>
            <a:xfrm>
              <a:off x="3653025" y="2398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74"/>
            <p:cNvSpPr/>
            <p:nvPr/>
          </p:nvSpPr>
          <p:spPr>
            <a:xfrm>
              <a:off x="365302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74"/>
            <p:cNvSpPr/>
            <p:nvPr/>
          </p:nvSpPr>
          <p:spPr>
            <a:xfrm>
              <a:off x="365302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74"/>
            <p:cNvSpPr/>
            <p:nvPr/>
          </p:nvSpPr>
          <p:spPr>
            <a:xfrm>
              <a:off x="3653025" y="23985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74"/>
            <p:cNvSpPr/>
            <p:nvPr/>
          </p:nvSpPr>
          <p:spPr>
            <a:xfrm>
              <a:off x="3653025" y="23991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74"/>
            <p:cNvSpPr/>
            <p:nvPr/>
          </p:nvSpPr>
          <p:spPr>
            <a:xfrm>
              <a:off x="3652400" y="23991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74"/>
            <p:cNvSpPr/>
            <p:nvPr/>
          </p:nvSpPr>
          <p:spPr>
            <a:xfrm>
              <a:off x="3652400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74"/>
            <p:cNvSpPr/>
            <p:nvPr/>
          </p:nvSpPr>
          <p:spPr>
            <a:xfrm>
              <a:off x="3652400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74"/>
            <p:cNvSpPr/>
            <p:nvPr/>
          </p:nvSpPr>
          <p:spPr>
            <a:xfrm>
              <a:off x="3580975" y="2399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74"/>
            <p:cNvSpPr/>
            <p:nvPr/>
          </p:nvSpPr>
          <p:spPr>
            <a:xfrm>
              <a:off x="3580350" y="23991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26" y="26"/>
                    <a:pt x="26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74"/>
            <p:cNvSpPr/>
            <p:nvPr/>
          </p:nvSpPr>
          <p:spPr>
            <a:xfrm>
              <a:off x="3580350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74"/>
            <p:cNvSpPr/>
            <p:nvPr/>
          </p:nvSpPr>
          <p:spPr>
            <a:xfrm>
              <a:off x="3580350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74"/>
            <p:cNvSpPr/>
            <p:nvPr/>
          </p:nvSpPr>
          <p:spPr>
            <a:xfrm>
              <a:off x="3579725" y="23991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74"/>
            <p:cNvSpPr/>
            <p:nvPr/>
          </p:nvSpPr>
          <p:spPr>
            <a:xfrm>
              <a:off x="3579725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74"/>
            <p:cNvSpPr/>
            <p:nvPr/>
          </p:nvSpPr>
          <p:spPr>
            <a:xfrm>
              <a:off x="3579725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74"/>
            <p:cNvSpPr/>
            <p:nvPr/>
          </p:nvSpPr>
          <p:spPr>
            <a:xfrm>
              <a:off x="3579100" y="23991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74"/>
            <p:cNvSpPr/>
            <p:nvPr/>
          </p:nvSpPr>
          <p:spPr>
            <a:xfrm>
              <a:off x="3579100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74"/>
            <p:cNvSpPr/>
            <p:nvPr/>
          </p:nvSpPr>
          <p:spPr>
            <a:xfrm>
              <a:off x="3578475" y="23991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1"/>
                    <a:pt x="0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74"/>
            <p:cNvSpPr/>
            <p:nvPr/>
          </p:nvSpPr>
          <p:spPr>
            <a:xfrm>
              <a:off x="3577850" y="23997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74"/>
            <p:cNvSpPr/>
            <p:nvPr/>
          </p:nvSpPr>
          <p:spPr>
            <a:xfrm>
              <a:off x="3691875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74"/>
            <p:cNvSpPr/>
            <p:nvPr/>
          </p:nvSpPr>
          <p:spPr>
            <a:xfrm>
              <a:off x="3691875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74"/>
            <p:cNvSpPr/>
            <p:nvPr/>
          </p:nvSpPr>
          <p:spPr>
            <a:xfrm>
              <a:off x="3691875" y="23991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74"/>
            <p:cNvSpPr/>
            <p:nvPr/>
          </p:nvSpPr>
          <p:spPr>
            <a:xfrm>
              <a:off x="3691875" y="23997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74"/>
            <p:cNvSpPr/>
            <p:nvPr/>
          </p:nvSpPr>
          <p:spPr>
            <a:xfrm>
              <a:off x="3691875" y="2399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74"/>
            <p:cNvSpPr/>
            <p:nvPr/>
          </p:nvSpPr>
          <p:spPr>
            <a:xfrm>
              <a:off x="3691875" y="2399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74"/>
            <p:cNvSpPr/>
            <p:nvPr/>
          </p:nvSpPr>
          <p:spPr>
            <a:xfrm>
              <a:off x="3691250" y="2399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74"/>
            <p:cNvSpPr/>
            <p:nvPr/>
          </p:nvSpPr>
          <p:spPr>
            <a:xfrm>
              <a:off x="3691250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74"/>
            <p:cNvSpPr/>
            <p:nvPr/>
          </p:nvSpPr>
          <p:spPr>
            <a:xfrm>
              <a:off x="3619825" y="2400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74"/>
            <p:cNvSpPr/>
            <p:nvPr/>
          </p:nvSpPr>
          <p:spPr>
            <a:xfrm>
              <a:off x="3619825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74"/>
            <p:cNvSpPr/>
            <p:nvPr/>
          </p:nvSpPr>
          <p:spPr>
            <a:xfrm>
              <a:off x="3619200" y="2400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74"/>
            <p:cNvSpPr/>
            <p:nvPr/>
          </p:nvSpPr>
          <p:spPr>
            <a:xfrm>
              <a:off x="3619200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74"/>
            <p:cNvSpPr/>
            <p:nvPr/>
          </p:nvSpPr>
          <p:spPr>
            <a:xfrm>
              <a:off x="3618575" y="2400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74"/>
            <p:cNvSpPr/>
            <p:nvPr/>
          </p:nvSpPr>
          <p:spPr>
            <a:xfrm>
              <a:off x="3618575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74"/>
            <p:cNvSpPr/>
            <p:nvPr/>
          </p:nvSpPr>
          <p:spPr>
            <a:xfrm>
              <a:off x="3618575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74"/>
            <p:cNvSpPr/>
            <p:nvPr/>
          </p:nvSpPr>
          <p:spPr>
            <a:xfrm>
              <a:off x="3617950" y="2400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74"/>
            <p:cNvSpPr/>
            <p:nvPr/>
          </p:nvSpPr>
          <p:spPr>
            <a:xfrm>
              <a:off x="3617950" y="2400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74"/>
            <p:cNvSpPr/>
            <p:nvPr/>
          </p:nvSpPr>
          <p:spPr>
            <a:xfrm>
              <a:off x="3617325" y="2400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74"/>
            <p:cNvSpPr/>
            <p:nvPr/>
          </p:nvSpPr>
          <p:spPr>
            <a:xfrm>
              <a:off x="3616700" y="24004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74"/>
            <p:cNvSpPr/>
            <p:nvPr/>
          </p:nvSpPr>
          <p:spPr>
            <a:xfrm>
              <a:off x="3658675" y="2401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74"/>
            <p:cNvSpPr/>
            <p:nvPr/>
          </p:nvSpPr>
          <p:spPr>
            <a:xfrm>
              <a:off x="3658675" y="2401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74"/>
            <p:cNvSpPr/>
            <p:nvPr/>
          </p:nvSpPr>
          <p:spPr>
            <a:xfrm>
              <a:off x="3658050" y="2401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74"/>
            <p:cNvSpPr/>
            <p:nvPr/>
          </p:nvSpPr>
          <p:spPr>
            <a:xfrm>
              <a:off x="3658050" y="2401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74"/>
            <p:cNvSpPr/>
            <p:nvPr/>
          </p:nvSpPr>
          <p:spPr>
            <a:xfrm>
              <a:off x="3658050" y="2401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74"/>
            <p:cNvSpPr/>
            <p:nvPr/>
          </p:nvSpPr>
          <p:spPr>
            <a:xfrm>
              <a:off x="3657425" y="24010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74"/>
            <p:cNvSpPr/>
            <p:nvPr/>
          </p:nvSpPr>
          <p:spPr>
            <a:xfrm>
              <a:off x="3657425" y="2401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74"/>
            <p:cNvSpPr/>
            <p:nvPr/>
          </p:nvSpPr>
          <p:spPr>
            <a:xfrm>
              <a:off x="3656800" y="24010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74"/>
            <p:cNvSpPr/>
            <p:nvPr/>
          </p:nvSpPr>
          <p:spPr>
            <a:xfrm>
              <a:off x="3656800" y="24010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74"/>
            <p:cNvSpPr/>
            <p:nvPr/>
          </p:nvSpPr>
          <p:spPr>
            <a:xfrm>
              <a:off x="3656175" y="2401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74"/>
            <p:cNvSpPr/>
            <p:nvPr/>
          </p:nvSpPr>
          <p:spPr>
            <a:xfrm>
              <a:off x="3655550" y="24010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74"/>
            <p:cNvSpPr/>
            <p:nvPr/>
          </p:nvSpPr>
          <p:spPr>
            <a:xfrm>
              <a:off x="3697525" y="24022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74"/>
            <p:cNvSpPr/>
            <p:nvPr/>
          </p:nvSpPr>
          <p:spPr>
            <a:xfrm>
              <a:off x="3697525" y="2402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74"/>
            <p:cNvSpPr/>
            <p:nvPr/>
          </p:nvSpPr>
          <p:spPr>
            <a:xfrm>
              <a:off x="3696900" y="2401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1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74"/>
            <p:cNvSpPr/>
            <p:nvPr/>
          </p:nvSpPr>
          <p:spPr>
            <a:xfrm>
              <a:off x="3696900" y="2401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74"/>
            <p:cNvSpPr/>
            <p:nvPr/>
          </p:nvSpPr>
          <p:spPr>
            <a:xfrm>
              <a:off x="3696900" y="2401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74"/>
            <p:cNvSpPr/>
            <p:nvPr/>
          </p:nvSpPr>
          <p:spPr>
            <a:xfrm>
              <a:off x="3696275" y="2401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74"/>
            <p:cNvSpPr/>
            <p:nvPr/>
          </p:nvSpPr>
          <p:spPr>
            <a:xfrm>
              <a:off x="3696275" y="2401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74"/>
            <p:cNvSpPr/>
            <p:nvPr/>
          </p:nvSpPr>
          <p:spPr>
            <a:xfrm>
              <a:off x="3696275" y="24016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74"/>
            <p:cNvSpPr/>
            <p:nvPr/>
          </p:nvSpPr>
          <p:spPr>
            <a:xfrm>
              <a:off x="3695650" y="24016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74"/>
            <p:cNvSpPr/>
            <p:nvPr/>
          </p:nvSpPr>
          <p:spPr>
            <a:xfrm>
              <a:off x="3695000" y="240165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74"/>
            <p:cNvSpPr/>
            <p:nvPr/>
          </p:nvSpPr>
          <p:spPr>
            <a:xfrm>
              <a:off x="3695000" y="24022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74"/>
            <p:cNvSpPr/>
            <p:nvPr/>
          </p:nvSpPr>
          <p:spPr>
            <a:xfrm>
              <a:off x="3710050" y="2394775"/>
              <a:ext cx="14425" cy="14425"/>
            </a:xfrm>
            <a:custGeom>
              <a:avLst/>
              <a:gdLst/>
              <a:ahLst/>
              <a:cxnLst/>
              <a:rect l="l" t="t" r="r" b="b"/>
              <a:pathLst>
                <a:path w="577" h="577" extrusionOk="0">
                  <a:moveTo>
                    <a:pt x="0" y="0"/>
                  </a:moveTo>
                  <a:lnTo>
                    <a:pt x="0" y="251"/>
                  </a:lnTo>
                  <a:lnTo>
                    <a:pt x="577" y="577"/>
                  </a:lnTo>
                  <a:lnTo>
                    <a:pt x="577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74"/>
            <p:cNvSpPr/>
            <p:nvPr/>
          </p:nvSpPr>
          <p:spPr>
            <a:xfrm>
              <a:off x="3724450" y="24029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26" y="277"/>
                    <a:pt x="26" y="277"/>
                  </a:cubicBezTo>
                  <a:lnTo>
                    <a:pt x="26" y="26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74"/>
            <p:cNvSpPr/>
            <p:nvPr/>
          </p:nvSpPr>
          <p:spPr>
            <a:xfrm>
              <a:off x="3725075" y="2403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74"/>
            <p:cNvSpPr/>
            <p:nvPr/>
          </p:nvSpPr>
          <p:spPr>
            <a:xfrm>
              <a:off x="3725075" y="2403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74"/>
            <p:cNvSpPr/>
            <p:nvPr/>
          </p:nvSpPr>
          <p:spPr>
            <a:xfrm>
              <a:off x="3725075" y="24041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74"/>
            <p:cNvSpPr/>
            <p:nvPr/>
          </p:nvSpPr>
          <p:spPr>
            <a:xfrm>
              <a:off x="3724450" y="24041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74"/>
            <p:cNvSpPr/>
            <p:nvPr/>
          </p:nvSpPr>
          <p:spPr>
            <a:xfrm>
              <a:off x="3724450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74"/>
            <p:cNvSpPr/>
            <p:nvPr/>
          </p:nvSpPr>
          <p:spPr>
            <a:xfrm>
              <a:off x="3724450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74"/>
            <p:cNvSpPr/>
            <p:nvPr/>
          </p:nvSpPr>
          <p:spPr>
            <a:xfrm>
              <a:off x="3724450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74"/>
            <p:cNvSpPr/>
            <p:nvPr/>
          </p:nvSpPr>
          <p:spPr>
            <a:xfrm>
              <a:off x="3724450" y="2404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74"/>
            <p:cNvSpPr/>
            <p:nvPr/>
          </p:nvSpPr>
          <p:spPr>
            <a:xfrm>
              <a:off x="3563425" y="23979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74"/>
            <p:cNvSpPr/>
            <p:nvPr/>
          </p:nvSpPr>
          <p:spPr>
            <a:xfrm>
              <a:off x="3546525" y="239602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1" y="552"/>
                  </a:lnTo>
                  <a:lnTo>
                    <a:pt x="551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74"/>
            <p:cNvSpPr/>
            <p:nvPr/>
          </p:nvSpPr>
          <p:spPr>
            <a:xfrm>
              <a:off x="3562800" y="2404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74"/>
            <p:cNvSpPr/>
            <p:nvPr/>
          </p:nvSpPr>
          <p:spPr>
            <a:xfrm>
              <a:off x="3562175" y="2404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74"/>
            <p:cNvSpPr/>
            <p:nvPr/>
          </p:nvSpPr>
          <p:spPr>
            <a:xfrm>
              <a:off x="3562175" y="2404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74"/>
            <p:cNvSpPr/>
            <p:nvPr/>
          </p:nvSpPr>
          <p:spPr>
            <a:xfrm>
              <a:off x="3562175" y="2404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74"/>
            <p:cNvSpPr/>
            <p:nvPr/>
          </p:nvSpPr>
          <p:spPr>
            <a:xfrm>
              <a:off x="3561550" y="2404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74"/>
            <p:cNvSpPr/>
            <p:nvPr/>
          </p:nvSpPr>
          <p:spPr>
            <a:xfrm>
              <a:off x="3561550" y="24048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74"/>
            <p:cNvSpPr/>
            <p:nvPr/>
          </p:nvSpPr>
          <p:spPr>
            <a:xfrm>
              <a:off x="3560925" y="24048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74"/>
            <p:cNvSpPr/>
            <p:nvPr/>
          </p:nvSpPr>
          <p:spPr>
            <a:xfrm>
              <a:off x="3560925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74"/>
            <p:cNvSpPr/>
            <p:nvPr/>
          </p:nvSpPr>
          <p:spPr>
            <a:xfrm>
              <a:off x="3560925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74"/>
            <p:cNvSpPr/>
            <p:nvPr/>
          </p:nvSpPr>
          <p:spPr>
            <a:xfrm>
              <a:off x="3560300" y="2404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74"/>
            <p:cNvSpPr/>
            <p:nvPr/>
          </p:nvSpPr>
          <p:spPr>
            <a:xfrm>
              <a:off x="3560300" y="2404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74"/>
            <p:cNvSpPr/>
            <p:nvPr/>
          </p:nvSpPr>
          <p:spPr>
            <a:xfrm>
              <a:off x="3545900" y="2387400"/>
              <a:ext cx="29450" cy="17250"/>
            </a:xfrm>
            <a:custGeom>
              <a:avLst/>
              <a:gdLst/>
              <a:ahLst/>
              <a:cxnLst/>
              <a:rect l="l" t="t" r="r" b="b"/>
              <a:pathLst>
                <a:path w="1178" h="690" extrusionOk="0">
                  <a:moveTo>
                    <a:pt x="539" y="1"/>
                  </a:moveTo>
                  <a:cubicBezTo>
                    <a:pt x="514" y="1"/>
                    <a:pt x="489" y="7"/>
                    <a:pt x="476" y="19"/>
                  </a:cubicBezTo>
                  <a:lnTo>
                    <a:pt x="25" y="295"/>
                  </a:lnTo>
                  <a:cubicBezTo>
                    <a:pt x="0" y="295"/>
                    <a:pt x="0" y="345"/>
                    <a:pt x="25" y="370"/>
                  </a:cubicBezTo>
                  <a:lnTo>
                    <a:pt x="576" y="671"/>
                  </a:lnTo>
                  <a:cubicBezTo>
                    <a:pt x="589" y="684"/>
                    <a:pt x="608" y="690"/>
                    <a:pt x="630" y="690"/>
                  </a:cubicBezTo>
                  <a:cubicBezTo>
                    <a:pt x="652" y="690"/>
                    <a:pt x="677" y="684"/>
                    <a:pt x="702" y="671"/>
                  </a:cubicBezTo>
                  <a:lnTo>
                    <a:pt x="1153" y="420"/>
                  </a:lnTo>
                  <a:cubicBezTo>
                    <a:pt x="1178" y="395"/>
                    <a:pt x="1178" y="370"/>
                    <a:pt x="1153" y="345"/>
                  </a:cubicBezTo>
                  <a:lnTo>
                    <a:pt x="602" y="19"/>
                  </a:lnTo>
                  <a:cubicBezTo>
                    <a:pt x="589" y="7"/>
                    <a:pt x="564" y="1"/>
                    <a:pt x="53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74"/>
            <p:cNvSpPr/>
            <p:nvPr/>
          </p:nvSpPr>
          <p:spPr>
            <a:xfrm>
              <a:off x="3547150" y="2387875"/>
              <a:ext cx="26950" cy="15050"/>
            </a:xfrm>
            <a:custGeom>
              <a:avLst/>
              <a:gdLst/>
              <a:ahLst/>
              <a:cxnLst/>
              <a:rect l="l" t="t" r="r" b="b"/>
              <a:pathLst>
                <a:path w="1078" h="602" extrusionOk="0">
                  <a:moveTo>
                    <a:pt x="451" y="0"/>
                  </a:moveTo>
                  <a:cubicBezTo>
                    <a:pt x="451" y="0"/>
                    <a:pt x="0" y="251"/>
                    <a:pt x="0" y="251"/>
                  </a:cubicBezTo>
                  <a:cubicBezTo>
                    <a:pt x="0" y="251"/>
                    <a:pt x="0" y="276"/>
                    <a:pt x="0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577" y="602"/>
                  </a:cubicBezTo>
                  <a:cubicBezTo>
                    <a:pt x="602" y="602"/>
                    <a:pt x="627" y="577"/>
                    <a:pt x="627" y="577"/>
                  </a:cubicBezTo>
                  <a:cubicBezTo>
                    <a:pt x="627" y="577"/>
                    <a:pt x="1078" y="326"/>
                    <a:pt x="1078" y="326"/>
                  </a:cubicBezTo>
                  <a:cubicBezTo>
                    <a:pt x="1078" y="326"/>
                    <a:pt x="1078" y="326"/>
                    <a:pt x="1078" y="301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74"/>
            <p:cNvSpPr/>
            <p:nvPr/>
          </p:nvSpPr>
          <p:spPr>
            <a:xfrm>
              <a:off x="3602275" y="23985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74"/>
            <p:cNvSpPr/>
            <p:nvPr/>
          </p:nvSpPr>
          <p:spPr>
            <a:xfrm>
              <a:off x="3585350" y="239727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74"/>
            <p:cNvSpPr/>
            <p:nvPr/>
          </p:nvSpPr>
          <p:spPr>
            <a:xfrm>
              <a:off x="3601650" y="2404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74"/>
            <p:cNvSpPr/>
            <p:nvPr/>
          </p:nvSpPr>
          <p:spPr>
            <a:xfrm>
              <a:off x="3601650" y="2405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74"/>
            <p:cNvSpPr/>
            <p:nvPr/>
          </p:nvSpPr>
          <p:spPr>
            <a:xfrm>
              <a:off x="3601025" y="2405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74"/>
            <p:cNvSpPr/>
            <p:nvPr/>
          </p:nvSpPr>
          <p:spPr>
            <a:xfrm>
              <a:off x="3601025" y="2405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74"/>
            <p:cNvSpPr/>
            <p:nvPr/>
          </p:nvSpPr>
          <p:spPr>
            <a:xfrm>
              <a:off x="3600400" y="2405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74"/>
            <p:cNvSpPr/>
            <p:nvPr/>
          </p:nvSpPr>
          <p:spPr>
            <a:xfrm>
              <a:off x="3600400" y="2405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74"/>
            <p:cNvSpPr/>
            <p:nvPr/>
          </p:nvSpPr>
          <p:spPr>
            <a:xfrm>
              <a:off x="3600400" y="2405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74"/>
            <p:cNvSpPr/>
            <p:nvPr/>
          </p:nvSpPr>
          <p:spPr>
            <a:xfrm>
              <a:off x="3599775" y="2405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74"/>
            <p:cNvSpPr/>
            <p:nvPr/>
          </p:nvSpPr>
          <p:spPr>
            <a:xfrm>
              <a:off x="3599775" y="2405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74"/>
            <p:cNvSpPr/>
            <p:nvPr/>
          </p:nvSpPr>
          <p:spPr>
            <a:xfrm>
              <a:off x="3599150" y="2405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74"/>
            <p:cNvSpPr/>
            <p:nvPr/>
          </p:nvSpPr>
          <p:spPr>
            <a:xfrm>
              <a:off x="3599150" y="2404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74"/>
            <p:cNvSpPr/>
            <p:nvPr/>
          </p:nvSpPr>
          <p:spPr>
            <a:xfrm>
              <a:off x="3641125" y="23991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74"/>
            <p:cNvSpPr/>
            <p:nvPr/>
          </p:nvSpPr>
          <p:spPr>
            <a:xfrm>
              <a:off x="3624200" y="239790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74"/>
            <p:cNvSpPr/>
            <p:nvPr/>
          </p:nvSpPr>
          <p:spPr>
            <a:xfrm>
              <a:off x="3730100" y="2406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74"/>
            <p:cNvSpPr/>
            <p:nvPr/>
          </p:nvSpPr>
          <p:spPr>
            <a:xfrm>
              <a:off x="3729475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26" y="25"/>
                    <a:pt x="26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74"/>
            <p:cNvSpPr/>
            <p:nvPr/>
          </p:nvSpPr>
          <p:spPr>
            <a:xfrm>
              <a:off x="37294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74"/>
            <p:cNvSpPr/>
            <p:nvPr/>
          </p:nvSpPr>
          <p:spPr>
            <a:xfrm>
              <a:off x="37294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74"/>
            <p:cNvSpPr/>
            <p:nvPr/>
          </p:nvSpPr>
          <p:spPr>
            <a:xfrm>
              <a:off x="37294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74"/>
            <p:cNvSpPr/>
            <p:nvPr/>
          </p:nvSpPr>
          <p:spPr>
            <a:xfrm>
              <a:off x="372885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74"/>
            <p:cNvSpPr/>
            <p:nvPr/>
          </p:nvSpPr>
          <p:spPr>
            <a:xfrm>
              <a:off x="372885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74"/>
            <p:cNvSpPr/>
            <p:nvPr/>
          </p:nvSpPr>
          <p:spPr>
            <a:xfrm>
              <a:off x="372885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74"/>
            <p:cNvSpPr/>
            <p:nvPr/>
          </p:nvSpPr>
          <p:spPr>
            <a:xfrm>
              <a:off x="3728225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74"/>
            <p:cNvSpPr/>
            <p:nvPr/>
          </p:nvSpPr>
          <p:spPr>
            <a:xfrm>
              <a:off x="372822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74"/>
            <p:cNvSpPr/>
            <p:nvPr/>
          </p:nvSpPr>
          <p:spPr>
            <a:xfrm>
              <a:off x="3727600" y="24066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74"/>
            <p:cNvSpPr/>
            <p:nvPr/>
          </p:nvSpPr>
          <p:spPr>
            <a:xfrm>
              <a:off x="3623575" y="2389275"/>
              <a:ext cx="29475" cy="17275"/>
            </a:xfrm>
            <a:custGeom>
              <a:avLst/>
              <a:gdLst/>
              <a:ahLst/>
              <a:cxnLst/>
              <a:rect l="l" t="t" r="r" b="b"/>
              <a:pathLst>
                <a:path w="1179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cubicBezTo>
                    <a:pt x="602" y="684"/>
                    <a:pt x="627" y="690"/>
                    <a:pt x="649" y="690"/>
                  </a:cubicBezTo>
                  <a:cubicBezTo>
                    <a:pt x="671" y="690"/>
                    <a:pt x="690" y="684"/>
                    <a:pt x="703" y="671"/>
                  </a:cubicBezTo>
                  <a:lnTo>
                    <a:pt x="1154" y="396"/>
                  </a:lnTo>
                  <a:cubicBezTo>
                    <a:pt x="1179" y="396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74"/>
            <p:cNvSpPr/>
            <p:nvPr/>
          </p:nvSpPr>
          <p:spPr>
            <a:xfrm>
              <a:off x="3624825" y="2389125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502" y="1"/>
                  </a:moveTo>
                  <a:cubicBezTo>
                    <a:pt x="477" y="1"/>
                    <a:pt x="452" y="1"/>
                    <a:pt x="452" y="26"/>
                  </a:cubicBezTo>
                  <a:lnTo>
                    <a:pt x="1" y="276"/>
                  </a:lnTo>
                  <a:lnTo>
                    <a:pt x="552" y="602"/>
                  </a:lnTo>
                  <a:lnTo>
                    <a:pt x="628" y="602"/>
                  </a:lnTo>
                  <a:cubicBezTo>
                    <a:pt x="628" y="602"/>
                    <a:pt x="1079" y="326"/>
                    <a:pt x="1079" y="326"/>
                  </a:cubicBezTo>
                  <a:lnTo>
                    <a:pt x="552" y="26"/>
                  </a:lnTo>
                  <a:cubicBezTo>
                    <a:pt x="527" y="1"/>
                    <a:pt x="502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74"/>
            <p:cNvSpPr/>
            <p:nvPr/>
          </p:nvSpPr>
          <p:spPr>
            <a:xfrm>
              <a:off x="364050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26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74"/>
            <p:cNvSpPr/>
            <p:nvPr/>
          </p:nvSpPr>
          <p:spPr>
            <a:xfrm>
              <a:off x="364050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74"/>
            <p:cNvSpPr/>
            <p:nvPr/>
          </p:nvSpPr>
          <p:spPr>
            <a:xfrm>
              <a:off x="3639875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74"/>
            <p:cNvSpPr/>
            <p:nvPr/>
          </p:nvSpPr>
          <p:spPr>
            <a:xfrm>
              <a:off x="36398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74"/>
            <p:cNvSpPr/>
            <p:nvPr/>
          </p:nvSpPr>
          <p:spPr>
            <a:xfrm>
              <a:off x="363925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74"/>
            <p:cNvSpPr/>
            <p:nvPr/>
          </p:nvSpPr>
          <p:spPr>
            <a:xfrm>
              <a:off x="363925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74"/>
            <p:cNvSpPr/>
            <p:nvPr/>
          </p:nvSpPr>
          <p:spPr>
            <a:xfrm>
              <a:off x="363925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74"/>
            <p:cNvSpPr/>
            <p:nvPr/>
          </p:nvSpPr>
          <p:spPr>
            <a:xfrm>
              <a:off x="3638625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74"/>
            <p:cNvSpPr/>
            <p:nvPr/>
          </p:nvSpPr>
          <p:spPr>
            <a:xfrm>
              <a:off x="363862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74"/>
            <p:cNvSpPr/>
            <p:nvPr/>
          </p:nvSpPr>
          <p:spPr>
            <a:xfrm>
              <a:off x="363862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74"/>
            <p:cNvSpPr/>
            <p:nvPr/>
          </p:nvSpPr>
          <p:spPr>
            <a:xfrm>
              <a:off x="3638000" y="24060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74"/>
            <p:cNvSpPr/>
            <p:nvPr/>
          </p:nvSpPr>
          <p:spPr>
            <a:xfrm>
              <a:off x="3566575" y="23997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1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74"/>
            <p:cNvSpPr/>
            <p:nvPr/>
          </p:nvSpPr>
          <p:spPr>
            <a:xfrm>
              <a:off x="3385475" y="2375975"/>
              <a:ext cx="51425" cy="35725"/>
            </a:xfrm>
            <a:custGeom>
              <a:avLst/>
              <a:gdLst/>
              <a:ahLst/>
              <a:cxnLst/>
              <a:rect l="l" t="t" r="r" b="b"/>
              <a:pathLst>
                <a:path w="2057" h="1429" extrusionOk="0">
                  <a:moveTo>
                    <a:pt x="2056" y="0"/>
                  </a:moveTo>
                  <a:lnTo>
                    <a:pt x="1" y="1203"/>
                  </a:lnTo>
                  <a:lnTo>
                    <a:pt x="1" y="1429"/>
                  </a:lnTo>
                  <a:lnTo>
                    <a:pt x="2056" y="226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74"/>
            <p:cNvSpPr/>
            <p:nvPr/>
          </p:nvSpPr>
          <p:spPr>
            <a:xfrm>
              <a:off x="3385475" y="2397900"/>
              <a:ext cx="14450" cy="13800"/>
            </a:xfrm>
            <a:custGeom>
              <a:avLst/>
              <a:gdLst/>
              <a:ahLst/>
              <a:cxnLst/>
              <a:rect l="l" t="t" r="r" b="b"/>
              <a:pathLst>
                <a:path w="578" h="552" extrusionOk="0">
                  <a:moveTo>
                    <a:pt x="577" y="0"/>
                  </a:moveTo>
                  <a:lnTo>
                    <a:pt x="1" y="326"/>
                  </a:lnTo>
                  <a:lnTo>
                    <a:pt x="1" y="552"/>
                  </a:lnTo>
                  <a:lnTo>
                    <a:pt x="577" y="226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74"/>
            <p:cNvSpPr/>
            <p:nvPr/>
          </p:nvSpPr>
          <p:spPr>
            <a:xfrm>
              <a:off x="3679975" y="24004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74"/>
            <p:cNvSpPr/>
            <p:nvPr/>
          </p:nvSpPr>
          <p:spPr>
            <a:xfrm>
              <a:off x="3663675" y="2399150"/>
              <a:ext cx="13200" cy="13175"/>
            </a:xfrm>
            <a:custGeom>
              <a:avLst/>
              <a:gdLst/>
              <a:ahLst/>
              <a:cxnLst/>
              <a:rect l="l" t="t" r="r" b="b"/>
              <a:pathLst>
                <a:path w="528" h="527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27"/>
                  </a:lnTo>
                  <a:lnTo>
                    <a:pt x="52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74"/>
            <p:cNvSpPr/>
            <p:nvPr/>
          </p:nvSpPr>
          <p:spPr>
            <a:xfrm>
              <a:off x="3461300" y="2352150"/>
              <a:ext cx="94650" cy="60175"/>
            </a:xfrm>
            <a:custGeom>
              <a:avLst/>
              <a:gdLst/>
              <a:ahLst/>
              <a:cxnLst/>
              <a:rect l="l" t="t" r="r" b="b"/>
              <a:pathLst>
                <a:path w="3786" h="2407" extrusionOk="0">
                  <a:moveTo>
                    <a:pt x="1" y="1"/>
                  </a:moveTo>
                  <a:lnTo>
                    <a:pt x="1" y="226"/>
                  </a:lnTo>
                  <a:lnTo>
                    <a:pt x="3785" y="2407"/>
                  </a:lnTo>
                  <a:lnTo>
                    <a:pt x="3785" y="21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74"/>
            <p:cNvSpPr/>
            <p:nvPr/>
          </p:nvSpPr>
          <p:spPr>
            <a:xfrm>
              <a:off x="3662425" y="2389900"/>
              <a:ext cx="30100" cy="17275"/>
            </a:xfrm>
            <a:custGeom>
              <a:avLst/>
              <a:gdLst/>
              <a:ahLst/>
              <a:cxnLst/>
              <a:rect l="l" t="t" r="r" b="b"/>
              <a:pathLst>
                <a:path w="1204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95"/>
                  </a:lnTo>
                  <a:cubicBezTo>
                    <a:pt x="1" y="295"/>
                    <a:pt x="1" y="346"/>
                    <a:pt x="51" y="371"/>
                  </a:cubicBezTo>
                  <a:lnTo>
                    <a:pt x="577" y="671"/>
                  </a:lnTo>
                  <a:cubicBezTo>
                    <a:pt x="602" y="684"/>
                    <a:pt x="627" y="690"/>
                    <a:pt x="649" y="690"/>
                  </a:cubicBezTo>
                  <a:cubicBezTo>
                    <a:pt x="671" y="690"/>
                    <a:pt x="690" y="684"/>
                    <a:pt x="702" y="671"/>
                  </a:cubicBezTo>
                  <a:lnTo>
                    <a:pt x="1154" y="421"/>
                  </a:lnTo>
                  <a:cubicBezTo>
                    <a:pt x="1204" y="396"/>
                    <a:pt x="1204" y="371"/>
                    <a:pt x="1154" y="346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74"/>
            <p:cNvSpPr/>
            <p:nvPr/>
          </p:nvSpPr>
          <p:spPr>
            <a:xfrm>
              <a:off x="3663675" y="2390375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52" y="1"/>
                  </a:moveTo>
                  <a:cubicBezTo>
                    <a:pt x="452" y="1"/>
                    <a:pt x="1" y="251"/>
                    <a:pt x="1" y="251"/>
                  </a:cubicBezTo>
                  <a:cubicBezTo>
                    <a:pt x="1" y="276"/>
                    <a:pt x="1" y="276"/>
                    <a:pt x="1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602" y="602"/>
                  </a:cubicBezTo>
                  <a:cubicBezTo>
                    <a:pt x="627" y="602"/>
                    <a:pt x="627" y="577"/>
                    <a:pt x="652" y="577"/>
                  </a:cubicBezTo>
                  <a:lnTo>
                    <a:pt x="1079" y="32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74"/>
            <p:cNvSpPr/>
            <p:nvPr/>
          </p:nvSpPr>
          <p:spPr>
            <a:xfrm>
              <a:off x="3679975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74"/>
            <p:cNvSpPr/>
            <p:nvPr/>
          </p:nvSpPr>
          <p:spPr>
            <a:xfrm>
              <a:off x="3679350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0" y="0"/>
                    <a:pt x="0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74"/>
            <p:cNvSpPr/>
            <p:nvPr/>
          </p:nvSpPr>
          <p:spPr>
            <a:xfrm>
              <a:off x="3678725" y="2407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74"/>
            <p:cNvSpPr/>
            <p:nvPr/>
          </p:nvSpPr>
          <p:spPr>
            <a:xfrm>
              <a:off x="3678725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74"/>
            <p:cNvSpPr/>
            <p:nvPr/>
          </p:nvSpPr>
          <p:spPr>
            <a:xfrm>
              <a:off x="3678725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74"/>
            <p:cNvSpPr/>
            <p:nvPr/>
          </p:nvSpPr>
          <p:spPr>
            <a:xfrm>
              <a:off x="3678100" y="2407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74"/>
            <p:cNvSpPr/>
            <p:nvPr/>
          </p:nvSpPr>
          <p:spPr>
            <a:xfrm>
              <a:off x="3678100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74"/>
            <p:cNvSpPr/>
            <p:nvPr/>
          </p:nvSpPr>
          <p:spPr>
            <a:xfrm>
              <a:off x="3678100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74"/>
            <p:cNvSpPr/>
            <p:nvPr/>
          </p:nvSpPr>
          <p:spPr>
            <a:xfrm>
              <a:off x="3677475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74"/>
            <p:cNvSpPr/>
            <p:nvPr/>
          </p:nvSpPr>
          <p:spPr>
            <a:xfrm>
              <a:off x="3677475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74"/>
            <p:cNvSpPr/>
            <p:nvPr/>
          </p:nvSpPr>
          <p:spPr>
            <a:xfrm>
              <a:off x="3676850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74"/>
            <p:cNvSpPr/>
            <p:nvPr/>
          </p:nvSpPr>
          <p:spPr>
            <a:xfrm>
              <a:off x="3606050" y="2400400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6" y="1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74"/>
            <p:cNvSpPr/>
            <p:nvPr/>
          </p:nvSpPr>
          <p:spPr>
            <a:xfrm>
              <a:off x="35665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74"/>
            <p:cNvSpPr/>
            <p:nvPr/>
          </p:nvSpPr>
          <p:spPr>
            <a:xfrm>
              <a:off x="3566575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74"/>
            <p:cNvSpPr/>
            <p:nvPr/>
          </p:nvSpPr>
          <p:spPr>
            <a:xfrm>
              <a:off x="3566575" y="2406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74"/>
            <p:cNvSpPr/>
            <p:nvPr/>
          </p:nvSpPr>
          <p:spPr>
            <a:xfrm>
              <a:off x="3566575" y="24066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74"/>
            <p:cNvSpPr/>
            <p:nvPr/>
          </p:nvSpPr>
          <p:spPr>
            <a:xfrm>
              <a:off x="3565950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74"/>
            <p:cNvSpPr/>
            <p:nvPr/>
          </p:nvSpPr>
          <p:spPr>
            <a:xfrm>
              <a:off x="35659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74"/>
            <p:cNvSpPr/>
            <p:nvPr/>
          </p:nvSpPr>
          <p:spPr>
            <a:xfrm>
              <a:off x="35659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74"/>
            <p:cNvSpPr/>
            <p:nvPr/>
          </p:nvSpPr>
          <p:spPr>
            <a:xfrm>
              <a:off x="3565950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74"/>
            <p:cNvSpPr/>
            <p:nvPr/>
          </p:nvSpPr>
          <p:spPr>
            <a:xfrm>
              <a:off x="3718825" y="2404800"/>
              <a:ext cx="5650" cy="8800"/>
            </a:xfrm>
            <a:custGeom>
              <a:avLst/>
              <a:gdLst/>
              <a:ahLst/>
              <a:cxnLst/>
              <a:rect l="l" t="t" r="r" b="b"/>
              <a:pathLst>
                <a:path w="226" h="352" extrusionOk="0">
                  <a:moveTo>
                    <a:pt x="226" y="0"/>
                  </a:moveTo>
                  <a:lnTo>
                    <a:pt x="0" y="125"/>
                  </a:lnTo>
                  <a:lnTo>
                    <a:pt x="0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74"/>
            <p:cNvSpPr/>
            <p:nvPr/>
          </p:nvSpPr>
          <p:spPr>
            <a:xfrm>
              <a:off x="3701900" y="2399775"/>
              <a:ext cx="14450" cy="13825"/>
            </a:xfrm>
            <a:custGeom>
              <a:avLst/>
              <a:gdLst/>
              <a:ahLst/>
              <a:cxnLst/>
              <a:rect l="l" t="t" r="r" b="b"/>
              <a:pathLst>
                <a:path w="578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77" y="552"/>
                  </a:lnTo>
                  <a:lnTo>
                    <a:pt x="577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74"/>
            <p:cNvSpPr/>
            <p:nvPr/>
          </p:nvSpPr>
          <p:spPr>
            <a:xfrm>
              <a:off x="3580975" y="23997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74"/>
            <p:cNvSpPr/>
            <p:nvPr/>
          </p:nvSpPr>
          <p:spPr>
            <a:xfrm>
              <a:off x="3644875" y="2401650"/>
              <a:ext cx="10700" cy="11950"/>
            </a:xfrm>
            <a:custGeom>
              <a:avLst/>
              <a:gdLst/>
              <a:ahLst/>
              <a:cxnLst/>
              <a:rect l="l" t="t" r="r" b="b"/>
              <a:pathLst>
                <a:path w="428" h="478" extrusionOk="0">
                  <a:moveTo>
                    <a:pt x="427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27" y="226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74"/>
            <p:cNvSpPr/>
            <p:nvPr/>
          </p:nvSpPr>
          <p:spPr>
            <a:xfrm>
              <a:off x="3555925" y="24066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50"/>
                  </a:ln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74"/>
            <p:cNvSpPr/>
            <p:nvPr/>
          </p:nvSpPr>
          <p:spPr>
            <a:xfrm>
              <a:off x="3718200" y="2407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74"/>
            <p:cNvSpPr/>
            <p:nvPr/>
          </p:nvSpPr>
          <p:spPr>
            <a:xfrm>
              <a:off x="371820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74"/>
            <p:cNvSpPr/>
            <p:nvPr/>
          </p:nvSpPr>
          <p:spPr>
            <a:xfrm>
              <a:off x="3717575" y="2407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74"/>
            <p:cNvSpPr/>
            <p:nvPr/>
          </p:nvSpPr>
          <p:spPr>
            <a:xfrm>
              <a:off x="3717575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74"/>
            <p:cNvSpPr/>
            <p:nvPr/>
          </p:nvSpPr>
          <p:spPr>
            <a:xfrm>
              <a:off x="3717575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74"/>
            <p:cNvSpPr/>
            <p:nvPr/>
          </p:nvSpPr>
          <p:spPr>
            <a:xfrm>
              <a:off x="3717575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74"/>
            <p:cNvSpPr/>
            <p:nvPr/>
          </p:nvSpPr>
          <p:spPr>
            <a:xfrm>
              <a:off x="3716950" y="2407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74"/>
            <p:cNvSpPr/>
            <p:nvPr/>
          </p:nvSpPr>
          <p:spPr>
            <a:xfrm>
              <a:off x="37169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74"/>
            <p:cNvSpPr/>
            <p:nvPr/>
          </p:nvSpPr>
          <p:spPr>
            <a:xfrm>
              <a:off x="37169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74"/>
            <p:cNvSpPr/>
            <p:nvPr/>
          </p:nvSpPr>
          <p:spPr>
            <a:xfrm>
              <a:off x="3716325" y="2407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26"/>
                    <a:pt x="25" y="226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74"/>
            <p:cNvSpPr/>
            <p:nvPr/>
          </p:nvSpPr>
          <p:spPr>
            <a:xfrm>
              <a:off x="3716325" y="2407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74"/>
            <p:cNvSpPr/>
            <p:nvPr/>
          </p:nvSpPr>
          <p:spPr>
            <a:xfrm>
              <a:off x="3606050" y="24073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74"/>
            <p:cNvSpPr/>
            <p:nvPr/>
          </p:nvSpPr>
          <p:spPr>
            <a:xfrm>
              <a:off x="3605425" y="240730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74"/>
            <p:cNvSpPr/>
            <p:nvPr/>
          </p:nvSpPr>
          <p:spPr>
            <a:xfrm>
              <a:off x="3605425" y="240730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74"/>
            <p:cNvSpPr/>
            <p:nvPr/>
          </p:nvSpPr>
          <p:spPr>
            <a:xfrm>
              <a:off x="3605425" y="240730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74"/>
            <p:cNvSpPr/>
            <p:nvPr/>
          </p:nvSpPr>
          <p:spPr>
            <a:xfrm>
              <a:off x="3605425" y="240730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74"/>
            <p:cNvSpPr/>
            <p:nvPr/>
          </p:nvSpPr>
          <p:spPr>
            <a:xfrm>
              <a:off x="3605425" y="240792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74"/>
            <p:cNvSpPr/>
            <p:nvPr/>
          </p:nvSpPr>
          <p:spPr>
            <a:xfrm>
              <a:off x="3605425" y="240792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74"/>
            <p:cNvSpPr/>
            <p:nvPr/>
          </p:nvSpPr>
          <p:spPr>
            <a:xfrm>
              <a:off x="3604775" y="2407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74"/>
            <p:cNvSpPr/>
            <p:nvPr/>
          </p:nvSpPr>
          <p:spPr>
            <a:xfrm>
              <a:off x="3385475" y="24060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74"/>
            <p:cNvSpPr/>
            <p:nvPr/>
          </p:nvSpPr>
          <p:spPr>
            <a:xfrm>
              <a:off x="338485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74"/>
            <p:cNvSpPr/>
            <p:nvPr/>
          </p:nvSpPr>
          <p:spPr>
            <a:xfrm>
              <a:off x="338485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74"/>
            <p:cNvSpPr/>
            <p:nvPr/>
          </p:nvSpPr>
          <p:spPr>
            <a:xfrm>
              <a:off x="33848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74"/>
            <p:cNvSpPr/>
            <p:nvPr/>
          </p:nvSpPr>
          <p:spPr>
            <a:xfrm>
              <a:off x="33848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74"/>
            <p:cNvSpPr/>
            <p:nvPr/>
          </p:nvSpPr>
          <p:spPr>
            <a:xfrm>
              <a:off x="3384225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25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74"/>
            <p:cNvSpPr/>
            <p:nvPr/>
          </p:nvSpPr>
          <p:spPr>
            <a:xfrm>
              <a:off x="3384225" y="2407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74"/>
            <p:cNvSpPr/>
            <p:nvPr/>
          </p:nvSpPr>
          <p:spPr>
            <a:xfrm>
              <a:off x="3384225" y="2407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74"/>
            <p:cNvSpPr/>
            <p:nvPr/>
          </p:nvSpPr>
          <p:spPr>
            <a:xfrm>
              <a:off x="3385475" y="24060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74"/>
            <p:cNvSpPr/>
            <p:nvPr/>
          </p:nvSpPr>
          <p:spPr>
            <a:xfrm>
              <a:off x="3384850" y="24060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74"/>
            <p:cNvSpPr/>
            <p:nvPr/>
          </p:nvSpPr>
          <p:spPr>
            <a:xfrm>
              <a:off x="3384850" y="24060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2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74"/>
            <p:cNvSpPr/>
            <p:nvPr/>
          </p:nvSpPr>
          <p:spPr>
            <a:xfrm>
              <a:off x="33848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74"/>
            <p:cNvSpPr/>
            <p:nvPr/>
          </p:nvSpPr>
          <p:spPr>
            <a:xfrm>
              <a:off x="3384850" y="24066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74"/>
            <p:cNvSpPr/>
            <p:nvPr/>
          </p:nvSpPr>
          <p:spPr>
            <a:xfrm>
              <a:off x="3384225" y="24066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25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74"/>
            <p:cNvSpPr/>
            <p:nvPr/>
          </p:nvSpPr>
          <p:spPr>
            <a:xfrm>
              <a:off x="3384225" y="2407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74"/>
            <p:cNvSpPr/>
            <p:nvPr/>
          </p:nvSpPr>
          <p:spPr>
            <a:xfrm>
              <a:off x="3384225" y="24073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74"/>
            <p:cNvSpPr/>
            <p:nvPr/>
          </p:nvSpPr>
          <p:spPr>
            <a:xfrm>
              <a:off x="3565950" y="24073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25"/>
                  </a:lnTo>
                  <a:cubicBezTo>
                    <a:pt x="25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74"/>
            <p:cNvSpPr/>
            <p:nvPr/>
          </p:nvSpPr>
          <p:spPr>
            <a:xfrm>
              <a:off x="3619825" y="240040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74"/>
            <p:cNvSpPr/>
            <p:nvPr/>
          </p:nvSpPr>
          <p:spPr>
            <a:xfrm>
              <a:off x="3683725" y="240227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2" y="1"/>
                  </a:moveTo>
                  <a:lnTo>
                    <a:pt x="1" y="252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74"/>
            <p:cNvSpPr/>
            <p:nvPr/>
          </p:nvSpPr>
          <p:spPr>
            <a:xfrm>
              <a:off x="3594750" y="24073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51"/>
                    <a:pt x="26" y="276"/>
                    <a:pt x="26" y="276"/>
                  </a:cubicBezTo>
                  <a:lnTo>
                    <a:pt x="26" y="51"/>
                  </a:lnTo>
                  <a:cubicBezTo>
                    <a:pt x="26" y="25"/>
                    <a:pt x="26" y="25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74"/>
            <p:cNvSpPr/>
            <p:nvPr/>
          </p:nvSpPr>
          <p:spPr>
            <a:xfrm>
              <a:off x="3644875" y="2407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74"/>
            <p:cNvSpPr/>
            <p:nvPr/>
          </p:nvSpPr>
          <p:spPr>
            <a:xfrm>
              <a:off x="3644250" y="2407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74"/>
            <p:cNvSpPr/>
            <p:nvPr/>
          </p:nvSpPr>
          <p:spPr>
            <a:xfrm>
              <a:off x="36442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74"/>
            <p:cNvSpPr/>
            <p:nvPr/>
          </p:nvSpPr>
          <p:spPr>
            <a:xfrm>
              <a:off x="36442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74"/>
            <p:cNvSpPr/>
            <p:nvPr/>
          </p:nvSpPr>
          <p:spPr>
            <a:xfrm>
              <a:off x="3644250" y="24085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74"/>
            <p:cNvSpPr/>
            <p:nvPr/>
          </p:nvSpPr>
          <p:spPr>
            <a:xfrm>
              <a:off x="3644250" y="2408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74"/>
            <p:cNvSpPr/>
            <p:nvPr/>
          </p:nvSpPr>
          <p:spPr>
            <a:xfrm>
              <a:off x="3644250" y="2408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74"/>
            <p:cNvSpPr/>
            <p:nvPr/>
          </p:nvSpPr>
          <p:spPr>
            <a:xfrm>
              <a:off x="3644250" y="2408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74"/>
            <p:cNvSpPr/>
            <p:nvPr/>
          </p:nvSpPr>
          <p:spPr>
            <a:xfrm>
              <a:off x="3556550" y="2407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74"/>
            <p:cNvSpPr/>
            <p:nvPr/>
          </p:nvSpPr>
          <p:spPr>
            <a:xfrm>
              <a:off x="3556550" y="2407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74"/>
            <p:cNvSpPr/>
            <p:nvPr/>
          </p:nvSpPr>
          <p:spPr>
            <a:xfrm>
              <a:off x="3556550" y="2407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74"/>
            <p:cNvSpPr/>
            <p:nvPr/>
          </p:nvSpPr>
          <p:spPr>
            <a:xfrm>
              <a:off x="35565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74"/>
            <p:cNvSpPr/>
            <p:nvPr/>
          </p:nvSpPr>
          <p:spPr>
            <a:xfrm>
              <a:off x="3556550" y="2407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74"/>
            <p:cNvSpPr/>
            <p:nvPr/>
          </p:nvSpPr>
          <p:spPr>
            <a:xfrm>
              <a:off x="3555925" y="2407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0"/>
                  </a:moveTo>
                  <a:cubicBezTo>
                    <a:pt x="0" y="0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74"/>
            <p:cNvSpPr/>
            <p:nvPr/>
          </p:nvSpPr>
          <p:spPr>
            <a:xfrm>
              <a:off x="3555925" y="24085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74"/>
            <p:cNvSpPr/>
            <p:nvPr/>
          </p:nvSpPr>
          <p:spPr>
            <a:xfrm>
              <a:off x="3555925" y="24085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74"/>
            <p:cNvSpPr/>
            <p:nvPr/>
          </p:nvSpPr>
          <p:spPr>
            <a:xfrm>
              <a:off x="3605425" y="24079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51"/>
                  </a:lnTo>
                  <a:cubicBezTo>
                    <a:pt x="0" y="26"/>
                    <a:pt x="0" y="26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74"/>
            <p:cNvSpPr/>
            <p:nvPr/>
          </p:nvSpPr>
          <p:spPr>
            <a:xfrm>
              <a:off x="3659300" y="2401650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74"/>
            <p:cNvSpPr/>
            <p:nvPr/>
          </p:nvSpPr>
          <p:spPr>
            <a:xfrm>
              <a:off x="3633600" y="24085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74"/>
            <p:cNvSpPr/>
            <p:nvPr/>
          </p:nvSpPr>
          <p:spPr>
            <a:xfrm>
              <a:off x="3683725" y="2408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74"/>
            <p:cNvSpPr/>
            <p:nvPr/>
          </p:nvSpPr>
          <p:spPr>
            <a:xfrm>
              <a:off x="3683100" y="24085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74"/>
            <p:cNvSpPr/>
            <p:nvPr/>
          </p:nvSpPr>
          <p:spPr>
            <a:xfrm>
              <a:off x="3683100" y="24091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74"/>
            <p:cNvSpPr/>
            <p:nvPr/>
          </p:nvSpPr>
          <p:spPr>
            <a:xfrm>
              <a:off x="368310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74"/>
            <p:cNvSpPr/>
            <p:nvPr/>
          </p:nvSpPr>
          <p:spPr>
            <a:xfrm>
              <a:off x="368310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74"/>
            <p:cNvSpPr/>
            <p:nvPr/>
          </p:nvSpPr>
          <p:spPr>
            <a:xfrm>
              <a:off x="368310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74"/>
            <p:cNvSpPr/>
            <p:nvPr/>
          </p:nvSpPr>
          <p:spPr>
            <a:xfrm>
              <a:off x="368310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74"/>
            <p:cNvSpPr/>
            <p:nvPr/>
          </p:nvSpPr>
          <p:spPr>
            <a:xfrm>
              <a:off x="3683100" y="2409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74"/>
            <p:cNvSpPr/>
            <p:nvPr/>
          </p:nvSpPr>
          <p:spPr>
            <a:xfrm>
              <a:off x="3595400" y="24085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74"/>
            <p:cNvSpPr/>
            <p:nvPr/>
          </p:nvSpPr>
          <p:spPr>
            <a:xfrm>
              <a:off x="3595400" y="24085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74"/>
            <p:cNvSpPr/>
            <p:nvPr/>
          </p:nvSpPr>
          <p:spPr>
            <a:xfrm>
              <a:off x="3595400" y="24085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74"/>
            <p:cNvSpPr/>
            <p:nvPr/>
          </p:nvSpPr>
          <p:spPr>
            <a:xfrm>
              <a:off x="3595400" y="24085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74"/>
            <p:cNvSpPr/>
            <p:nvPr/>
          </p:nvSpPr>
          <p:spPr>
            <a:xfrm>
              <a:off x="3595400" y="2409175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74"/>
            <p:cNvSpPr/>
            <p:nvPr/>
          </p:nvSpPr>
          <p:spPr>
            <a:xfrm>
              <a:off x="3594750" y="24091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74"/>
            <p:cNvSpPr/>
            <p:nvPr/>
          </p:nvSpPr>
          <p:spPr>
            <a:xfrm>
              <a:off x="359475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74"/>
            <p:cNvSpPr/>
            <p:nvPr/>
          </p:nvSpPr>
          <p:spPr>
            <a:xfrm>
              <a:off x="3594750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74"/>
            <p:cNvSpPr/>
            <p:nvPr/>
          </p:nvSpPr>
          <p:spPr>
            <a:xfrm>
              <a:off x="3721950" y="2406675"/>
              <a:ext cx="5675" cy="8800"/>
            </a:xfrm>
            <a:custGeom>
              <a:avLst/>
              <a:gdLst/>
              <a:ahLst/>
              <a:cxnLst/>
              <a:rect l="l" t="t" r="r" b="b"/>
              <a:pathLst>
                <a:path w="227" h="352" extrusionOk="0">
                  <a:moveTo>
                    <a:pt x="226" y="0"/>
                  </a:moveTo>
                  <a:lnTo>
                    <a:pt x="1" y="126"/>
                  </a:lnTo>
                  <a:lnTo>
                    <a:pt x="1" y="351"/>
                  </a:lnTo>
                  <a:lnTo>
                    <a:pt x="226" y="22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74"/>
            <p:cNvSpPr/>
            <p:nvPr/>
          </p:nvSpPr>
          <p:spPr>
            <a:xfrm>
              <a:off x="3644250" y="24085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74"/>
            <p:cNvSpPr/>
            <p:nvPr/>
          </p:nvSpPr>
          <p:spPr>
            <a:xfrm>
              <a:off x="3384225" y="2407300"/>
              <a:ext cx="1275" cy="7550"/>
            </a:xfrm>
            <a:custGeom>
              <a:avLst/>
              <a:gdLst/>
              <a:ahLst/>
              <a:cxnLst/>
              <a:rect l="l" t="t" r="r" b="b"/>
              <a:pathLst>
                <a:path w="51" h="30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76"/>
                    <a:pt x="26" y="301"/>
                    <a:pt x="51" y="301"/>
                  </a:cubicBezTo>
                  <a:lnTo>
                    <a:pt x="51" y="76"/>
                  </a:lnTo>
                  <a:cubicBezTo>
                    <a:pt x="26" y="51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74"/>
            <p:cNvSpPr/>
            <p:nvPr/>
          </p:nvSpPr>
          <p:spPr>
            <a:xfrm>
              <a:off x="3384225" y="2407300"/>
              <a:ext cx="1275" cy="7550"/>
            </a:xfrm>
            <a:custGeom>
              <a:avLst/>
              <a:gdLst/>
              <a:ahLst/>
              <a:cxnLst/>
              <a:rect l="l" t="t" r="r" b="b"/>
              <a:pathLst>
                <a:path w="51" h="302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76"/>
                    <a:pt x="26" y="301"/>
                    <a:pt x="51" y="301"/>
                  </a:cubicBezTo>
                  <a:lnTo>
                    <a:pt x="51" y="76"/>
                  </a:lnTo>
                  <a:cubicBezTo>
                    <a:pt x="26" y="51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DC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74"/>
            <p:cNvSpPr/>
            <p:nvPr/>
          </p:nvSpPr>
          <p:spPr>
            <a:xfrm>
              <a:off x="3698150" y="24022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74"/>
            <p:cNvSpPr/>
            <p:nvPr/>
          </p:nvSpPr>
          <p:spPr>
            <a:xfrm>
              <a:off x="3672450" y="24091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74"/>
            <p:cNvSpPr/>
            <p:nvPr/>
          </p:nvSpPr>
          <p:spPr>
            <a:xfrm>
              <a:off x="3721950" y="2409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74"/>
            <p:cNvSpPr/>
            <p:nvPr/>
          </p:nvSpPr>
          <p:spPr>
            <a:xfrm>
              <a:off x="3721950" y="2409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74"/>
            <p:cNvSpPr/>
            <p:nvPr/>
          </p:nvSpPr>
          <p:spPr>
            <a:xfrm>
              <a:off x="3721950" y="2409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74"/>
            <p:cNvSpPr/>
            <p:nvPr/>
          </p:nvSpPr>
          <p:spPr>
            <a:xfrm>
              <a:off x="3721950" y="2409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74"/>
            <p:cNvSpPr/>
            <p:nvPr/>
          </p:nvSpPr>
          <p:spPr>
            <a:xfrm>
              <a:off x="372195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74"/>
            <p:cNvSpPr/>
            <p:nvPr/>
          </p:nvSpPr>
          <p:spPr>
            <a:xfrm>
              <a:off x="372195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74"/>
            <p:cNvSpPr/>
            <p:nvPr/>
          </p:nvSpPr>
          <p:spPr>
            <a:xfrm>
              <a:off x="372195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74"/>
            <p:cNvSpPr/>
            <p:nvPr/>
          </p:nvSpPr>
          <p:spPr>
            <a:xfrm>
              <a:off x="3721950" y="2410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74"/>
            <p:cNvSpPr/>
            <p:nvPr/>
          </p:nvSpPr>
          <p:spPr>
            <a:xfrm>
              <a:off x="3634225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74"/>
            <p:cNvSpPr/>
            <p:nvPr/>
          </p:nvSpPr>
          <p:spPr>
            <a:xfrm>
              <a:off x="3634225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74"/>
            <p:cNvSpPr/>
            <p:nvPr/>
          </p:nvSpPr>
          <p:spPr>
            <a:xfrm>
              <a:off x="3634225" y="24091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74"/>
            <p:cNvSpPr/>
            <p:nvPr/>
          </p:nvSpPr>
          <p:spPr>
            <a:xfrm>
              <a:off x="3634225" y="24098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74"/>
            <p:cNvSpPr/>
            <p:nvPr/>
          </p:nvSpPr>
          <p:spPr>
            <a:xfrm>
              <a:off x="3634225" y="2409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74"/>
            <p:cNvSpPr/>
            <p:nvPr/>
          </p:nvSpPr>
          <p:spPr>
            <a:xfrm>
              <a:off x="3634225" y="2409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74"/>
            <p:cNvSpPr/>
            <p:nvPr/>
          </p:nvSpPr>
          <p:spPr>
            <a:xfrm>
              <a:off x="3633600" y="2409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74"/>
            <p:cNvSpPr/>
            <p:nvPr/>
          </p:nvSpPr>
          <p:spPr>
            <a:xfrm>
              <a:off x="363360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74"/>
            <p:cNvSpPr/>
            <p:nvPr/>
          </p:nvSpPr>
          <p:spPr>
            <a:xfrm>
              <a:off x="3683100" y="24098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76"/>
                  </a:cubicBezTo>
                  <a:lnTo>
                    <a:pt x="26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74"/>
            <p:cNvSpPr/>
            <p:nvPr/>
          </p:nvSpPr>
          <p:spPr>
            <a:xfrm>
              <a:off x="3562175" y="2410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74"/>
            <p:cNvSpPr/>
            <p:nvPr/>
          </p:nvSpPr>
          <p:spPr>
            <a:xfrm>
              <a:off x="356217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74"/>
            <p:cNvSpPr/>
            <p:nvPr/>
          </p:nvSpPr>
          <p:spPr>
            <a:xfrm>
              <a:off x="3561550" y="2410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74"/>
            <p:cNvSpPr/>
            <p:nvPr/>
          </p:nvSpPr>
          <p:spPr>
            <a:xfrm>
              <a:off x="356155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74"/>
            <p:cNvSpPr/>
            <p:nvPr/>
          </p:nvSpPr>
          <p:spPr>
            <a:xfrm>
              <a:off x="3560925" y="2410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74"/>
            <p:cNvSpPr/>
            <p:nvPr/>
          </p:nvSpPr>
          <p:spPr>
            <a:xfrm>
              <a:off x="356092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74"/>
            <p:cNvSpPr/>
            <p:nvPr/>
          </p:nvSpPr>
          <p:spPr>
            <a:xfrm>
              <a:off x="356092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74"/>
            <p:cNvSpPr/>
            <p:nvPr/>
          </p:nvSpPr>
          <p:spPr>
            <a:xfrm>
              <a:off x="3560300" y="2410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74"/>
            <p:cNvSpPr/>
            <p:nvPr/>
          </p:nvSpPr>
          <p:spPr>
            <a:xfrm>
              <a:off x="3560300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74"/>
            <p:cNvSpPr/>
            <p:nvPr/>
          </p:nvSpPr>
          <p:spPr>
            <a:xfrm>
              <a:off x="3559675" y="2410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74"/>
            <p:cNvSpPr/>
            <p:nvPr/>
          </p:nvSpPr>
          <p:spPr>
            <a:xfrm>
              <a:off x="3559050" y="2410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25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74"/>
            <p:cNvSpPr/>
            <p:nvPr/>
          </p:nvSpPr>
          <p:spPr>
            <a:xfrm>
              <a:off x="3711300" y="2409800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51" y="276"/>
                    <a:pt x="51" y="276"/>
                  </a:cubicBezTo>
                  <a:lnTo>
                    <a:pt x="51" y="51"/>
                  </a:lnTo>
                  <a:cubicBezTo>
                    <a:pt x="51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74"/>
            <p:cNvSpPr/>
            <p:nvPr/>
          </p:nvSpPr>
          <p:spPr>
            <a:xfrm>
              <a:off x="3721950" y="2410425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26"/>
                  </a:moveTo>
                  <a:lnTo>
                    <a:pt x="1" y="27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74"/>
            <p:cNvSpPr/>
            <p:nvPr/>
          </p:nvSpPr>
          <p:spPr>
            <a:xfrm>
              <a:off x="367307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74"/>
            <p:cNvSpPr/>
            <p:nvPr/>
          </p:nvSpPr>
          <p:spPr>
            <a:xfrm>
              <a:off x="367307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74"/>
            <p:cNvSpPr/>
            <p:nvPr/>
          </p:nvSpPr>
          <p:spPr>
            <a:xfrm>
              <a:off x="3673075" y="2410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74"/>
            <p:cNvSpPr/>
            <p:nvPr/>
          </p:nvSpPr>
          <p:spPr>
            <a:xfrm>
              <a:off x="3673075" y="2410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74"/>
            <p:cNvSpPr/>
            <p:nvPr/>
          </p:nvSpPr>
          <p:spPr>
            <a:xfrm>
              <a:off x="3673075" y="2410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74"/>
            <p:cNvSpPr/>
            <p:nvPr/>
          </p:nvSpPr>
          <p:spPr>
            <a:xfrm>
              <a:off x="3673075" y="24104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74"/>
            <p:cNvSpPr/>
            <p:nvPr/>
          </p:nvSpPr>
          <p:spPr>
            <a:xfrm>
              <a:off x="3672450" y="2411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74"/>
            <p:cNvSpPr/>
            <p:nvPr/>
          </p:nvSpPr>
          <p:spPr>
            <a:xfrm>
              <a:off x="3672450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74"/>
            <p:cNvSpPr/>
            <p:nvPr/>
          </p:nvSpPr>
          <p:spPr>
            <a:xfrm>
              <a:off x="3601025" y="2411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74"/>
            <p:cNvSpPr/>
            <p:nvPr/>
          </p:nvSpPr>
          <p:spPr>
            <a:xfrm>
              <a:off x="3601025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74"/>
            <p:cNvSpPr/>
            <p:nvPr/>
          </p:nvSpPr>
          <p:spPr>
            <a:xfrm>
              <a:off x="3600400" y="2411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74"/>
            <p:cNvSpPr/>
            <p:nvPr/>
          </p:nvSpPr>
          <p:spPr>
            <a:xfrm>
              <a:off x="3600400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74"/>
            <p:cNvSpPr/>
            <p:nvPr/>
          </p:nvSpPr>
          <p:spPr>
            <a:xfrm>
              <a:off x="3600400" y="2411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74"/>
            <p:cNvSpPr/>
            <p:nvPr/>
          </p:nvSpPr>
          <p:spPr>
            <a:xfrm>
              <a:off x="3599775" y="2411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74"/>
            <p:cNvSpPr/>
            <p:nvPr/>
          </p:nvSpPr>
          <p:spPr>
            <a:xfrm>
              <a:off x="3599775" y="2411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74"/>
            <p:cNvSpPr/>
            <p:nvPr/>
          </p:nvSpPr>
          <p:spPr>
            <a:xfrm>
              <a:off x="3599150" y="2411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74"/>
            <p:cNvSpPr/>
            <p:nvPr/>
          </p:nvSpPr>
          <p:spPr>
            <a:xfrm>
              <a:off x="3599150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74"/>
            <p:cNvSpPr/>
            <p:nvPr/>
          </p:nvSpPr>
          <p:spPr>
            <a:xfrm>
              <a:off x="3598525" y="2411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74"/>
            <p:cNvSpPr/>
            <p:nvPr/>
          </p:nvSpPr>
          <p:spPr>
            <a:xfrm>
              <a:off x="3597900" y="2411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74"/>
            <p:cNvSpPr/>
            <p:nvPr/>
          </p:nvSpPr>
          <p:spPr>
            <a:xfrm>
              <a:off x="3712550" y="2411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74"/>
            <p:cNvSpPr/>
            <p:nvPr/>
          </p:nvSpPr>
          <p:spPr>
            <a:xfrm>
              <a:off x="3711925" y="24110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1"/>
                  </a:lnTo>
                  <a:cubicBezTo>
                    <a:pt x="1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74"/>
            <p:cNvSpPr/>
            <p:nvPr/>
          </p:nvSpPr>
          <p:spPr>
            <a:xfrm>
              <a:off x="3711925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74"/>
            <p:cNvSpPr/>
            <p:nvPr/>
          </p:nvSpPr>
          <p:spPr>
            <a:xfrm>
              <a:off x="3711925" y="24110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2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74"/>
            <p:cNvSpPr/>
            <p:nvPr/>
          </p:nvSpPr>
          <p:spPr>
            <a:xfrm>
              <a:off x="3711925" y="24116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74"/>
            <p:cNvSpPr/>
            <p:nvPr/>
          </p:nvSpPr>
          <p:spPr>
            <a:xfrm>
              <a:off x="3711925" y="2411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74"/>
            <p:cNvSpPr/>
            <p:nvPr/>
          </p:nvSpPr>
          <p:spPr>
            <a:xfrm>
              <a:off x="3711300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74"/>
            <p:cNvSpPr/>
            <p:nvPr/>
          </p:nvSpPr>
          <p:spPr>
            <a:xfrm>
              <a:off x="3711300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74"/>
            <p:cNvSpPr/>
            <p:nvPr/>
          </p:nvSpPr>
          <p:spPr>
            <a:xfrm>
              <a:off x="3470700" y="2246900"/>
              <a:ext cx="286375" cy="171700"/>
            </a:xfrm>
            <a:custGeom>
              <a:avLst/>
              <a:gdLst/>
              <a:ahLst/>
              <a:cxnLst/>
              <a:rect l="l" t="t" r="r" b="b"/>
              <a:pathLst>
                <a:path w="11455" h="6868" extrusionOk="0">
                  <a:moveTo>
                    <a:pt x="1" y="0"/>
                  </a:moveTo>
                  <a:lnTo>
                    <a:pt x="1" y="251"/>
                  </a:lnTo>
                  <a:lnTo>
                    <a:pt x="11454" y="6868"/>
                  </a:lnTo>
                  <a:lnTo>
                    <a:pt x="11454" y="66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74"/>
            <p:cNvSpPr/>
            <p:nvPr/>
          </p:nvSpPr>
          <p:spPr>
            <a:xfrm>
              <a:off x="3639875" y="24123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74"/>
            <p:cNvSpPr/>
            <p:nvPr/>
          </p:nvSpPr>
          <p:spPr>
            <a:xfrm>
              <a:off x="3639875" y="2412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74"/>
            <p:cNvSpPr/>
            <p:nvPr/>
          </p:nvSpPr>
          <p:spPr>
            <a:xfrm>
              <a:off x="3639250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74"/>
            <p:cNvSpPr/>
            <p:nvPr/>
          </p:nvSpPr>
          <p:spPr>
            <a:xfrm>
              <a:off x="3639250" y="2411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74"/>
            <p:cNvSpPr/>
            <p:nvPr/>
          </p:nvSpPr>
          <p:spPr>
            <a:xfrm>
              <a:off x="3639250" y="2411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74"/>
            <p:cNvSpPr/>
            <p:nvPr/>
          </p:nvSpPr>
          <p:spPr>
            <a:xfrm>
              <a:off x="3638625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74"/>
            <p:cNvSpPr/>
            <p:nvPr/>
          </p:nvSpPr>
          <p:spPr>
            <a:xfrm>
              <a:off x="3638625" y="2411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74"/>
            <p:cNvSpPr/>
            <p:nvPr/>
          </p:nvSpPr>
          <p:spPr>
            <a:xfrm>
              <a:off x="3638625" y="24116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74"/>
            <p:cNvSpPr/>
            <p:nvPr/>
          </p:nvSpPr>
          <p:spPr>
            <a:xfrm>
              <a:off x="3638000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74"/>
            <p:cNvSpPr/>
            <p:nvPr/>
          </p:nvSpPr>
          <p:spPr>
            <a:xfrm>
              <a:off x="3637375" y="24116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74"/>
            <p:cNvSpPr/>
            <p:nvPr/>
          </p:nvSpPr>
          <p:spPr>
            <a:xfrm>
              <a:off x="3637375" y="24123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74"/>
            <p:cNvSpPr/>
            <p:nvPr/>
          </p:nvSpPr>
          <p:spPr>
            <a:xfrm>
              <a:off x="3789625" y="2408550"/>
              <a:ext cx="3150" cy="10675"/>
            </a:xfrm>
            <a:custGeom>
              <a:avLst/>
              <a:gdLst/>
              <a:ahLst/>
              <a:cxnLst/>
              <a:rect l="l" t="t" r="r" b="b"/>
              <a:pathLst>
                <a:path w="126" h="427" extrusionOk="0">
                  <a:moveTo>
                    <a:pt x="126" y="1"/>
                  </a:moveTo>
                  <a:cubicBezTo>
                    <a:pt x="126" y="76"/>
                    <a:pt x="76" y="126"/>
                    <a:pt x="0" y="176"/>
                  </a:cubicBezTo>
                  <a:lnTo>
                    <a:pt x="0" y="427"/>
                  </a:lnTo>
                  <a:cubicBezTo>
                    <a:pt x="76" y="376"/>
                    <a:pt x="126" y="301"/>
                    <a:pt x="126" y="251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74"/>
            <p:cNvSpPr/>
            <p:nvPr/>
          </p:nvSpPr>
          <p:spPr>
            <a:xfrm>
              <a:off x="3792750" y="24085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74"/>
            <p:cNvSpPr/>
            <p:nvPr/>
          </p:nvSpPr>
          <p:spPr>
            <a:xfrm>
              <a:off x="3792750" y="240855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76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74"/>
            <p:cNvSpPr/>
            <p:nvPr/>
          </p:nvSpPr>
          <p:spPr>
            <a:xfrm>
              <a:off x="3792125" y="24091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26" y="1"/>
                  </a:moveTo>
                  <a:cubicBezTo>
                    <a:pt x="26" y="26"/>
                    <a:pt x="26" y="26"/>
                    <a:pt x="1" y="26"/>
                  </a:cubicBezTo>
                  <a:lnTo>
                    <a:pt x="1" y="276"/>
                  </a:lnTo>
                  <a:cubicBezTo>
                    <a:pt x="26" y="251"/>
                    <a:pt x="26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74"/>
            <p:cNvSpPr/>
            <p:nvPr/>
          </p:nvSpPr>
          <p:spPr>
            <a:xfrm>
              <a:off x="3792125" y="24098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76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74"/>
            <p:cNvSpPr/>
            <p:nvPr/>
          </p:nvSpPr>
          <p:spPr>
            <a:xfrm>
              <a:off x="3791500" y="24104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26" y="1"/>
                  </a:moveTo>
                  <a:cubicBezTo>
                    <a:pt x="26" y="26"/>
                    <a:pt x="26" y="26"/>
                    <a:pt x="1" y="26"/>
                  </a:cubicBezTo>
                  <a:lnTo>
                    <a:pt x="1" y="276"/>
                  </a:lnTo>
                  <a:cubicBezTo>
                    <a:pt x="26" y="251"/>
                    <a:pt x="26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74"/>
            <p:cNvSpPr/>
            <p:nvPr/>
          </p:nvSpPr>
          <p:spPr>
            <a:xfrm>
              <a:off x="3790875" y="24110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26" y="1"/>
                  </a:moveTo>
                  <a:cubicBezTo>
                    <a:pt x="26" y="26"/>
                    <a:pt x="26" y="26"/>
                    <a:pt x="1" y="26"/>
                  </a:cubicBezTo>
                  <a:lnTo>
                    <a:pt x="1" y="276"/>
                  </a:lnTo>
                  <a:cubicBezTo>
                    <a:pt x="26" y="276"/>
                    <a:pt x="26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74"/>
            <p:cNvSpPr/>
            <p:nvPr/>
          </p:nvSpPr>
          <p:spPr>
            <a:xfrm>
              <a:off x="3789625" y="2411675"/>
              <a:ext cx="1275" cy="7550"/>
            </a:xfrm>
            <a:custGeom>
              <a:avLst/>
              <a:gdLst/>
              <a:ahLst/>
              <a:cxnLst/>
              <a:rect l="l" t="t" r="r" b="b"/>
              <a:pathLst>
                <a:path w="51" h="302" extrusionOk="0">
                  <a:moveTo>
                    <a:pt x="51" y="1"/>
                  </a:moveTo>
                  <a:cubicBezTo>
                    <a:pt x="51" y="26"/>
                    <a:pt x="26" y="51"/>
                    <a:pt x="0" y="51"/>
                  </a:cubicBezTo>
                  <a:lnTo>
                    <a:pt x="0" y="302"/>
                  </a:lnTo>
                  <a:cubicBezTo>
                    <a:pt x="26" y="277"/>
                    <a:pt x="51" y="277"/>
                    <a:pt x="51" y="2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74"/>
            <p:cNvSpPr/>
            <p:nvPr/>
          </p:nvSpPr>
          <p:spPr>
            <a:xfrm>
              <a:off x="3789625" y="24129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74"/>
            <p:cNvSpPr/>
            <p:nvPr/>
          </p:nvSpPr>
          <p:spPr>
            <a:xfrm>
              <a:off x="3678725" y="2412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25" y="252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74"/>
            <p:cNvSpPr/>
            <p:nvPr/>
          </p:nvSpPr>
          <p:spPr>
            <a:xfrm>
              <a:off x="3678725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74"/>
            <p:cNvSpPr/>
            <p:nvPr/>
          </p:nvSpPr>
          <p:spPr>
            <a:xfrm>
              <a:off x="3678725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74"/>
            <p:cNvSpPr/>
            <p:nvPr/>
          </p:nvSpPr>
          <p:spPr>
            <a:xfrm>
              <a:off x="3678100" y="2412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74"/>
            <p:cNvSpPr/>
            <p:nvPr/>
          </p:nvSpPr>
          <p:spPr>
            <a:xfrm>
              <a:off x="3678100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74"/>
            <p:cNvSpPr/>
            <p:nvPr/>
          </p:nvSpPr>
          <p:spPr>
            <a:xfrm>
              <a:off x="3678100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74"/>
            <p:cNvSpPr/>
            <p:nvPr/>
          </p:nvSpPr>
          <p:spPr>
            <a:xfrm>
              <a:off x="3677475" y="2412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74"/>
            <p:cNvSpPr/>
            <p:nvPr/>
          </p:nvSpPr>
          <p:spPr>
            <a:xfrm>
              <a:off x="3677475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74"/>
            <p:cNvSpPr/>
            <p:nvPr/>
          </p:nvSpPr>
          <p:spPr>
            <a:xfrm>
              <a:off x="3676850" y="24129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74"/>
            <p:cNvSpPr/>
            <p:nvPr/>
          </p:nvSpPr>
          <p:spPr>
            <a:xfrm>
              <a:off x="3676850" y="24129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74"/>
            <p:cNvSpPr/>
            <p:nvPr/>
          </p:nvSpPr>
          <p:spPr>
            <a:xfrm>
              <a:off x="3676225" y="24129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27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74"/>
            <p:cNvSpPr/>
            <p:nvPr/>
          </p:nvSpPr>
          <p:spPr>
            <a:xfrm>
              <a:off x="3718200" y="2413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25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74"/>
            <p:cNvSpPr/>
            <p:nvPr/>
          </p:nvSpPr>
          <p:spPr>
            <a:xfrm>
              <a:off x="3717575" y="2413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74"/>
            <p:cNvSpPr/>
            <p:nvPr/>
          </p:nvSpPr>
          <p:spPr>
            <a:xfrm>
              <a:off x="3717575" y="2413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74"/>
            <p:cNvSpPr/>
            <p:nvPr/>
          </p:nvSpPr>
          <p:spPr>
            <a:xfrm>
              <a:off x="3716950" y="2413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74"/>
            <p:cNvSpPr/>
            <p:nvPr/>
          </p:nvSpPr>
          <p:spPr>
            <a:xfrm>
              <a:off x="3716950" y="2413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74"/>
            <p:cNvSpPr/>
            <p:nvPr/>
          </p:nvSpPr>
          <p:spPr>
            <a:xfrm>
              <a:off x="3716950" y="2413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74"/>
            <p:cNvSpPr/>
            <p:nvPr/>
          </p:nvSpPr>
          <p:spPr>
            <a:xfrm>
              <a:off x="3716325" y="24135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74"/>
            <p:cNvSpPr/>
            <p:nvPr/>
          </p:nvSpPr>
          <p:spPr>
            <a:xfrm>
              <a:off x="3716325" y="24135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74"/>
            <p:cNvSpPr/>
            <p:nvPr/>
          </p:nvSpPr>
          <p:spPr>
            <a:xfrm>
              <a:off x="3715700" y="24135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51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74"/>
            <p:cNvSpPr/>
            <p:nvPr/>
          </p:nvSpPr>
          <p:spPr>
            <a:xfrm>
              <a:off x="3715700" y="24135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74"/>
            <p:cNvSpPr/>
            <p:nvPr/>
          </p:nvSpPr>
          <p:spPr>
            <a:xfrm>
              <a:off x="3715050" y="2413575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26" y="0"/>
                  </a:moveTo>
                  <a:cubicBezTo>
                    <a:pt x="26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74"/>
            <p:cNvSpPr/>
            <p:nvPr/>
          </p:nvSpPr>
          <p:spPr>
            <a:xfrm>
              <a:off x="3757050" y="2412300"/>
              <a:ext cx="1275" cy="8175"/>
            </a:xfrm>
            <a:custGeom>
              <a:avLst/>
              <a:gdLst/>
              <a:ahLst/>
              <a:cxnLst/>
              <a:rect l="l" t="t" r="r" b="b"/>
              <a:pathLst>
                <a:path w="51" h="327" extrusionOk="0">
                  <a:moveTo>
                    <a:pt x="0" y="1"/>
                  </a:moveTo>
                  <a:lnTo>
                    <a:pt x="0" y="252"/>
                  </a:lnTo>
                  <a:cubicBezTo>
                    <a:pt x="50" y="277"/>
                    <a:pt x="50" y="302"/>
                    <a:pt x="50" y="327"/>
                  </a:cubicBezTo>
                  <a:lnTo>
                    <a:pt x="50" y="101"/>
                  </a:lnTo>
                  <a:cubicBezTo>
                    <a:pt x="50" y="51"/>
                    <a:pt x="5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74"/>
            <p:cNvSpPr/>
            <p:nvPr/>
          </p:nvSpPr>
          <p:spPr>
            <a:xfrm>
              <a:off x="3730100" y="2406675"/>
              <a:ext cx="14425" cy="13800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77" y="552"/>
                  </a:lnTo>
                  <a:lnTo>
                    <a:pt x="57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74"/>
            <p:cNvSpPr/>
            <p:nvPr/>
          </p:nvSpPr>
          <p:spPr>
            <a:xfrm>
              <a:off x="3744500" y="241482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25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74"/>
            <p:cNvSpPr/>
            <p:nvPr/>
          </p:nvSpPr>
          <p:spPr>
            <a:xfrm>
              <a:off x="3544625" y="2408550"/>
              <a:ext cx="11325" cy="12550"/>
            </a:xfrm>
            <a:custGeom>
              <a:avLst/>
              <a:gdLst/>
              <a:ahLst/>
              <a:cxnLst/>
              <a:rect l="l" t="t" r="r" b="b"/>
              <a:pathLst>
                <a:path w="453" h="502" extrusionOk="0">
                  <a:moveTo>
                    <a:pt x="452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74"/>
            <p:cNvSpPr/>
            <p:nvPr/>
          </p:nvSpPr>
          <p:spPr>
            <a:xfrm>
              <a:off x="3446900" y="2360300"/>
              <a:ext cx="94625" cy="60800"/>
            </a:xfrm>
            <a:custGeom>
              <a:avLst/>
              <a:gdLst/>
              <a:ahLst/>
              <a:cxnLst/>
              <a:rect l="l" t="t" r="r" b="b"/>
              <a:pathLst>
                <a:path w="3785" h="2432" extrusionOk="0">
                  <a:moveTo>
                    <a:pt x="0" y="1"/>
                  </a:moveTo>
                  <a:lnTo>
                    <a:pt x="0" y="251"/>
                  </a:lnTo>
                  <a:lnTo>
                    <a:pt x="3785" y="2432"/>
                  </a:lnTo>
                  <a:lnTo>
                    <a:pt x="3785" y="2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74"/>
            <p:cNvSpPr/>
            <p:nvPr/>
          </p:nvSpPr>
          <p:spPr>
            <a:xfrm>
              <a:off x="3544000" y="24148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26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74"/>
            <p:cNvSpPr/>
            <p:nvPr/>
          </p:nvSpPr>
          <p:spPr>
            <a:xfrm>
              <a:off x="3544000" y="2415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74"/>
            <p:cNvSpPr/>
            <p:nvPr/>
          </p:nvSpPr>
          <p:spPr>
            <a:xfrm>
              <a:off x="3543375" y="24154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74"/>
            <p:cNvSpPr/>
            <p:nvPr/>
          </p:nvSpPr>
          <p:spPr>
            <a:xfrm>
              <a:off x="3543375" y="2415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74"/>
            <p:cNvSpPr/>
            <p:nvPr/>
          </p:nvSpPr>
          <p:spPr>
            <a:xfrm>
              <a:off x="3542750" y="24154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74"/>
            <p:cNvSpPr/>
            <p:nvPr/>
          </p:nvSpPr>
          <p:spPr>
            <a:xfrm>
              <a:off x="3542750" y="2415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74"/>
            <p:cNvSpPr/>
            <p:nvPr/>
          </p:nvSpPr>
          <p:spPr>
            <a:xfrm>
              <a:off x="3542750" y="2415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74"/>
            <p:cNvSpPr/>
            <p:nvPr/>
          </p:nvSpPr>
          <p:spPr>
            <a:xfrm>
              <a:off x="3542125" y="24154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74"/>
            <p:cNvSpPr/>
            <p:nvPr/>
          </p:nvSpPr>
          <p:spPr>
            <a:xfrm>
              <a:off x="3542125" y="24154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74"/>
            <p:cNvSpPr/>
            <p:nvPr/>
          </p:nvSpPr>
          <p:spPr>
            <a:xfrm>
              <a:off x="3541500" y="24154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74"/>
            <p:cNvSpPr/>
            <p:nvPr/>
          </p:nvSpPr>
          <p:spPr>
            <a:xfrm>
              <a:off x="3541500" y="2414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74"/>
            <p:cNvSpPr/>
            <p:nvPr/>
          </p:nvSpPr>
          <p:spPr>
            <a:xfrm>
              <a:off x="3745150" y="241545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74"/>
            <p:cNvSpPr/>
            <p:nvPr/>
          </p:nvSpPr>
          <p:spPr>
            <a:xfrm>
              <a:off x="3745150" y="241545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74"/>
            <p:cNvSpPr/>
            <p:nvPr/>
          </p:nvSpPr>
          <p:spPr>
            <a:xfrm>
              <a:off x="3745150" y="241545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74"/>
            <p:cNvSpPr/>
            <p:nvPr/>
          </p:nvSpPr>
          <p:spPr>
            <a:xfrm>
              <a:off x="3745150" y="2415450"/>
              <a:ext cx="0" cy="6275"/>
            </a:xfrm>
            <a:custGeom>
              <a:avLst/>
              <a:gdLst/>
              <a:ahLst/>
              <a:cxnLst/>
              <a:rect l="l" t="t" r="r" b="b"/>
              <a:pathLst>
                <a:path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74"/>
            <p:cNvSpPr/>
            <p:nvPr/>
          </p:nvSpPr>
          <p:spPr>
            <a:xfrm>
              <a:off x="3745150" y="2416075"/>
              <a:ext cx="0" cy="5650"/>
            </a:xfrm>
            <a:custGeom>
              <a:avLst/>
              <a:gdLst/>
              <a:ahLst/>
              <a:cxnLst/>
              <a:rect l="l" t="t" r="r" b="b"/>
              <a:pathLst>
                <a:path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74"/>
            <p:cNvSpPr/>
            <p:nvPr/>
          </p:nvSpPr>
          <p:spPr>
            <a:xfrm>
              <a:off x="3744500" y="2416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74"/>
            <p:cNvSpPr/>
            <p:nvPr/>
          </p:nvSpPr>
          <p:spPr>
            <a:xfrm>
              <a:off x="3744500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74"/>
            <p:cNvSpPr/>
            <p:nvPr/>
          </p:nvSpPr>
          <p:spPr>
            <a:xfrm>
              <a:off x="3744500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74"/>
            <p:cNvSpPr/>
            <p:nvPr/>
          </p:nvSpPr>
          <p:spPr>
            <a:xfrm>
              <a:off x="3583475" y="24091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1"/>
                  </a:moveTo>
                  <a:lnTo>
                    <a:pt x="1" y="276"/>
                  </a:lnTo>
                  <a:lnTo>
                    <a:pt x="1" y="502"/>
                  </a:lnTo>
                  <a:lnTo>
                    <a:pt x="452" y="25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74"/>
            <p:cNvSpPr/>
            <p:nvPr/>
          </p:nvSpPr>
          <p:spPr>
            <a:xfrm>
              <a:off x="3566575" y="240792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1" y="552"/>
                  </a:lnTo>
                  <a:lnTo>
                    <a:pt x="551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74"/>
            <p:cNvSpPr/>
            <p:nvPr/>
          </p:nvSpPr>
          <p:spPr>
            <a:xfrm>
              <a:off x="3758300" y="2414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74"/>
            <p:cNvSpPr/>
            <p:nvPr/>
          </p:nvSpPr>
          <p:spPr>
            <a:xfrm>
              <a:off x="3758300" y="2414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74"/>
            <p:cNvSpPr/>
            <p:nvPr/>
          </p:nvSpPr>
          <p:spPr>
            <a:xfrm>
              <a:off x="3758300" y="2414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74"/>
            <p:cNvSpPr/>
            <p:nvPr/>
          </p:nvSpPr>
          <p:spPr>
            <a:xfrm>
              <a:off x="3758300" y="2415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74"/>
            <p:cNvSpPr/>
            <p:nvPr/>
          </p:nvSpPr>
          <p:spPr>
            <a:xfrm>
              <a:off x="3758300" y="24154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74"/>
            <p:cNvSpPr/>
            <p:nvPr/>
          </p:nvSpPr>
          <p:spPr>
            <a:xfrm>
              <a:off x="3757675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26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74"/>
            <p:cNvSpPr/>
            <p:nvPr/>
          </p:nvSpPr>
          <p:spPr>
            <a:xfrm>
              <a:off x="3757050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25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74"/>
            <p:cNvSpPr/>
            <p:nvPr/>
          </p:nvSpPr>
          <p:spPr>
            <a:xfrm>
              <a:off x="3757050" y="24167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74"/>
            <p:cNvSpPr/>
            <p:nvPr/>
          </p:nvSpPr>
          <p:spPr>
            <a:xfrm>
              <a:off x="3582850" y="2416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74"/>
            <p:cNvSpPr/>
            <p:nvPr/>
          </p:nvSpPr>
          <p:spPr>
            <a:xfrm>
              <a:off x="3582850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74"/>
            <p:cNvSpPr/>
            <p:nvPr/>
          </p:nvSpPr>
          <p:spPr>
            <a:xfrm>
              <a:off x="3582225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74"/>
            <p:cNvSpPr/>
            <p:nvPr/>
          </p:nvSpPr>
          <p:spPr>
            <a:xfrm>
              <a:off x="3582225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74"/>
            <p:cNvSpPr/>
            <p:nvPr/>
          </p:nvSpPr>
          <p:spPr>
            <a:xfrm>
              <a:off x="3581600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74"/>
            <p:cNvSpPr/>
            <p:nvPr/>
          </p:nvSpPr>
          <p:spPr>
            <a:xfrm>
              <a:off x="3581600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74"/>
            <p:cNvSpPr/>
            <p:nvPr/>
          </p:nvSpPr>
          <p:spPr>
            <a:xfrm>
              <a:off x="3581600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74"/>
            <p:cNvSpPr/>
            <p:nvPr/>
          </p:nvSpPr>
          <p:spPr>
            <a:xfrm>
              <a:off x="3580975" y="24160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74"/>
            <p:cNvSpPr/>
            <p:nvPr/>
          </p:nvSpPr>
          <p:spPr>
            <a:xfrm>
              <a:off x="3580975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74"/>
            <p:cNvSpPr/>
            <p:nvPr/>
          </p:nvSpPr>
          <p:spPr>
            <a:xfrm>
              <a:off x="3580975" y="24160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74"/>
            <p:cNvSpPr/>
            <p:nvPr/>
          </p:nvSpPr>
          <p:spPr>
            <a:xfrm>
              <a:off x="3580350" y="24160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74"/>
            <p:cNvSpPr/>
            <p:nvPr/>
          </p:nvSpPr>
          <p:spPr>
            <a:xfrm>
              <a:off x="3565950" y="2399300"/>
              <a:ext cx="29450" cy="16800"/>
            </a:xfrm>
            <a:custGeom>
              <a:avLst/>
              <a:gdLst/>
              <a:ahLst/>
              <a:cxnLst/>
              <a:rect l="l" t="t" r="r" b="b"/>
              <a:pathLst>
                <a:path w="1178" h="672" extrusionOk="0">
                  <a:moveTo>
                    <a:pt x="548" y="1"/>
                  </a:moveTo>
                  <a:cubicBezTo>
                    <a:pt x="526" y="1"/>
                    <a:pt x="501" y="7"/>
                    <a:pt x="476" y="20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576" y="671"/>
                  </a:lnTo>
                  <a:lnTo>
                    <a:pt x="702" y="671"/>
                  </a:lnTo>
                  <a:lnTo>
                    <a:pt x="1153" y="396"/>
                  </a:lnTo>
                  <a:cubicBezTo>
                    <a:pt x="1178" y="396"/>
                    <a:pt x="1178" y="345"/>
                    <a:pt x="1153" y="320"/>
                  </a:cubicBezTo>
                  <a:lnTo>
                    <a:pt x="602" y="20"/>
                  </a:lnTo>
                  <a:cubicBezTo>
                    <a:pt x="589" y="7"/>
                    <a:pt x="570" y="1"/>
                    <a:pt x="548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74"/>
            <p:cNvSpPr/>
            <p:nvPr/>
          </p:nvSpPr>
          <p:spPr>
            <a:xfrm>
              <a:off x="3567200" y="2399150"/>
              <a:ext cx="26950" cy="15075"/>
            </a:xfrm>
            <a:custGeom>
              <a:avLst/>
              <a:gdLst/>
              <a:ahLst/>
              <a:cxnLst/>
              <a:rect l="l" t="t" r="r" b="b"/>
              <a:pathLst>
                <a:path w="1078" h="603" extrusionOk="0">
                  <a:moveTo>
                    <a:pt x="501" y="1"/>
                  </a:moveTo>
                  <a:cubicBezTo>
                    <a:pt x="476" y="1"/>
                    <a:pt x="451" y="1"/>
                    <a:pt x="451" y="26"/>
                  </a:cubicBezTo>
                  <a:cubicBezTo>
                    <a:pt x="451" y="26"/>
                    <a:pt x="0" y="276"/>
                    <a:pt x="0" y="276"/>
                  </a:cubicBezTo>
                  <a:lnTo>
                    <a:pt x="552" y="602"/>
                  </a:lnTo>
                  <a:lnTo>
                    <a:pt x="627" y="602"/>
                  </a:lnTo>
                  <a:cubicBezTo>
                    <a:pt x="627" y="602"/>
                    <a:pt x="1078" y="326"/>
                    <a:pt x="1078" y="326"/>
                  </a:cubicBezTo>
                  <a:lnTo>
                    <a:pt x="552" y="26"/>
                  </a:lnTo>
                  <a:cubicBezTo>
                    <a:pt x="526" y="1"/>
                    <a:pt x="501" y="1"/>
                    <a:pt x="501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74"/>
            <p:cNvSpPr/>
            <p:nvPr/>
          </p:nvSpPr>
          <p:spPr>
            <a:xfrm>
              <a:off x="3622325" y="2410425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74"/>
            <p:cNvSpPr/>
            <p:nvPr/>
          </p:nvSpPr>
          <p:spPr>
            <a:xfrm>
              <a:off x="3606050" y="2409175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0" y="1"/>
                  </a:moveTo>
                  <a:lnTo>
                    <a:pt x="0" y="226"/>
                  </a:lnTo>
                  <a:lnTo>
                    <a:pt x="526" y="527"/>
                  </a:lnTo>
                  <a:lnTo>
                    <a:pt x="526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74"/>
            <p:cNvSpPr/>
            <p:nvPr/>
          </p:nvSpPr>
          <p:spPr>
            <a:xfrm>
              <a:off x="3548400" y="241042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6" y="1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74"/>
            <p:cNvSpPr/>
            <p:nvPr/>
          </p:nvSpPr>
          <p:spPr>
            <a:xfrm>
              <a:off x="3604775" y="2399925"/>
              <a:ext cx="30100" cy="17275"/>
            </a:xfrm>
            <a:custGeom>
              <a:avLst/>
              <a:gdLst/>
              <a:ahLst/>
              <a:cxnLst/>
              <a:rect l="l" t="t" r="r" b="b"/>
              <a:pathLst>
                <a:path w="1204" h="691" extrusionOk="0">
                  <a:moveTo>
                    <a:pt x="549" y="1"/>
                  </a:moveTo>
                  <a:cubicBezTo>
                    <a:pt x="527" y="1"/>
                    <a:pt x="502" y="7"/>
                    <a:pt x="477" y="20"/>
                  </a:cubicBezTo>
                  <a:lnTo>
                    <a:pt x="51" y="295"/>
                  </a:lnTo>
                  <a:cubicBezTo>
                    <a:pt x="1" y="295"/>
                    <a:pt x="1" y="346"/>
                    <a:pt x="51" y="371"/>
                  </a:cubicBezTo>
                  <a:lnTo>
                    <a:pt x="577" y="671"/>
                  </a:lnTo>
                  <a:cubicBezTo>
                    <a:pt x="602" y="684"/>
                    <a:pt x="628" y="690"/>
                    <a:pt x="649" y="690"/>
                  </a:cubicBezTo>
                  <a:cubicBezTo>
                    <a:pt x="671" y="690"/>
                    <a:pt x="690" y="684"/>
                    <a:pt x="703" y="671"/>
                  </a:cubicBezTo>
                  <a:lnTo>
                    <a:pt x="1154" y="421"/>
                  </a:lnTo>
                  <a:cubicBezTo>
                    <a:pt x="1204" y="396"/>
                    <a:pt x="1204" y="371"/>
                    <a:pt x="1154" y="346"/>
                  </a:cubicBezTo>
                  <a:lnTo>
                    <a:pt x="602" y="20"/>
                  </a:lnTo>
                  <a:cubicBezTo>
                    <a:pt x="590" y="7"/>
                    <a:pt x="571" y="1"/>
                    <a:pt x="549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74"/>
            <p:cNvSpPr/>
            <p:nvPr/>
          </p:nvSpPr>
          <p:spPr>
            <a:xfrm>
              <a:off x="3606050" y="2400400"/>
              <a:ext cx="27575" cy="15075"/>
            </a:xfrm>
            <a:custGeom>
              <a:avLst/>
              <a:gdLst/>
              <a:ahLst/>
              <a:cxnLst/>
              <a:rect l="l" t="t" r="r" b="b"/>
              <a:pathLst>
                <a:path w="1103" h="603" extrusionOk="0">
                  <a:moveTo>
                    <a:pt x="451" y="1"/>
                  </a:moveTo>
                  <a:cubicBezTo>
                    <a:pt x="451" y="1"/>
                    <a:pt x="0" y="251"/>
                    <a:pt x="0" y="251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551" y="577"/>
                  </a:lnTo>
                  <a:cubicBezTo>
                    <a:pt x="551" y="577"/>
                    <a:pt x="577" y="602"/>
                    <a:pt x="602" y="602"/>
                  </a:cubicBezTo>
                  <a:cubicBezTo>
                    <a:pt x="627" y="602"/>
                    <a:pt x="627" y="577"/>
                    <a:pt x="652" y="577"/>
                  </a:cubicBezTo>
                  <a:cubicBezTo>
                    <a:pt x="652" y="577"/>
                    <a:pt x="1103" y="327"/>
                    <a:pt x="1103" y="327"/>
                  </a:cubicBezTo>
                  <a:lnTo>
                    <a:pt x="1078" y="327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74"/>
            <p:cNvSpPr/>
            <p:nvPr/>
          </p:nvSpPr>
          <p:spPr>
            <a:xfrm>
              <a:off x="3622325" y="2416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74"/>
            <p:cNvSpPr/>
            <p:nvPr/>
          </p:nvSpPr>
          <p:spPr>
            <a:xfrm>
              <a:off x="3621700" y="2416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74"/>
            <p:cNvSpPr/>
            <p:nvPr/>
          </p:nvSpPr>
          <p:spPr>
            <a:xfrm>
              <a:off x="3621075" y="2417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74"/>
            <p:cNvSpPr/>
            <p:nvPr/>
          </p:nvSpPr>
          <p:spPr>
            <a:xfrm>
              <a:off x="3621075" y="2417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74"/>
            <p:cNvSpPr/>
            <p:nvPr/>
          </p:nvSpPr>
          <p:spPr>
            <a:xfrm>
              <a:off x="3621075" y="2417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74"/>
            <p:cNvSpPr/>
            <p:nvPr/>
          </p:nvSpPr>
          <p:spPr>
            <a:xfrm>
              <a:off x="3620450" y="2417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74"/>
            <p:cNvSpPr/>
            <p:nvPr/>
          </p:nvSpPr>
          <p:spPr>
            <a:xfrm>
              <a:off x="3620450" y="2417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74"/>
            <p:cNvSpPr/>
            <p:nvPr/>
          </p:nvSpPr>
          <p:spPr>
            <a:xfrm>
              <a:off x="3620450" y="2417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74"/>
            <p:cNvSpPr/>
            <p:nvPr/>
          </p:nvSpPr>
          <p:spPr>
            <a:xfrm>
              <a:off x="3619825" y="2416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74"/>
            <p:cNvSpPr/>
            <p:nvPr/>
          </p:nvSpPr>
          <p:spPr>
            <a:xfrm>
              <a:off x="3619825" y="2416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74"/>
            <p:cNvSpPr/>
            <p:nvPr/>
          </p:nvSpPr>
          <p:spPr>
            <a:xfrm>
              <a:off x="3619200" y="24167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5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74"/>
            <p:cNvSpPr/>
            <p:nvPr/>
          </p:nvSpPr>
          <p:spPr>
            <a:xfrm>
              <a:off x="3661800" y="2411050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74"/>
            <p:cNvSpPr/>
            <p:nvPr/>
          </p:nvSpPr>
          <p:spPr>
            <a:xfrm>
              <a:off x="3644875" y="2409800"/>
              <a:ext cx="13200" cy="13825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74"/>
            <p:cNvSpPr/>
            <p:nvPr/>
          </p:nvSpPr>
          <p:spPr>
            <a:xfrm>
              <a:off x="3643625" y="2401200"/>
              <a:ext cx="30100" cy="16625"/>
            </a:xfrm>
            <a:custGeom>
              <a:avLst/>
              <a:gdLst/>
              <a:ahLst/>
              <a:cxnLst/>
              <a:rect l="l" t="t" r="r" b="b"/>
              <a:pathLst>
                <a:path w="1204" h="665" extrusionOk="0">
                  <a:moveTo>
                    <a:pt x="555" y="0"/>
                  </a:moveTo>
                  <a:cubicBezTo>
                    <a:pt x="533" y="0"/>
                    <a:pt x="515" y="6"/>
                    <a:pt x="502" y="19"/>
                  </a:cubicBezTo>
                  <a:lnTo>
                    <a:pt x="51" y="269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577" y="645"/>
                  </a:lnTo>
                  <a:cubicBezTo>
                    <a:pt x="602" y="658"/>
                    <a:pt x="627" y="664"/>
                    <a:pt x="652" y="664"/>
                  </a:cubicBezTo>
                  <a:cubicBezTo>
                    <a:pt x="678" y="664"/>
                    <a:pt x="703" y="658"/>
                    <a:pt x="728" y="645"/>
                  </a:cubicBezTo>
                  <a:lnTo>
                    <a:pt x="1154" y="395"/>
                  </a:lnTo>
                  <a:cubicBezTo>
                    <a:pt x="1204" y="370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6"/>
                    <a:pt x="577" y="0"/>
                    <a:pt x="555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74"/>
            <p:cNvSpPr/>
            <p:nvPr/>
          </p:nvSpPr>
          <p:spPr>
            <a:xfrm>
              <a:off x="3644875" y="2401025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452" y="1"/>
                  </a:moveTo>
                  <a:lnTo>
                    <a:pt x="1" y="276"/>
                  </a:lnTo>
                  <a:lnTo>
                    <a:pt x="26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8" y="602"/>
                    <a:pt x="628" y="602"/>
                    <a:pt x="653" y="577"/>
                  </a:cubicBezTo>
                  <a:cubicBezTo>
                    <a:pt x="653" y="577"/>
                    <a:pt x="1104" y="327"/>
                    <a:pt x="1104" y="327"/>
                  </a:cubicBezTo>
                  <a:lnTo>
                    <a:pt x="1079" y="32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74"/>
            <p:cNvSpPr/>
            <p:nvPr/>
          </p:nvSpPr>
          <p:spPr>
            <a:xfrm>
              <a:off x="3661175" y="2417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74"/>
            <p:cNvSpPr/>
            <p:nvPr/>
          </p:nvSpPr>
          <p:spPr>
            <a:xfrm>
              <a:off x="3660550" y="2417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74"/>
            <p:cNvSpPr/>
            <p:nvPr/>
          </p:nvSpPr>
          <p:spPr>
            <a:xfrm>
              <a:off x="3660550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74"/>
            <p:cNvSpPr/>
            <p:nvPr/>
          </p:nvSpPr>
          <p:spPr>
            <a:xfrm>
              <a:off x="3659925" y="2417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74"/>
            <p:cNvSpPr/>
            <p:nvPr/>
          </p:nvSpPr>
          <p:spPr>
            <a:xfrm>
              <a:off x="3659925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74"/>
            <p:cNvSpPr/>
            <p:nvPr/>
          </p:nvSpPr>
          <p:spPr>
            <a:xfrm>
              <a:off x="3659300" y="2417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74"/>
            <p:cNvSpPr/>
            <p:nvPr/>
          </p:nvSpPr>
          <p:spPr>
            <a:xfrm>
              <a:off x="3659300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74"/>
            <p:cNvSpPr/>
            <p:nvPr/>
          </p:nvSpPr>
          <p:spPr>
            <a:xfrm>
              <a:off x="3659300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74"/>
            <p:cNvSpPr/>
            <p:nvPr/>
          </p:nvSpPr>
          <p:spPr>
            <a:xfrm>
              <a:off x="3658675" y="2417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74"/>
            <p:cNvSpPr/>
            <p:nvPr/>
          </p:nvSpPr>
          <p:spPr>
            <a:xfrm>
              <a:off x="3658675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74"/>
            <p:cNvSpPr/>
            <p:nvPr/>
          </p:nvSpPr>
          <p:spPr>
            <a:xfrm>
              <a:off x="3658050" y="24173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5"/>
                  </a:ln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74"/>
            <p:cNvSpPr/>
            <p:nvPr/>
          </p:nvSpPr>
          <p:spPr>
            <a:xfrm>
              <a:off x="3587250" y="2411675"/>
              <a:ext cx="10675" cy="11950"/>
            </a:xfrm>
            <a:custGeom>
              <a:avLst/>
              <a:gdLst/>
              <a:ahLst/>
              <a:cxnLst/>
              <a:rect l="l" t="t" r="r" b="b"/>
              <a:pathLst>
                <a:path w="427" h="478" extrusionOk="0">
                  <a:moveTo>
                    <a:pt x="426" y="1"/>
                  </a:moveTo>
                  <a:lnTo>
                    <a:pt x="0" y="251"/>
                  </a:lnTo>
                  <a:lnTo>
                    <a:pt x="0" y="477"/>
                  </a:lnTo>
                  <a:lnTo>
                    <a:pt x="426" y="22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74"/>
            <p:cNvSpPr/>
            <p:nvPr/>
          </p:nvSpPr>
          <p:spPr>
            <a:xfrm>
              <a:off x="3700650" y="2411675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74"/>
            <p:cNvSpPr/>
            <p:nvPr/>
          </p:nvSpPr>
          <p:spPr>
            <a:xfrm>
              <a:off x="3548400" y="24173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74"/>
            <p:cNvSpPr/>
            <p:nvPr/>
          </p:nvSpPr>
          <p:spPr>
            <a:xfrm>
              <a:off x="3547775" y="2417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74"/>
            <p:cNvSpPr/>
            <p:nvPr/>
          </p:nvSpPr>
          <p:spPr>
            <a:xfrm>
              <a:off x="3547775" y="2417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74"/>
            <p:cNvSpPr/>
            <p:nvPr/>
          </p:nvSpPr>
          <p:spPr>
            <a:xfrm>
              <a:off x="3547775" y="2417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74"/>
            <p:cNvSpPr/>
            <p:nvPr/>
          </p:nvSpPr>
          <p:spPr>
            <a:xfrm>
              <a:off x="3547775" y="24173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74"/>
            <p:cNvSpPr/>
            <p:nvPr/>
          </p:nvSpPr>
          <p:spPr>
            <a:xfrm>
              <a:off x="3547775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74"/>
            <p:cNvSpPr/>
            <p:nvPr/>
          </p:nvSpPr>
          <p:spPr>
            <a:xfrm>
              <a:off x="3547775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74"/>
            <p:cNvSpPr/>
            <p:nvPr/>
          </p:nvSpPr>
          <p:spPr>
            <a:xfrm>
              <a:off x="3547775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74"/>
            <p:cNvSpPr/>
            <p:nvPr/>
          </p:nvSpPr>
          <p:spPr>
            <a:xfrm>
              <a:off x="3683725" y="241042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74"/>
            <p:cNvSpPr/>
            <p:nvPr/>
          </p:nvSpPr>
          <p:spPr>
            <a:xfrm>
              <a:off x="3562175" y="241042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74"/>
            <p:cNvSpPr/>
            <p:nvPr/>
          </p:nvSpPr>
          <p:spPr>
            <a:xfrm>
              <a:off x="3700025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26"/>
                    <a:pt x="0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74"/>
            <p:cNvSpPr/>
            <p:nvPr/>
          </p:nvSpPr>
          <p:spPr>
            <a:xfrm>
              <a:off x="3699400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74"/>
            <p:cNvSpPr/>
            <p:nvPr/>
          </p:nvSpPr>
          <p:spPr>
            <a:xfrm>
              <a:off x="3699400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74"/>
            <p:cNvSpPr/>
            <p:nvPr/>
          </p:nvSpPr>
          <p:spPr>
            <a:xfrm>
              <a:off x="3698775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74"/>
            <p:cNvSpPr/>
            <p:nvPr/>
          </p:nvSpPr>
          <p:spPr>
            <a:xfrm>
              <a:off x="3698775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74"/>
            <p:cNvSpPr/>
            <p:nvPr/>
          </p:nvSpPr>
          <p:spPr>
            <a:xfrm>
              <a:off x="3698775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74"/>
            <p:cNvSpPr/>
            <p:nvPr/>
          </p:nvSpPr>
          <p:spPr>
            <a:xfrm>
              <a:off x="3698150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74"/>
            <p:cNvSpPr/>
            <p:nvPr/>
          </p:nvSpPr>
          <p:spPr>
            <a:xfrm>
              <a:off x="3698150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74"/>
            <p:cNvSpPr/>
            <p:nvPr/>
          </p:nvSpPr>
          <p:spPr>
            <a:xfrm>
              <a:off x="3698150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74"/>
            <p:cNvSpPr/>
            <p:nvPr/>
          </p:nvSpPr>
          <p:spPr>
            <a:xfrm>
              <a:off x="3697525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74"/>
            <p:cNvSpPr/>
            <p:nvPr/>
          </p:nvSpPr>
          <p:spPr>
            <a:xfrm>
              <a:off x="3697525" y="2418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74"/>
            <p:cNvSpPr/>
            <p:nvPr/>
          </p:nvSpPr>
          <p:spPr>
            <a:xfrm>
              <a:off x="3626100" y="241230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74"/>
            <p:cNvSpPr/>
            <p:nvPr/>
          </p:nvSpPr>
          <p:spPr>
            <a:xfrm>
              <a:off x="3587250" y="2417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74"/>
            <p:cNvSpPr/>
            <p:nvPr/>
          </p:nvSpPr>
          <p:spPr>
            <a:xfrm>
              <a:off x="3586625" y="2417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74"/>
            <p:cNvSpPr/>
            <p:nvPr/>
          </p:nvSpPr>
          <p:spPr>
            <a:xfrm>
              <a:off x="3586625" y="2417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74"/>
            <p:cNvSpPr/>
            <p:nvPr/>
          </p:nvSpPr>
          <p:spPr>
            <a:xfrm>
              <a:off x="3586625" y="2417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74"/>
            <p:cNvSpPr/>
            <p:nvPr/>
          </p:nvSpPr>
          <p:spPr>
            <a:xfrm>
              <a:off x="3586625" y="24185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74"/>
            <p:cNvSpPr/>
            <p:nvPr/>
          </p:nvSpPr>
          <p:spPr>
            <a:xfrm>
              <a:off x="3586625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74"/>
            <p:cNvSpPr/>
            <p:nvPr/>
          </p:nvSpPr>
          <p:spPr>
            <a:xfrm>
              <a:off x="3586625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74"/>
            <p:cNvSpPr/>
            <p:nvPr/>
          </p:nvSpPr>
          <p:spPr>
            <a:xfrm>
              <a:off x="3586625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74"/>
            <p:cNvSpPr/>
            <p:nvPr/>
          </p:nvSpPr>
          <p:spPr>
            <a:xfrm>
              <a:off x="3547775" y="24179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26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74"/>
            <p:cNvSpPr/>
            <p:nvPr/>
          </p:nvSpPr>
          <p:spPr>
            <a:xfrm>
              <a:off x="3738875" y="2416075"/>
              <a:ext cx="5650" cy="9425"/>
            </a:xfrm>
            <a:custGeom>
              <a:avLst/>
              <a:gdLst/>
              <a:ahLst/>
              <a:cxnLst/>
              <a:rect l="l" t="t" r="r" b="b"/>
              <a:pathLst>
                <a:path w="226" h="377" extrusionOk="0">
                  <a:moveTo>
                    <a:pt x="226" y="0"/>
                  </a:moveTo>
                  <a:lnTo>
                    <a:pt x="0" y="126"/>
                  </a:lnTo>
                  <a:lnTo>
                    <a:pt x="0" y="376"/>
                  </a:lnTo>
                  <a:lnTo>
                    <a:pt x="226" y="2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74"/>
            <p:cNvSpPr/>
            <p:nvPr/>
          </p:nvSpPr>
          <p:spPr>
            <a:xfrm>
              <a:off x="3721950" y="2411050"/>
              <a:ext cx="14450" cy="14450"/>
            </a:xfrm>
            <a:custGeom>
              <a:avLst/>
              <a:gdLst/>
              <a:ahLst/>
              <a:cxnLst/>
              <a:rect l="l" t="t" r="r" b="b"/>
              <a:pathLst>
                <a:path w="578" h="578" extrusionOk="0">
                  <a:moveTo>
                    <a:pt x="1" y="1"/>
                  </a:moveTo>
                  <a:lnTo>
                    <a:pt x="1" y="251"/>
                  </a:lnTo>
                  <a:lnTo>
                    <a:pt x="577" y="577"/>
                  </a:lnTo>
                  <a:lnTo>
                    <a:pt x="577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74"/>
            <p:cNvSpPr/>
            <p:nvPr/>
          </p:nvSpPr>
          <p:spPr>
            <a:xfrm>
              <a:off x="3601650" y="24116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74"/>
            <p:cNvSpPr/>
            <p:nvPr/>
          </p:nvSpPr>
          <p:spPr>
            <a:xfrm>
              <a:off x="3664925" y="2412925"/>
              <a:ext cx="11325" cy="12575"/>
            </a:xfrm>
            <a:custGeom>
              <a:avLst/>
              <a:gdLst/>
              <a:ahLst/>
              <a:cxnLst/>
              <a:rect l="l" t="t" r="r" b="b"/>
              <a:pathLst>
                <a:path w="453" h="503" extrusionOk="0">
                  <a:moveTo>
                    <a:pt x="452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52" y="25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74"/>
            <p:cNvSpPr/>
            <p:nvPr/>
          </p:nvSpPr>
          <p:spPr>
            <a:xfrm>
              <a:off x="3575975" y="24185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76"/>
                  </a:cubicBezTo>
                  <a:lnTo>
                    <a:pt x="25" y="26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74"/>
            <p:cNvSpPr/>
            <p:nvPr/>
          </p:nvSpPr>
          <p:spPr>
            <a:xfrm>
              <a:off x="3738875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74"/>
            <p:cNvSpPr/>
            <p:nvPr/>
          </p:nvSpPr>
          <p:spPr>
            <a:xfrm>
              <a:off x="3738250" y="2419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74"/>
            <p:cNvSpPr/>
            <p:nvPr/>
          </p:nvSpPr>
          <p:spPr>
            <a:xfrm>
              <a:off x="3738250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74"/>
            <p:cNvSpPr/>
            <p:nvPr/>
          </p:nvSpPr>
          <p:spPr>
            <a:xfrm>
              <a:off x="3737625" y="2419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74"/>
            <p:cNvSpPr/>
            <p:nvPr/>
          </p:nvSpPr>
          <p:spPr>
            <a:xfrm>
              <a:off x="373762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74"/>
            <p:cNvSpPr/>
            <p:nvPr/>
          </p:nvSpPr>
          <p:spPr>
            <a:xfrm>
              <a:off x="373762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74"/>
            <p:cNvSpPr/>
            <p:nvPr/>
          </p:nvSpPr>
          <p:spPr>
            <a:xfrm>
              <a:off x="373762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74"/>
            <p:cNvSpPr/>
            <p:nvPr/>
          </p:nvSpPr>
          <p:spPr>
            <a:xfrm>
              <a:off x="3737000" y="24198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74"/>
            <p:cNvSpPr/>
            <p:nvPr/>
          </p:nvSpPr>
          <p:spPr>
            <a:xfrm>
              <a:off x="3737000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74"/>
            <p:cNvSpPr/>
            <p:nvPr/>
          </p:nvSpPr>
          <p:spPr>
            <a:xfrm>
              <a:off x="3737000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74"/>
            <p:cNvSpPr/>
            <p:nvPr/>
          </p:nvSpPr>
          <p:spPr>
            <a:xfrm>
              <a:off x="3736375" y="24192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26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74"/>
            <p:cNvSpPr/>
            <p:nvPr/>
          </p:nvSpPr>
          <p:spPr>
            <a:xfrm>
              <a:off x="3626100" y="24185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74"/>
            <p:cNvSpPr/>
            <p:nvPr/>
          </p:nvSpPr>
          <p:spPr>
            <a:xfrm>
              <a:off x="3625475" y="24185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74"/>
            <p:cNvSpPr/>
            <p:nvPr/>
          </p:nvSpPr>
          <p:spPr>
            <a:xfrm>
              <a:off x="3625475" y="24192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74"/>
            <p:cNvSpPr/>
            <p:nvPr/>
          </p:nvSpPr>
          <p:spPr>
            <a:xfrm>
              <a:off x="3625475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74"/>
            <p:cNvSpPr/>
            <p:nvPr/>
          </p:nvSpPr>
          <p:spPr>
            <a:xfrm>
              <a:off x="3625475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74"/>
            <p:cNvSpPr/>
            <p:nvPr/>
          </p:nvSpPr>
          <p:spPr>
            <a:xfrm>
              <a:off x="3625475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74"/>
            <p:cNvSpPr/>
            <p:nvPr/>
          </p:nvSpPr>
          <p:spPr>
            <a:xfrm>
              <a:off x="3625475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74"/>
            <p:cNvSpPr/>
            <p:nvPr/>
          </p:nvSpPr>
          <p:spPr>
            <a:xfrm>
              <a:off x="362547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74"/>
            <p:cNvSpPr/>
            <p:nvPr/>
          </p:nvSpPr>
          <p:spPr>
            <a:xfrm>
              <a:off x="3586625" y="24185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51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74"/>
            <p:cNvSpPr/>
            <p:nvPr/>
          </p:nvSpPr>
          <p:spPr>
            <a:xfrm>
              <a:off x="3640500" y="2412300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74"/>
            <p:cNvSpPr/>
            <p:nvPr/>
          </p:nvSpPr>
          <p:spPr>
            <a:xfrm>
              <a:off x="3703775" y="241420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2" y="0"/>
                  </a:moveTo>
                  <a:lnTo>
                    <a:pt x="1" y="251"/>
                  </a:lnTo>
                  <a:lnTo>
                    <a:pt x="1" y="476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74"/>
            <p:cNvSpPr/>
            <p:nvPr/>
          </p:nvSpPr>
          <p:spPr>
            <a:xfrm>
              <a:off x="3614800" y="24192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74"/>
            <p:cNvSpPr/>
            <p:nvPr/>
          </p:nvSpPr>
          <p:spPr>
            <a:xfrm>
              <a:off x="366492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74"/>
            <p:cNvSpPr/>
            <p:nvPr/>
          </p:nvSpPr>
          <p:spPr>
            <a:xfrm>
              <a:off x="3664925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74"/>
            <p:cNvSpPr/>
            <p:nvPr/>
          </p:nvSpPr>
          <p:spPr>
            <a:xfrm>
              <a:off x="3664300" y="24198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74"/>
            <p:cNvSpPr/>
            <p:nvPr/>
          </p:nvSpPr>
          <p:spPr>
            <a:xfrm>
              <a:off x="3664300" y="2419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74"/>
            <p:cNvSpPr/>
            <p:nvPr/>
          </p:nvSpPr>
          <p:spPr>
            <a:xfrm>
              <a:off x="3664300" y="2419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74"/>
            <p:cNvSpPr/>
            <p:nvPr/>
          </p:nvSpPr>
          <p:spPr>
            <a:xfrm>
              <a:off x="3664300" y="2420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74"/>
            <p:cNvSpPr/>
            <p:nvPr/>
          </p:nvSpPr>
          <p:spPr>
            <a:xfrm>
              <a:off x="3664300" y="2420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74"/>
            <p:cNvSpPr/>
            <p:nvPr/>
          </p:nvSpPr>
          <p:spPr>
            <a:xfrm>
              <a:off x="3664300" y="2420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74"/>
            <p:cNvSpPr/>
            <p:nvPr/>
          </p:nvSpPr>
          <p:spPr>
            <a:xfrm>
              <a:off x="3576600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74"/>
            <p:cNvSpPr/>
            <p:nvPr/>
          </p:nvSpPr>
          <p:spPr>
            <a:xfrm>
              <a:off x="3576600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74"/>
            <p:cNvSpPr/>
            <p:nvPr/>
          </p:nvSpPr>
          <p:spPr>
            <a:xfrm>
              <a:off x="3576600" y="24192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74"/>
            <p:cNvSpPr/>
            <p:nvPr/>
          </p:nvSpPr>
          <p:spPr>
            <a:xfrm>
              <a:off x="3576600" y="24198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74"/>
            <p:cNvSpPr/>
            <p:nvPr/>
          </p:nvSpPr>
          <p:spPr>
            <a:xfrm>
              <a:off x="3576600" y="2419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74"/>
            <p:cNvSpPr/>
            <p:nvPr/>
          </p:nvSpPr>
          <p:spPr>
            <a:xfrm>
              <a:off x="3576600" y="24198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74"/>
            <p:cNvSpPr/>
            <p:nvPr/>
          </p:nvSpPr>
          <p:spPr>
            <a:xfrm>
              <a:off x="3575975" y="24198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74"/>
            <p:cNvSpPr/>
            <p:nvPr/>
          </p:nvSpPr>
          <p:spPr>
            <a:xfrm>
              <a:off x="3575975" y="2420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74"/>
            <p:cNvSpPr/>
            <p:nvPr/>
          </p:nvSpPr>
          <p:spPr>
            <a:xfrm>
              <a:off x="3625475" y="24198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74"/>
            <p:cNvSpPr/>
            <p:nvPr/>
          </p:nvSpPr>
          <p:spPr>
            <a:xfrm>
              <a:off x="3653650" y="2419825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51" y="276"/>
                    <a:pt x="51" y="276"/>
                  </a:cubicBezTo>
                  <a:lnTo>
                    <a:pt x="51" y="51"/>
                  </a:lnTo>
                  <a:cubicBezTo>
                    <a:pt x="51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74"/>
            <p:cNvSpPr/>
            <p:nvPr/>
          </p:nvSpPr>
          <p:spPr>
            <a:xfrm>
              <a:off x="3703775" y="24204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74"/>
            <p:cNvSpPr/>
            <p:nvPr/>
          </p:nvSpPr>
          <p:spPr>
            <a:xfrm>
              <a:off x="3703775" y="2420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74"/>
            <p:cNvSpPr/>
            <p:nvPr/>
          </p:nvSpPr>
          <p:spPr>
            <a:xfrm>
              <a:off x="3703775" y="24204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74"/>
            <p:cNvSpPr/>
            <p:nvPr/>
          </p:nvSpPr>
          <p:spPr>
            <a:xfrm>
              <a:off x="3703150" y="2421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74"/>
            <p:cNvSpPr/>
            <p:nvPr/>
          </p:nvSpPr>
          <p:spPr>
            <a:xfrm>
              <a:off x="3703150" y="2421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74"/>
            <p:cNvSpPr/>
            <p:nvPr/>
          </p:nvSpPr>
          <p:spPr>
            <a:xfrm>
              <a:off x="3703150" y="2421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74"/>
            <p:cNvSpPr/>
            <p:nvPr/>
          </p:nvSpPr>
          <p:spPr>
            <a:xfrm>
              <a:off x="3703150" y="2421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74"/>
            <p:cNvSpPr/>
            <p:nvPr/>
          </p:nvSpPr>
          <p:spPr>
            <a:xfrm>
              <a:off x="3703150" y="2421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74"/>
            <p:cNvSpPr/>
            <p:nvPr/>
          </p:nvSpPr>
          <p:spPr>
            <a:xfrm>
              <a:off x="3615450" y="24204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74"/>
            <p:cNvSpPr/>
            <p:nvPr/>
          </p:nvSpPr>
          <p:spPr>
            <a:xfrm>
              <a:off x="3615450" y="24204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74"/>
            <p:cNvSpPr/>
            <p:nvPr/>
          </p:nvSpPr>
          <p:spPr>
            <a:xfrm>
              <a:off x="3615450" y="2420450"/>
              <a:ext cx="0" cy="5675"/>
            </a:xfrm>
            <a:custGeom>
              <a:avLst/>
              <a:gdLst/>
              <a:ahLst/>
              <a:cxnLst/>
              <a:rect l="l" t="t" r="r" b="b"/>
              <a:pathLst>
                <a:path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74"/>
            <p:cNvSpPr/>
            <p:nvPr/>
          </p:nvSpPr>
          <p:spPr>
            <a:xfrm>
              <a:off x="3615450" y="24204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74"/>
            <p:cNvSpPr/>
            <p:nvPr/>
          </p:nvSpPr>
          <p:spPr>
            <a:xfrm>
              <a:off x="3615450" y="24204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74"/>
            <p:cNvSpPr/>
            <p:nvPr/>
          </p:nvSpPr>
          <p:spPr>
            <a:xfrm>
              <a:off x="3615450" y="2420450"/>
              <a:ext cx="0" cy="6300"/>
            </a:xfrm>
            <a:custGeom>
              <a:avLst/>
              <a:gdLst/>
              <a:ahLst/>
              <a:cxnLst/>
              <a:rect l="l" t="t" r="r" b="b"/>
              <a:pathLst>
                <a:path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74"/>
            <p:cNvSpPr/>
            <p:nvPr/>
          </p:nvSpPr>
          <p:spPr>
            <a:xfrm>
              <a:off x="3614800" y="24210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74"/>
            <p:cNvSpPr/>
            <p:nvPr/>
          </p:nvSpPr>
          <p:spPr>
            <a:xfrm>
              <a:off x="3614800" y="2421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74"/>
            <p:cNvSpPr/>
            <p:nvPr/>
          </p:nvSpPr>
          <p:spPr>
            <a:xfrm>
              <a:off x="3664300" y="24204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1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74"/>
            <p:cNvSpPr/>
            <p:nvPr/>
          </p:nvSpPr>
          <p:spPr>
            <a:xfrm>
              <a:off x="3718200" y="2414200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26"/>
                  </a:lnTo>
                  <a:lnTo>
                    <a:pt x="552" y="551"/>
                  </a:lnTo>
                  <a:lnTo>
                    <a:pt x="55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74"/>
            <p:cNvSpPr/>
            <p:nvPr/>
          </p:nvSpPr>
          <p:spPr>
            <a:xfrm>
              <a:off x="3654900" y="24210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74"/>
            <p:cNvSpPr/>
            <p:nvPr/>
          </p:nvSpPr>
          <p:spPr>
            <a:xfrm>
              <a:off x="3654275" y="2421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1"/>
                  </a:lnTo>
                  <a:cubicBezTo>
                    <a:pt x="26" y="251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74"/>
            <p:cNvSpPr/>
            <p:nvPr/>
          </p:nvSpPr>
          <p:spPr>
            <a:xfrm>
              <a:off x="3654275" y="24210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74"/>
            <p:cNvSpPr/>
            <p:nvPr/>
          </p:nvSpPr>
          <p:spPr>
            <a:xfrm>
              <a:off x="3654275" y="24210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74"/>
            <p:cNvSpPr/>
            <p:nvPr/>
          </p:nvSpPr>
          <p:spPr>
            <a:xfrm>
              <a:off x="3654275" y="2421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74"/>
            <p:cNvSpPr/>
            <p:nvPr/>
          </p:nvSpPr>
          <p:spPr>
            <a:xfrm>
              <a:off x="3654275" y="24217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74"/>
            <p:cNvSpPr/>
            <p:nvPr/>
          </p:nvSpPr>
          <p:spPr>
            <a:xfrm>
              <a:off x="3653650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74"/>
            <p:cNvSpPr/>
            <p:nvPr/>
          </p:nvSpPr>
          <p:spPr>
            <a:xfrm>
              <a:off x="3653650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74"/>
            <p:cNvSpPr/>
            <p:nvPr/>
          </p:nvSpPr>
          <p:spPr>
            <a:xfrm>
              <a:off x="3703150" y="24210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76"/>
                    <a:pt x="26" y="276"/>
                  </a:cubicBezTo>
                  <a:lnTo>
                    <a:pt x="26" y="51"/>
                  </a:lnTo>
                  <a:cubicBezTo>
                    <a:pt x="26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74"/>
            <p:cNvSpPr/>
            <p:nvPr/>
          </p:nvSpPr>
          <p:spPr>
            <a:xfrm>
              <a:off x="3731975" y="24217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74"/>
            <p:cNvSpPr/>
            <p:nvPr/>
          </p:nvSpPr>
          <p:spPr>
            <a:xfrm>
              <a:off x="3582225" y="24223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74"/>
            <p:cNvSpPr/>
            <p:nvPr/>
          </p:nvSpPr>
          <p:spPr>
            <a:xfrm>
              <a:off x="3582225" y="2421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74"/>
            <p:cNvSpPr/>
            <p:nvPr/>
          </p:nvSpPr>
          <p:spPr>
            <a:xfrm>
              <a:off x="3581600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74"/>
            <p:cNvSpPr/>
            <p:nvPr/>
          </p:nvSpPr>
          <p:spPr>
            <a:xfrm>
              <a:off x="3581600" y="2421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74"/>
            <p:cNvSpPr/>
            <p:nvPr/>
          </p:nvSpPr>
          <p:spPr>
            <a:xfrm>
              <a:off x="3581600" y="2421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74"/>
            <p:cNvSpPr/>
            <p:nvPr/>
          </p:nvSpPr>
          <p:spPr>
            <a:xfrm>
              <a:off x="3580975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74"/>
            <p:cNvSpPr/>
            <p:nvPr/>
          </p:nvSpPr>
          <p:spPr>
            <a:xfrm>
              <a:off x="3580975" y="2421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74"/>
            <p:cNvSpPr/>
            <p:nvPr/>
          </p:nvSpPr>
          <p:spPr>
            <a:xfrm>
              <a:off x="3580975" y="24217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74"/>
            <p:cNvSpPr/>
            <p:nvPr/>
          </p:nvSpPr>
          <p:spPr>
            <a:xfrm>
              <a:off x="3580350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74"/>
            <p:cNvSpPr/>
            <p:nvPr/>
          </p:nvSpPr>
          <p:spPr>
            <a:xfrm>
              <a:off x="3579725" y="24217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74"/>
            <p:cNvSpPr/>
            <p:nvPr/>
          </p:nvSpPr>
          <p:spPr>
            <a:xfrm>
              <a:off x="3579725" y="24223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74"/>
            <p:cNvSpPr/>
            <p:nvPr/>
          </p:nvSpPr>
          <p:spPr>
            <a:xfrm>
              <a:off x="3621075" y="2422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26" y="252"/>
                    <a:pt x="26" y="252"/>
                    <a:pt x="26" y="252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74"/>
            <p:cNvSpPr/>
            <p:nvPr/>
          </p:nvSpPr>
          <p:spPr>
            <a:xfrm>
              <a:off x="3621075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74"/>
            <p:cNvSpPr/>
            <p:nvPr/>
          </p:nvSpPr>
          <p:spPr>
            <a:xfrm>
              <a:off x="3621075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74"/>
            <p:cNvSpPr/>
            <p:nvPr/>
          </p:nvSpPr>
          <p:spPr>
            <a:xfrm>
              <a:off x="3620450" y="2422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74"/>
            <p:cNvSpPr/>
            <p:nvPr/>
          </p:nvSpPr>
          <p:spPr>
            <a:xfrm>
              <a:off x="3620450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74"/>
            <p:cNvSpPr/>
            <p:nvPr/>
          </p:nvSpPr>
          <p:spPr>
            <a:xfrm>
              <a:off x="3620450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74"/>
            <p:cNvSpPr/>
            <p:nvPr/>
          </p:nvSpPr>
          <p:spPr>
            <a:xfrm>
              <a:off x="3619825" y="2422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74"/>
            <p:cNvSpPr/>
            <p:nvPr/>
          </p:nvSpPr>
          <p:spPr>
            <a:xfrm>
              <a:off x="3619825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74"/>
            <p:cNvSpPr/>
            <p:nvPr/>
          </p:nvSpPr>
          <p:spPr>
            <a:xfrm>
              <a:off x="3619200" y="24229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74"/>
            <p:cNvSpPr/>
            <p:nvPr/>
          </p:nvSpPr>
          <p:spPr>
            <a:xfrm>
              <a:off x="3619200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74"/>
            <p:cNvSpPr/>
            <p:nvPr/>
          </p:nvSpPr>
          <p:spPr>
            <a:xfrm>
              <a:off x="3618575" y="2422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27"/>
                    <a:pt x="25" y="22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74"/>
            <p:cNvSpPr/>
            <p:nvPr/>
          </p:nvSpPr>
          <p:spPr>
            <a:xfrm>
              <a:off x="3732600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74"/>
            <p:cNvSpPr/>
            <p:nvPr/>
          </p:nvSpPr>
          <p:spPr>
            <a:xfrm>
              <a:off x="3732600" y="24229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74"/>
            <p:cNvSpPr/>
            <p:nvPr/>
          </p:nvSpPr>
          <p:spPr>
            <a:xfrm>
              <a:off x="3732600" y="2422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74"/>
            <p:cNvSpPr/>
            <p:nvPr/>
          </p:nvSpPr>
          <p:spPr>
            <a:xfrm>
              <a:off x="3732600" y="2422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74"/>
            <p:cNvSpPr/>
            <p:nvPr/>
          </p:nvSpPr>
          <p:spPr>
            <a:xfrm>
              <a:off x="3732600" y="24229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1" y="252"/>
                    <a:pt x="1" y="252"/>
                    <a:pt x="1" y="252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74"/>
            <p:cNvSpPr/>
            <p:nvPr/>
          </p:nvSpPr>
          <p:spPr>
            <a:xfrm>
              <a:off x="3731975" y="24229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26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74"/>
            <p:cNvSpPr/>
            <p:nvPr/>
          </p:nvSpPr>
          <p:spPr>
            <a:xfrm>
              <a:off x="3731975" y="2423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74"/>
            <p:cNvSpPr/>
            <p:nvPr/>
          </p:nvSpPr>
          <p:spPr>
            <a:xfrm>
              <a:off x="3731975" y="24236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74"/>
            <p:cNvSpPr/>
            <p:nvPr/>
          </p:nvSpPr>
          <p:spPr>
            <a:xfrm>
              <a:off x="3664925" y="2421700"/>
              <a:ext cx="5675" cy="8800"/>
            </a:xfrm>
            <a:custGeom>
              <a:avLst/>
              <a:gdLst/>
              <a:ahLst/>
              <a:cxnLst/>
              <a:rect l="l" t="t" r="r" b="b"/>
              <a:pathLst>
                <a:path w="227" h="352" extrusionOk="0">
                  <a:moveTo>
                    <a:pt x="1" y="1"/>
                  </a:moveTo>
                  <a:lnTo>
                    <a:pt x="1" y="226"/>
                  </a:lnTo>
                  <a:lnTo>
                    <a:pt x="227" y="352"/>
                  </a:lnTo>
                  <a:lnTo>
                    <a:pt x="227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74"/>
            <p:cNvSpPr/>
            <p:nvPr/>
          </p:nvSpPr>
          <p:spPr>
            <a:xfrm>
              <a:off x="3399900" y="2397900"/>
              <a:ext cx="47650" cy="33225"/>
            </a:xfrm>
            <a:custGeom>
              <a:avLst/>
              <a:gdLst/>
              <a:ahLst/>
              <a:cxnLst/>
              <a:rect l="l" t="t" r="r" b="b"/>
              <a:pathLst>
                <a:path w="1906" h="1329" extrusionOk="0">
                  <a:moveTo>
                    <a:pt x="0" y="0"/>
                  </a:moveTo>
                  <a:lnTo>
                    <a:pt x="0" y="226"/>
                  </a:lnTo>
                  <a:lnTo>
                    <a:pt x="1905" y="1329"/>
                  </a:lnTo>
                  <a:lnTo>
                    <a:pt x="1905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74"/>
            <p:cNvSpPr/>
            <p:nvPr/>
          </p:nvSpPr>
          <p:spPr>
            <a:xfrm>
              <a:off x="3447525" y="2425475"/>
              <a:ext cx="1900" cy="6900"/>
            </a:xfrm>
            <a:custGeom>
              <a:avLst/>
              <a:gdLst/>
              <a:ahLst/>
              <a:cxnLst/>
              <a:rect l="l" t="t" r="r" b="b"/>
              <a:pathLst>
                <a:path w="76" h="276" extrusionOk="0">
                  <a:moveTo>
                    <a:pt x="0" y="0"/>
                  </a:moveTo>
                  <a:lnTo>
                    <a:pt x="0" y="226"/>
                  </a:lnTo>
                  <a:lnTo>
                    <a:pt x="75" y="276"/>
                  </a:lnTo>
                  <a:lnTo>
                    <a:pt x="7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74"/>
            <p:cNvSpPr/>
            <p:nvPr/>
          </p:nvSpPr>
          <p:spPr>
            <a:xfrm>
              <a:off x="3564675" y="242045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452" y="1"/>
                  </a:moveTo>
                  <a:lnTo>
                    <a:pt x="1" y="251"/>
                  </a:lnTo>
                  <a:lnTo>
                    <a:pt x="1" y="477"/>
                  </a:lnTo>
                  <a:lnTo>
                    <a:pt x="452" y="226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74"/>
            <p:cNvSpPr/>
            <p:nvPr/>
          </p:nvSpPr>
          <p:spPr>
            <a:xfrm>
              <a:off x="3548400" y="2418575"/>
              <a:ext cx="13175" cy="13800"/>
            </a:xfrm>
            <a:custGeom>
              <a:avLst/>
              <a:gdLst/>
              <a:ahLst/>
              <a:cxnLst/>
              <a:rect l="l" t="t" r="r" b="b"/>
              <a:pathLst>
                <a:path w="527" h="552" extrusionOk="0">
                  <a:moveTo>
                    <a:pt x="0" y="1"/>
                  </a:moveTo>
                  <a:lnTo>
                    <a:pt x="0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74"/>
            <p:cNvSpPr/>
            <p:nvPr/>
          </p:nvSpPr>
          <p:spPr>
            <a:xfrm>
              <a:off x="3547150" y="2409950"/>
              <a:ext cx="30100" cy="17275"/>
            </a:xfrm>
            <a:custGeom>
              <a:avLst/>
              <a:gdLst/>
              <a:ahLst/>
              <a:cxnLst/>
              <a:rect l="l" t="t" r="r" b="b"/>
              <a:pathLst>
                <a:path w="1204" h="691" extrusionOk="0">
                  <a:moveTo>
                    <a:pt x="548" y="1"/>
                  </a:moveTo>
                  <a:cubicBezTo>
                    <a:pt x="526" y="1"/>
                    <a:pt x="501" y="7"/>
                    <a:pt x="476" y="20"/>
                  </a:cubicBezTo>
                  <a:lnTo>
                    <a:pt x="50" y="295"/>
                  </a:lnTo>
                  <a:cubicBezTo>
                    <a:pt x="0" y="295"/>
                    <a:pt x="0" y="346"/>
                    <a:pt x="50" y="346"/>
                  </a:cubicBezTo>
                  <a:lnTo>
                    <a:pt x="577" y="671"/>
                  </a:lnTo>
                  <a:cubicBezTo>
                    <a:pt x="602" y="684"/>
                    <a:pt x="627" y="690"/>
                    <a:pt x="649" y="690"/>
                  </a:cubicBezTo>
                  <a:cubicBezTo>
                    <a:pt x="671" y="690"/>
                    <a:pt x="689" y="684"/>
                    <a:pt x="702" y="671"/>
                  </a:cubicBezTo>
                  <a:lnTo>
                    <a:pt x="1153" y="421"/>
                  </a:lnTo>
                  <a:cubicBezTo>
                    <a:pt x="1203" y="396"/>
                    <a:pt x="1203" y="371"/>
                    <a:pt x="1153" y="346"/>
                  </a:cubicBezTo>
                  <a:lnTo>
                    <a:pt x="602" y="20"/>
                  </a:lnTo>
                  <a:cubicBezTo>
                    <a:pt x="589" y="7"/>
                    <a:pt x="570" y="1"/>
                    <a:pt x="548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74"/>
            <p:cNvSpPr/>
            <p:nvPr/>
          </p:nvSpPr>
          <p:spPr>
            <a:xfrm>
              <a:off x="3548400" y="2410425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451" y="1"/>
                  </a:moveTo>
                  <a:cubicBezTo>
                    <a:pt x="451" y="1"/>
                    <a:pt x="0" y="251"/>
                    <a:pt x="0" y="251"/>
                  </a:cubicBezTo>
                  <a:cubicBezTo>
                    <a:pt x="0" y="251"/>
                    <a:pt x="0" y="276"/>
                    <a:pt x="0" y="276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602" y="602"/>
                  </a:cubicBezTo>
                  <a:cubicBezTo>
                    <a:pt x="627" y="602"/>
                    <a:pt x="627" y="577"/>
                    <a:pt x="652" y="577"/>
                  </a:cubicBezTo>
                  <a:cubicBezTo>
                    <a:pt x="652" y="577"/>
                    <a:pt x="1103" y="327"/>
                    <a:pt x="1103" y="327"/>
                  </a:cubicBezTo>
                  <a:cubicBezTo>
                    <a:pt x="1103" y="327"/>
                    <a:pt x="1078" y="327"/>
                    <a:pt x="1078" y="301"/>
                  </a:cubicBez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74"/>
            <p:cNvSpPr/>
            <p:nvPr/>
          </p:nvSpPr>
          <p:spPr>
            <a:xfrm>
              <a:off x="3564675" y="2426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74"/>
            <p:cNvSpPr/>
            <p:nvPr/>
          </p:nvSpPr>
          <p:spPr>
            <a:xfrm>
              <a:off x="3564050" y="2426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74"/>
            <p:cNvSpPr/>
            <p:nvPr/>
          </p:nvSpPr>
          <p:spPr>
            <a:xfrm>
              <a:off x="3563425" y="24273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74"/>
            <p:cNvSpPr/>
            <p:nvPr/>
          </p:nvSpPr>
          <p:spPr>
            <a:xfrm>
              <a:off x="3563425" y="2427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74"/>
            <p:cNvSpPr/>
            <p:nvPr/>
          </p:nvSpPr>
          <p:spPr>
            <a:xfrm>
              <a:off x="3563425" y="2427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74"/>
            <p:cNvSpPr/>
            <p:nvPr/>
          </p:nvSpPr>
          <p:spPr>
            <a:xfrm>
              <a:off x="3562800" y="2427350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74"/>
            <p:cNvSpPr/>
            <p:nvPr/>
          </p:nvSpPr>
          <p:spPr>
            <a:xfrm>
              <a:off x="3562800" y="24273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74"/>
            <p:cNvSpPr/>
            <p:nvPr/>
          </p:nvSpPr>
          <p:spPr>
            <a:xfrm>
              <a:off x="3562800" y="2426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74"/>
            <p:cNvSpPr/>
            <p:nvPr/>
          </p:nvSpPr>
          <p:spPr>
            <a:xfrm>
              <a:off x="3562175" y="2426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74"/>
            <p:cNvSpPr/>
            <p:nvPr/>
          </p:nvSpPr>
          <p:spPr>
            <a:xfrm>
              <a:off x="3562175" y="2426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74"/>
            <p:cNvSpPr/>
            <p:nvPr/>
          </p:nvSpPr>
          <p:spPr>
            <a:xfrm>
              <a:off x="3561550" y="2426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74"/>
            <p:cNvSpPr/>
            <p:nvPr/>
          </p:nvSpPr>
          <p:spPr>
            <a:xfrm>
              <a:off x="3604150" y="2421075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74"/>
            <p:cNvSpPr/>
            <p:nvPr/>
          </p:nvSpPr>
          <p:spPr>
            <a:xfrm>
              <a:off x="3587250" y="241982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27" y="552"/>
                  </a:lnTo>
                  <a:lnTo>
                    <a:pt x="527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74"/>
            <p:cNvSpPr/>
            <p:nvPr/>
          </p:nvSpPr>
          <p:spPr>
            <a:xfrm>
              <a:off x="3603525" y="2427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74"/>
            <p:cNvSpPr/>
            <p:nvPr/>
          </p:nvSpPr>
          <p:spPr>
            <a:xfrm>
              <a:off x="3602900" y="2427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74"/>
            <p:cNvSpPr/>
            <p:nvPr/>
          </p:nvSpPr>
          <p:spPr>
            <a:xfrm>
              <a:off x="3602900" y="2427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74"/>
            <p:cNvSpPr/>
            <p:nvPr/>
          </p:nvSpPr>
          <p:spPr>
            <a:xfrm>
              <a:off x="3602275" y="2427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74"/>
            <p:cNvSpPr/>
            <p:nvPr/>
          </p:nvSpPr>
          <p:spPr>
            <a:xfrm>
              <a:off x="3602275" y="2427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74"/>
            <p:cNvSpPr/>
            <p:nvPr/>
          </p:nvSpPr>
          <p:spPr>
            <a:xfrm>
              <a:off x="3601650" y="2427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74"/>
            <p:cNvSpPr/>
            <p:nvPr/>
          </p:nvSpPr>
          <p:spPr>
            <a:xfrm>
              <a:off x="3601650" y="2427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74"/>
            <p:cNvSpPr/>
            <p:nvPr/>
          </p:nvSpPr>
          <p:spPr>
            <a:xfrm>
              <a:off x="3601650" y="2427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74"/>
            <p:cNvSpPr/>
            <p:nvPr/>
          </p:nvSpPr>
          <p:spPr>
            <a:xfrm>
              <a:off x="3601025" y="2427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74"/>
            <p:cNvSpPr/>
            <p:nvPr/>
          </p:nvSpPr>
          <p:spPr>
            <a:xfrm>
              <a:off x="3601025" y="2427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74"/>
            <p:cNvSpPr/>
            <p:nvPr/>
          </p:nvSpPr>
          <p:spPr>
            <a:xfrm>
              <a:off x="3600400" y="2427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5"/>
                  </a:lnTo>
                  <a:cubicBezTo>
                    <a:pt x="26" y="25"/>
                    <a:pt x="26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74"/>
            <p:cNvSpPr/>
            <p:nvPr/>
          </p:nvSpPr>
          <p:spPr>
            <a:xfrm>
              <a:off x="3643000" y="2421700"/>
              <a:ext cx="10675" cy="12575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74"/>
            <p:cNvSpPr/>
            <p:nvPr/>
          </p:nvSpPr>
          <p:spPr>
            <a:xfrm>
              <a:off x="3626100" y="2420450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1" y="552"/>
                  </a:lnTo>
                  <a:lnTo>
                    <a:pt x="551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74"/>
            <p:cNvSpPr/>
            <p:nvPr/>
          </p:nvSpPr>
          <p:spPr>
            <a:xfrm>
              <a:off x="3568450" y="2422325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52"/>
                  </a:lnTo>
                  <a:lnTo>
                    <a:pt x="0" y="502"/>
                  </a:lnTo>
                  <a:lnTo>
                    <a:pt x="451" y="226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74"/>
            <p:cNvSpPr/>
            <p:nvPr/>
          </p:nvSpPr>
          <p:spPr>
            <a:xfrm>
              <a:off x="3625475" y="2411850"/>
              <a:ext cx="29450" cy="17250"/>
            </a:xfrm>
            <a:custGeom>
              <a:avLst/>
              <a:gdLst/>
              <a:ahLst/>
              <a:cxnLst/>
              <a:rect l="l" t="t" r="r" b="b"/>
              <a:pathLst>
                <a:path w="1178" h="690" extrusionOk="0">
                  <a:moveTo>
                    <a:pt x="529" y="0"/>
                  </a:moveTo>
                  <a:cubicBezTo>
                    <a:pt x="508" y="0"/>
                    <a:pt x="489" y="6"/>
                    <a:pt x="476" y="19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576" y="671"/>
                  </a:lnTo>
                  <a:cubicBezTo>
                    <a:pt x="589" y="683"/>
                    <a:pt x="608" y="689"/>
                    <a:pt x="630" y="689"/>
                  </a:cubicBezTo>
                  <a:cubicBezTo>
                    <a:pt x="652" y="689"/>
                    <a:pt x="677" y="683"/>
                    <a:pt x="702" y="671"/>
                  </a:cubicBezTo>
                  <a:lnTo>
                    <a:pt x="1128" y="395"/>
                  </a:lnTo>
                  <a:cubicBezTo>
                    <a:pt x="1178" y="395"/>
                    <a:pt x="1178" y="345"/>
                    <a:pt x="1128" y="320"/>
                  </a:cubicBezTo>
                  <a:lnTo>
                    <a:pt x="602" y="19"/>
                  </a:lnTo>
                  <a:cubicBezTo>
                    <a:pt x="576" y="6"/>
                    <a:pt x="551" y="0"/>
                    <a:pt x="52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74"/>
            <p:cNvSpPr/>
            <p:nvPr/>
          </p:nvSpPr>
          <p:spPr>
            <a:xfrm>
              <a:off x="3626100" y="2411675"/>
              <a:ext cx="27575" cy="15075"/>
            </a:xfrm>
            <a:custGeom>
              <a:avLst/>
              <a:gdLst/>
              <a:ahLst/>
              <a:cxnLst/>
              <a:rect l="l" t="t" r="r" b="b"/>
              <a:pathLst>
                <a:path w="1103" h="603" extrusionOk="0">
                  <a:moveTo>
                    <a:pt x="501" y="1"/>
                  </a:moveTo>
                  <a:cubicBezTo>
                    <a:pt x="501" y="1"/>
                    <a:pt x="476" y="1"/>
                    <a:pt x="451" y="26"/>
                  </a:cubicBezTo>
                  <a:cubicBezTo>
                    <a:pt x="451" y="26"/>
                    <a:pt x="25" y="277"/>
                    <a:pt x="0" y="277"/>
                  </a:cubicBezTo>
                  <a:lnTo>
                    <a:pt x="25" y="277"/>
                  </a:lnTo>
                  <a:lnTo>
                    <a:pt x="551" y="602"/>
                  </a:lnTo>
                  <a:lnTo>
                    <a:pt x="652" y="602"/>
                  </a:lnTo>
                  <a:cubicBezTo>
                    <a:pt x="652" y="602"/>
                    <a:pt x="1103" y="327"/>
                    <a:pt x="1103" y="327"/>
                  </a:cubicBezTo>
                  <a:lnTo>
                    <a:pt x="551" y="26"/>
                  </a:lnTo>
                  <a:cubicBezTo>
                    <a:pt x="551" y="1"/>
                    <a:pt x="526" y="1"/>
                    <a:pt x="501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74"/>
            <p:cNvSpPr/>
            <p:nvPr/>
          </p:nvSpPr>
          <p:spPr>
            <a:xfrm>
              <a:off x="3642375" y="24286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74"/>
            <p:cNvSpPr/>
            <p:nvPr/>
          </p:nvSpPr>
          <p:spPr>
            <a:xfrm>
              <a:off x="3641750" y="2428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74"/>
            <p:cNvSpPr/>
            <p:nvPr/>
          </p:nvSpPr>
          <p:spPr>
            <a:xfrm>
              <a:off x="3641750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74"/>
            <p:cNvSpPr/>
            <p:nvPr/>
          </p:nvSpPr>
          <p:spPr>
            <a:xfrm>
              <a:off x="3641125" y="2428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74"/>
            <p:cNvSpPr/>
            <p:nvPr/>
          </p:nvSpPr>
          <p:spPr>
            <a:xfrm>
              <a:off x="3641125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74"/>
            <p:cNvSpPr/>
            <p:nvPr/>
          </p:nvSpPr>
          <p:spPr>
            <a:xfrm>
              <a:off x="3641125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74"/>
            <p:cNvSpPr/>
            <p:nvPr/>
          </p:nvSpPr>
          <p:spPr>
            <a:xfrm>
              <a:off x="3640500" y="2428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74"/>
            <p:cNvSpPr/>
            <p:nvPr/>
          </p:nvSpPr>
          <p:spPr>
            <a:xfrm>
              <a:off x="3640500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74"/>
            <p:cNvSpPr/>
            <p:nvPr/>
          </p:nvSpPr>
          <p:spPr>
            <a:xfrm>
              <a:off x="3640500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74"/>
            <p:cNvSpPr/>
            <p:nvPr/>
          </p:nvSpPr>
          <p:spPr>
            <a:xfrm>
              <a:off x="3639875" y="2428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74"/>
            <p:cNvSpPr/>
            <p:nvPr/>
          </p:nvSpPr>
          <p:spPr>
            <a:xfrm>
              <a:off x="3639875" y="24286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74"/>
            <p:cNvSpPr/>
            <p:nvPr/>
          </p:nvSpPr>
          <p:spPr>
            <a:xfrm>
              <a:off x="3442500" y="2375975"/>
              <a:ext cx="92125" cy="58925"/>
            </a:xfrm>
            <a:custGeom>
              <a:avLst/>
              <a:gdLst/>
              <a:ahLst/>
              <a:cxnLst/>
              <a:rect l="l" t="t" r="r" b="b"/>
              <a:pathLst>
                <a:path w="3685" h="2357" extrusionOk="0">
                  <a:moveTo>
                    <a:pt x="1" y="0"/>
                  </a:moveTo>
                  <a:lnTo>
                    <a:pt x="1" y="226"/>
                  </a:lnTo>
                  <a:lnTo>
                    <a:pt x="3685" y="2356"/>
                  </a:lnTo>
                  <a:lnTo>
                    <a:pt x="3685" y="21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74"/>
            <p:cNvSpPr/>
            <p:nvPr/>
          </p:nvSpPr>
          <p:spPr>
            <a:xfrm>
              <a:off x="3607300" y="2422950"/>
              <a:ext cx="11300" cy="12575"/>
            </a:xfrm>
            <a:custGeom>
              <a:avLst/>
              <a:gdLst/>
              <a:ahLst/>
              <a:cxnLst/>
              <a:rect l="l" t="t" r="r" b="b"/>
              <a:pathLst>
                <a:path w="452" h="503" extrusionOk="0">
                  <a:moveTo>
                    <a:pt x="451" y="1"/>
                  </a:moveTo>
                  <a:lnTo>
                    <a:pt x="0" y="277"/>
                  </a:lnTo>
                  <a:lnTo>
                    <a:pt x="0" y="502"/>
                  </a:lnTo>
                  <a:lnTo>
                    <a:pt x="451" y="2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74"/>
            <p:cNvSpPr/>
            <p:nvPr/>
          </p:nvSpPr>
          <p:spPr>
            <a:xfrm>
              <a:off x="3568450" y="24286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74"/>
            <p:cNvSpPr/>
            <p:nvPr/>
          </p:nvSpPr>
          <p:spPr>
            <a:xfrm>
              <a:off x="3567825" y="24286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1"/>
                    <a:pt x="25" y="1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74"/>
            <p:cNvSpPr/>
            <p:nvPr/>
          </p:nvSpPr>
          <p:spPr>
            <a:xfrm>
              <a:off x="3567825" y="2429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74"/>
            <p:cNvSpPr/>
            <p:nvPr/>
          </p:nvSpPr>
          <p:spPr>
            <a:xfrm>
              <a:off x="3567825" y="24292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74"/>
            <p:cNvSpPr/>
            <p:nvPr/>
          </p:nvSpPr>
          <p:spPr>
            <a:xfrm>
              <a:off x="3567825" y="2429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74"/>
            <p:cNvSpPr/>
            <p:nvPr/>
          </p:nvSpPr>
          <p:spPr>
            <a:xfrm>
              <a:off x="3567825" y="2429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74"/>
            <p:cNvSpPr/>
            <p:nvPr/>
          </p:nvSpPr>
          <p:spPr>
            <a:xfrm>
              <a:off x="3567825" y="24292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74"/>
            <p:cNvSpPr/>
            <p:nvPr/>
          </p:nvSpPr>
          <p:spPr>
            <a:xfrm>
              <a:off x="3567825" y="2429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74"/>
            <p:cNvSpPr/>
            <p:nvPr/>
          </p:nvSpPr>
          <p:spPr>
            <a:xfrm>
              <a:off x="3720700" y="242360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1" y="251"/>
                  </a:lnTo>
                  <a:lnTo>
                    <a:pt x="1" y="501"/>
                  </a:lnTo>
                  <a:lnTo>
                    <a:pt x="452" y="25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74"/>
            <p:cNvSpPr/>
            <p:nvPr/>
          </p:nvSpPr>
          <p:spPr>
            <a:xfrm>
              <a:off x="3703775" y="2422325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74"/>
            <p:cNvSpPr/>
            <p:nvPr/>
          </p:nvSpPr>
          <p:spPr>
            <a:xfrm>
              <a:off x="3582850" y="2422325"/>
              <a:ext cx="13200" cy="13825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1" y="1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27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74"/>
            <p:cNvSpPr/>
            <p:nvPr/>
          </p:nvSpPr>
          <p:spPr>
            <a:xfrm>
              <a:off x="3720075" y="2429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26"/>
                    <a:pt x="0" y="26"/>
                  </a:cubicBez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74"/>
            <p:cNvSpPr/>
            <p:nvPr/>
          </p:nvSpPr>
          <p:spPr>
            <a:xfrm>
              <a:off x="372007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74"/>
            <p:cNvSpPr/>
            <p:nvPr/>
          </p:nvSpPr>
          <p:spPr>
            <a:xfrm>
              <a:off x="3719450" y="2430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74"/>
            <p:cNvSpPr/>
            <p:nvPr/>
          </p:nvSpPr>
          <p:spPr>
            <a:xfrm>
              <a:off x="3719450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74"/>
            <p:cNvSpPr/>
            <p:nvPr/>
          </p:nvSpPr>
          <p:spPr>
            <a:xfrm>
              <a:off x="3718825" y="2430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74"/>
            <p:cNvSpPr/>
            <p:nvPr/>
          </p:nvSpPr>
          <p:spPr>
            <a:xfrm>
              <a:off x="371882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74"/>
            <p:cNvSpPr/>
            <p:nvPr/>
          </p:nvSpPr>
          <p:spPr>
            <a:xfrm>
              <a:off x="371882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74"/>
            <p:cNvSpPr/>
            <p:nvPr/>
          </p:nvSpPr>
          <p:spPr>
            <a:xfrm>
              <a:off x="3718200" y="2430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74"/>
            <p:cNvSpPr/>
            <p:nvPr/>
          </p:nvSpPr>
          <p:spPr>
            <a:xfrm>
              <a:off x="3718200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74"/>
            <p:cNvSpPr/>
            <p:nvPr/>
          </p:nvSpPr>
          <p:spPr>
            <a:xfrm>
              <a:off x="3717575" y="24304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74"/>
            <p:cNvSpPr/>
            <p:nvPr/>
          </p:nvSpPr>
          <p:spPr>
            <a:xfrm>
              <a:off x="3717575" y="2429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26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74"/>
            <p:cNvSpPr/>
            <p:nvPr/>
          </p:nvSpPr>
          <p:spPr>
            <a:xfrm>
              <a:off x="3703150" y="2413725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40" y="0"/>
                  </a:moveTo>
                  <a:cubicBezTo>
                    <a:pt x="515" y="0"/>
                    <a:pt x="490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8"/>
                    <a:pt x="615" y="664"/>
                    <a:pt x="640" y="664"/>
                  </a:cubicBezTo>
                  <a:cubicBezTo>
                    <a:pt x="665" y="664"/>
                    <a:pt x="690" y="658"/>
                    <a:pt x="703" y="646"/>
                  </a:cubicBezTo>
                  <a:lnTo>
                    <a:pt x="1154" y="395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65" y="0"/>
                    <a:pt x="54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74"/>
            <p:cNvSpPr/>
            <p:nvPr/>
          </p:nvSpPr>
          <p:spPr>
            <a:xfrm>
              <a:off x="3704400" y="2413575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1" y="276"/>
                    <a:pt x="1" y="276"/>
                  </a:cubicBezTo>
                  <a:lnTo>
                    <a:pt x="552" y="576"/>
                  </a:lnTo>
                  <a:cubicBezTo>
                    <a:pt x="552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6"/>
                  </a:cubicBezTo>
                  <a:cubicBezTo>
                    <a:pt x="627" y="576"/>
                    <a:pt x="1079" y="326"/>
                    <a:pt x="1079" y="3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74"/>
            <p:cNvSpPr/>
            <p:nvPr/>
          </p:nvSpPr>
          <p:spPr>
            <a:xfrm>
              <a:off x="3607300" y="2429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74"/>
            <p:cNvSpPr/>
            <p:nvPr/>
          </p:nvSpPr>
          <p:spPr>
            <a:xfrm>
              <a:off x="3607300" y="2429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74"/>
            <p:cNvSpPr/>
            <p:nvPr/>
          </p:nvSpPr>
          <p:spPr>
            <a:xfrm>
              <a:off x="3606675" y="24298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26"/>
                    <a:pt x="25" y="22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74"/>
            <p:cNvSpPr/>
            <p:nvPr/>
          </p:nvSpPr>
          <p:spPr>
            <a:xfrm>
              <a:off x="3606675" y="2429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74"/>
            <p:cNvSpPr/>
            <p:nvPr/>
          </p:nvSpPr>
          <p:spPr>
            <a:xfrm>
              <a:off x="3606675" y="24298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74"/>
            <p:cNvSpPr/>
            <p:nvPr/>
          </p:nvSpPr>
          <p:spPr>
            <a:xfrm>
              <a:off x="360667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74"/>
            <p:cNvSpPr/>
            <p:nvPr/>
          </p:nvSpPr>
          <p:spPr>
            <a:xfrm>
              <a:off x="360667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74"/>
            <p:cNvSpPr/>
            <p:nvPr/>
          </p:nvSpPr>
          <p:spPr>
            <a:xfrm>
              <a:off x="3606675" y="24304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74"/>
            <p:cNvSpPr/>
            <p:nvPr/>
          </p:nvSpPr>
          <p:spPr>
            <a:xfrm>
              <a:off x="3567825" y="24298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76"/>
                  </a:cubicBezTo>
                  <a:lnTo>
                    <a:pt x="25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74"/>
            <p:cNvSpPr/>
            <p:nvPr/>
          </p:nvSpPr>
          <p:spPr>
            <a:xfrm>
              <a:off x="3621700" y="2422950"/>
              <a:ext cx="13825" cy="13825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1" y="1"/>
                  </a:moveTo>
                  <a:lnTo>
                    <a:pt x="1" y="252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74"/>
            <p:cNvSpPr/>
            <p:nvPr/>
          </p:nvSpPr>
          <p:spPr>
            <a:xfrm>
              <a:off x="3534600" y="2429225"/>
              <a:ext cx="1300" cy="7550"/>
            </a:xfrm>
            <a:custGeom>
              <a:avLst/>
              <a:gdLst/>
              <a:ahLst/>
              <a:cxnLst/>
              <a:rect l="l" t="t" r="r" b="b"/>
              <a:pathLst>
                <a:path w="52" h="302" extrusionOk="0">
                  <a:moveTo>
                    <a:pt x="1" y="1"/>
                  </a:moveTo>
                  <a:lnTo>
                    <a:pt x="1" y="226"/>
                  </a:lnTo>
                  <a:cubicBezTo>
                    <a:pt x="51" y="251"/>
                    <a:pt x="51" y="276"/>
                    <a:pt x="51" y="301"/>
                  </a:cubicBezTo>
                  <a:lnTo>
                    <a:pt x="51" y="51"/>
                  </a:lnTo>
                  <a:cubicBezTo>
                    <a:pt x="51" y="51"/>
                    <a:pt x="5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74"/>
            <p:cNvSpPr/>
            <p:nvPr/>
          </p:nvSpPr>
          <p:spPr>
            <a:xfrm>
              <a:off x="3596025" y="2429850"/>
              <a:ext cx="1275" cy="6925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25" y="251"/>
                    <a:pt x="50" y="276"/>
                    <a:pt x="50" y="276"/>
                  </a:cubicBezTo>
                  <a:lnTo>
                    <a:pt x="50" y="51"/>
                  </a:lnTo>
                  <a:cubicBezTo>
                    <a:pt x="50" y="26"/>
                    <a:pt x="25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74"/>
            <p:cNvSpPr/>
            <p:nvPr/>
          </p:nvSpPr>
          <p:spPr>
            <a:xfrm>
              <a:off x="3606675" y="24304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76"/>
                    <a:pt x="25" y="276"/>
                  </a:cubicBezTo>
                  <a:lnTo>
                    <a:pt x="25" y="51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74"/>
            <p:cNvSpPr/>
            <p:nvPr/>
          </p:nvSpPr>
          <p:spPr>
            <a:xfrm>
              <a:off x="3635500" y="243110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25" y="251"/>
                    <a:pt x="25" y="276"/>
                  </a:cubicBez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74"/>
            <p:cNvSpPr/>
            <p:nvPr/>
          </p:nvSpPr>
          <p:spPr>
            <a:xfrm>
              <a:off x="3597275" y="2431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74"/>
            <p:cNvSpPr/>
            <p:nvPr/>
          </p:nvSpPr>
          <p:spPr>
            <a:xfrm>
              <a:off x="3597275" y="2431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74"/>
            <p:cNvSpPr/>
            <p:nvPr/>
          </p:nvSpPr>
          <p:spPr>
            <a:xfrm>
              <a:off x="3596650" y="2431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74"/>
            <p:cNvSpPr/>
            <p:nvPr/>
          </p:nvSpPr>
          <p:spPr>
            <a:xfrm>
              <a:off x="3596650" y="2431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74"/>
            <p:cNvSpPr/>
            <p:nvPr/>
          </p:nvSpPr>
          <p:spPr>
            <a:xfrm>
              <a:off x="3596650" y="2431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74"/>
            <p:cNvSpPr/>
            <p:nvPr/>
          </p:nvSpPr>
          <p:spPr>
            <a:xfrm>
              <a:off x="3596650" y="2431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74"/>
            <p:cNvSpPr/>
            <p:nvPr/>
          </p:nvSpPr>
          <p:spPr>
            <a:xfrm>
              <a:off x="3596650" y="2431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74"/>
            <p:cNvSpPr/>
            <p:nvPr/>
          </p:nvSpPr>
          <p:spPr>
            <a:xfrm>
              <a:off x="3596025" y="24317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74"/>
            <p:cNvSpPr/>
            <p:nvPr/>
          </p:nvSpPr>
          <p:spPr>
            <a:xfrm>
              <a:off x="3679350" y="2412925"/>
              <a:ext cx="33850" cy="25725"/>
            </a:xfrm>
            <a:custGeom>
              <a:avLst/>
              <a:gdLst/>
              <a:ahLst/>
              <a:cxnLst/>
              <a:rect l="l" t="t" r="r" b="b"/>
              <a:pathLst>
                <a:path w="1354" h="1029" extrusionOk="0">
                  <a:moveTo>
                    <a:pt x="0" y="1"/>
                  </a:moveTo>
                  <a:lnTo>
                    <a:pt x="0" y="252"/>
                  </a:lnTo>
                  <a:lnTo>
                    <a:pt x="1354" y="1029"/>
                  </a:lnTo>
                  <a:lnTo>
                    <a:pt x="135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74"/>
            <p:cNvSpPr/>
            <p:nvPr/>
          </p:nvSpPr>
          <p:spPr>
            <a:xfrm>
              <a:off x="3535875" y="24304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74"/>
            <p:cNvSpPr/>
            <p:nvPr/>
          </p:nvSpPr>
          <p:spPr>
            <a:xfrm>
              <a:off x="3535875" y="24311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74"/>
            <p:cNvSpPr/>
            <p:nvPr/>
          </p:nvSpPr>
          <p:spPr>
            <a:xfrm>
              <a:off x="3535875" y="2431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74"/>
            <p:cNvSpPr/>
            <p:nvPr/>
          </p:nvSpPr>
          <p:spPr>
            <a:xfrm>
              <a:off x="3535875" y="24311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74"/>
            <p:cNvSpPr/>
            <p:nvPr/>
          </p:nvSpPr>
          <p:spPr>
            <a:xfrm>
              <a:off x="3535875" y="24317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74"/>
            <p:cNvSpPr/>
            <p:nvPr/>
          </p:nvSpPr>
          <p:spPr>
            <a:xfrm>
              <a:off x="3535225" y="2431725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74"/>
            <p:cNvSpPr/>
            <p:nvPr/>
          </p:nvSpPr>
          <p:spPr>
            <a:xfrm>
              <a:off x="3535225" y="2431725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77"/>
                  </a:cubicBezTo>
                  <a:lnTo>
                    <a:pt x="1" y="26"/>
                  </a:lnTo>
                  <a:cubicBezTo>
                    <a:pt x="1" y="26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74"/>
            <p:cNvSpPr/>
            <p:nvPr/>
          </p:nvSpPr>
          <p:spPr>
            <a:xfrm>
              <a:off x="3534600" y="24323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74"/>
            <p:cNvSpPr/>
            <p:nvPr/>
          </p:nvSpPr>
          <p:spPr>
            <a:xfrm>
              <a:off x="3636125" y="2431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74"/>
            <p:cNvSpPr/>
            <p:nvPr/>
          </p:nvSpPr>
          <p:spPr>
            <a:xfrm>
              <a:off x="3636125" y="2431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74"/>
            <p:cNvSpPr/>
            <p:nvPr/>
          </p:nvSpPr>
          <p:spPr>
            <a:xfrm>
              <a:off x="3636125" y="24317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74"/>
            <p:cNvSpPr/>
            <p:nvPr/>
          </p:nvSpPr>
          <p:spPr>
            <a:xfrm>
              <a:off x="3635500" y="2432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5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74"/>
            <p:cNvSpPr/>
            <p:nvPr/>
          </p:nvSpPr>
          <p:spPr>
            <a:xfrm>
              <a:off x="3635500" y="24323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74"/>
            <p:cNvSpPr/>
            <p:nvPr/>
          </p:nvSpPr>
          <p:spPr>
            <a:xfrm>
              <a:off x="3635500" y="2432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74"/>
            <p:cNvSpPr/>
            <p:nvPr/>
          </p:nvSpPr>
          <p:spPr>
            <a:xfrm>
              <a:off x="3635500" y="24323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74"/>
            <p:cNvSpPr/>
            <p:nvPr/>
          </p:nvSpPr>
          <p:spPr>
            <a:xfrm>
              <a:off x="3635500" y="24329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74"/>
            <p:cNvSpPr/>
            <p:nvPr/>
          </p:nvSpPr>
          <p:spPr>
            <a:xfrm>
              <a:off x="3713175" y="24323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1" y="1"/>
                  </a:moveTo>
                  <a:lnTo>
                    <a:pt x="1" y="252"/>
                  </a:lnTo>
                  <a:cubicBezTo>
                    <a:pt x="26" y="252"/>
                    <a:pt x="26" y="277"/>
                    <a:pt x="26" y="277"/>
                  </a:cubicBezTo>
                  <a:lnTo>
                    <a:pt x="26" y="51"/>
                  </a:lnTo>
                  <a:cubicBezTo>
                    <a:pt x="26" y="26"/>
                    <a:pt x="26" y="26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74"/>
            <p:cNvSpPr/>
            <p:nvPr/>
          </p:nvSpPr>
          <p:spPr>
            <a:xfrm>
              <a:off x="3602900" y="2433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74"/>
            <p:cNvSpPr/>
            <p:nvPr/>
          </p:nvSpPr>
          <p:spPr>
            <a:xfrm>
              <a:off x="3602275" y="2433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74"/>
            <p:cNvSpPr/>
            <p:nvPr/>
          </p:nvSpPr>
          <p:spPr>
            <a:xfrm>
              <a:off x="3602275" y="2433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74"/>
            <p:cNvSpPr/>
            <p:nvPr/>
          </p:nvSpPr>
          <p:spPr>
            <a:xfrm>
              <a:off x="3601650" y="2433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26" y="226"/>
                    <a:pt x="26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74"/>
            <p:cNvSpPr/>
            <p:nvPr/>
          </p:nvSpPr>
          <p:spPr>
            <a:xfrm>
              <a:off x="3601650" y="2433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74"/>
            <p:cNvSpPr/>
            <p:nvPr/>
          </p:nvSpPr>
          <p:spPr>
            <a:xfrm>
              <a:off x="3601650" y="2433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74"/>
            <p:cNvSpPr/>
            <p:nvPr/>
          </p:nvSpPr>
          <p:spPr>
            <a:xfrm>
              <a:off x="3601025" y="24336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74"/>
            <p:cNvSpPr/>
            <p:nvPr/>
          </p:nvSpPr>
          <p:spPr>
            <a:xfrm>
              <a:off x="3601025" y="2433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74"/>
            <p:cNvSpPr/>
            <p:nvPr/>
          </p:nvSpPr>
          <p:spPr>
            <a:xfrm>
              <a:off x="3600400" y="2433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lnTo>
                    <a:pt x="1" y="251"/>
                  </a:lnTo>
                  <a:cubicBezTo>
                    <a:pt x="26" y="226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74"/>
            <p:cNvSpPr/>
            <p:nvPr/>
          </p:nvSpPr>
          <p:spPr>
            <a:xfrm>
              <a:off x="3600400" y="2433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74"/>
            <p:cNvSpPr/>
            <p:nvPr/>
          </p:nvSpPr>
          <p:spPr>
            <a:xfrm>
              <a:off x="3599775" y="24336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6" y="0"/>
                  </a:moveTo>
                  <a:cubicBezTo>
                    <a:pt x="26" y="0"/>
                    <a:pt x="0" y="0"/>
                    <a:pt x="0" y="25"/>
                  </a:cubicBez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74"/>
            <p:cNvSpPr/>
            <p:nvPr/>
          </p:nvSpPr>
          <p:spPr>
            <a:xfrm>
              <a:off x="3713800" y="24336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74"/>
            <p:cNvSpPr/>
            <p:nvPr/>
          </p:nvSpPr>
          <p:spPr>
            <a:xfrm>
              <a:off x="3713800" y="2433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74"/>
            <p:cNvSpPr/>
            <p:nvPr/>
          </p:nvSpPr>
          <p:spPr>
            <a:xfrm>
              <a:off x="3713800" y="2433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74"/>
            <p:cNvSpPr/>
            <p:nvPr/>
          </p:nvSpPr>
          <p:spPr>
            <a:xfrm>
              <a:off x="3713800" y="24336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74"/>
            <p:cNvSpPr/>
            <p:nvPr/>
          </p:nvSpPr>
          <p:spPr>
            <a:xfrm>
              <a:off x="3713800" y="24342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74"/>
            <p:cNvSpPr/>
            <p:nvPr/>
          </p:nvSpPr>
          <p:spPr>
            <a:xfrm>
              <a:off x="3713175" y="24342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26" y="226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74"/>
            <p:cNvSpPr/>
            <p:nvPr/>
          </p:nvSpPr>
          <p:spPr>
            <a:xfrm>
              <a:off x="3713175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74"/>
            <p:cNvSpPr/>
            <p:nvPr/>
          </p:nvSpPr>
          <p:spPr>
            <a:xfrm>
              <a:off x="3713175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74"/>
            <p:cNvSpPr/>
            <p:nvPr/>
          </p:nvSpPr>
          <p:spPr>
            <a:xfrm>
              <a:off x="3653650" y="2424850"/>
              <a:ext cx="16950" cy="15675"/>
            </a:xfrm>
            <a:custGeom>
              <a:avLst/>
              <a:gdLst/>
              <a:ahLst/>
              <a:cxnLst/>
              <a:rect l="l" t="t" r="r" b="b"/>
              <a:pathLst>
                <a:path w="678" h="627" extrusionOk="0">
                  <a:moveTo>
                    <a:pt x="678" y="0"/>
                  </a:moveTo>
                  <a:lnTo>
                    <a:pt x="1" y="401"/>
                  </a:lnTo>
                  <a:lnTo>
                    <a:pt x="1" y="627"/>
                  </a:lnTo>
                  <a:lnTo>
                    <a:pt x="678" y="226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74"/>
            <p:cNvSpPr/>
            <p:nvPr/>
          </p:nvSpPr>
          <p:spPr>
            <a:xfrm>
              <a:off x="3641750" y="2434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74"/>
            <p:cNvSpPr/>
            <p:nvPr/>
          </p:nvSpPr>
          <p:spPr>
            <a:xfrm>
              <a:off x="3641125" y="2434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74"/>
            <p:cNvSpPr/>
            <p:nvPr/>
          </p:nvSpPr>
          <p:spPr>
            <a:xfrm>
              <a:off x="3641125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74"/>
            <p:cNvSpPr/>
            <p:nvPr/>
          </p:nvSpPr>
          <p:spPr>
            <a:xfrm>
              <a:off x="3641125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74"/>
            <p:cNvSpPr/>
            <p:nvPr/>
          </p:nvSpPr>
          <p:spPr>
            <a:xfrm>
              <a:off x="3640500" y="24342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74"/>
            <p:cNvSpPr/>
            <p:nvPr/>
          </p:nvSpPr>
          <p:spPr>
            <a:xfrm>
              <a:off x="3640500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74"/>
            <p:cNvSpPr/>
            <p:nvPr/>
          </p:nvSpPr>
          <p:spPr>
            <a:xfrm>
              <a:off x="3640500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74"/>
            <p:cNvSpPr/>
            <p:nvPr/>
          </p:nvSpPr>
          <p:spPr>
            <a:xfrm>
              <a:off x="3639875" y="24342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74"/>
            <p:cNvSpPr/>
            <p:nvPr/>
          </p:nvSpPr>
          <p:spPr>
            <a:xfrm>
              <a:off x="3639875" y="24342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74"/>
            <p:cNvSpPr/>
            <p:nvPr/>
          </p:nvSpPr>
          <p:spPr>
            <a:xfrm>
              <a:off x="3639250" y="243425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74"/>
            <p:cNvSpPr/>
            <p:nvPr/>
          </p:nvSpPr>
          <p:spPr>
            <a:xfrm>
              <a:off x="3638625" y="2434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74"/>
            <p:cNvSpPr/>
            <p:nvPr/>
          </p:nvSpPr>
          <p:spPr>
            <a:xfrm>
              <a:off x="3653650" y="243487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74"/>
            <p:cNvSpPr/>
            <p:nvPr/>
          </p:nvSpPr>
          <p:spPr>
            <a:xfrm>
              <a:off x="3653025" y="243487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74"/>
            <p:cNvSpPr/>
            <p:nvPr/>
          </p:nvSpPr>
          <p:spPr>
            <a:xfrm>
              <a:off x="3653025" y="2434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74"/>
            <p:cNvSpPr/>
            <p:nvPr/>
          </p:nvSpPr>
          <p:spPr>
            <a:xfrm>
              <a:off x="3653025" y="2434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74"/>
            <p:cNvSpPr/>
            <p:nvPr/>
          </p:nvSpPr>
          <p:spPr>
            <a:xfrm>
              <a:off x="3653025" y="24348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25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74"/>
            <p:cNvSpPr/>
            <p:nvPr/>
          </p:nvSpPr>
          <p:spPr>
            <a:xfrm>
              <a:off x="3653025" y="2435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74"/>
            <p:cNvSpPr/>
            <p:nvPr/>
          </p:nvSpPr>
          <p:spPr>
            <a:xfrm>
              <a:off x="3653025" y="2435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74"/>
            <p:cNvSpPr/>
            <p:nvPr/>
          </p:nvSpPr>
          <p:spPr>
            <a:xfrm>
              <a:off x="3653025" y="24355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74"/>
            <p:cNvSpPr/>
            <p:nvPr/>
          </p:nvSpPr>
          <p:spPr>
            <a:xfrm>
              <a:off x="3430600" y="2425475"/>
              <a:ext cx="16950" cy="15675"/>
            </a:xfrm>
            <a:custGeom>
              <a:avLst/>
              <a:gdLst/>
              <a:ahLst/>
              <a:cxnLst/>
              <a:rect l="l" t="t" r="r" b="b"/>
              <a:pathLst>
                <a:path w="678" h="627" extrusionOk="0">
                  <a:moveTo>
                    <a:pt x="677" y="0"/>
                  </a:moveTo>
                  <a:lnTo>
                    <a:pt x="0" y="401"/>
                  </a:lnTo>
                  <a:lnTo>
                    <a:pt x="0" y="627"/>
                  </a:lnTo>
                  <a:lnTo>
                    <a:pt x="677" y="22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74"/>
            <p:cNvSpPr/>
            <p:nvPr/>
          </p:nvSpPr>
          <p:spPr>
            <a:xfrm>
              <a:off x="3653025" y="24355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76"/>
                    <a:pt x="26" y="276"/>
                  </a:cubicBezTo>
                  <a:lnTo>
                    <a:pt x="26" y="50"/>
                  </a:lnTo>
                  <a:cubicBezTo>
                    <a:pt x="1" y="25"/>
                    <a:pt x="1" y="25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74"/>
            <p:cNvSpPr/>
            <p:nvPr/>
          </p:nvSpPr>
          <p:spPr>
            <a:xfrm>
              <a:off x="3430600" y="2425475"/>
              <a:ext cx="18825" cy="10675"/>
            </a:xfrm>
            <a:custGeom>
              <a:avLst/>
              <a:gdLst/>
              <a:ahLst/>
              <a:cxnLst/>
              <a:rect l="l" t="t" r="r" b="b"/>
              <a:pathLst>
                <a:path w="753" h="427" extrusionOk="0">
                  <a:moveTo>
                    <a:pt x="677" y="0"/>
                  </a:moveTo>
                  <a:lnTo>
                    <a:pt x="0" y="401"/>
                  </a:lnTo>
                  <a:lnTo>
                    <a:pt x="76" y="426"/>
                  </a:lnTo>
                  <a:lnTo>
                    <a:pt x="752" y="25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3D5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74"/>
            <p:cNvSpPr/>
            <p:nvPr/>
          </p:nvSpPr>
          <p:spPr>
            <a:xfrm>
              <a:off x="3432475" y="2426100"/>
              <a:ext cx="16950" cy="16300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677" y="0"/>
                  </a:moveTo>
                  <a:lnTo>
                    <a:pt x="1" y="401"/>
                  </a:lnTo>
                  <a:lnTo>
                    <a:pt x="1" y="652"/>
                  </a:lnTo>
                  <a:lnTo>
                    <a:pt x="677" y="251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74"/>
            <p:cNvSpPr/>
            <p:nvPr/>
          </p:nvSpPr>
          <p:spPr>
            <a:xfrm>
              <a:off x="3385475" y="2409175"/>
              <a:ext cx="92150" cy="58925"/>
            </a:xfrm>
            <a:custGeom>
              <a:avLst/>
              <a:gdLst/>
              <a:ahLst/>
              <a:cxnLst/>
              <a:rect l="l" t="t" r="r" b="b"/>
              <a:pathLst>
                <a:path w="3686" h="2357" extrusionOk="0">
                  <a:moveTo>
                    <a:pt x="1" y="1"/>
                  </a:moveTo>
                  <a:lnTo>
                    <a:pt x="1" y="226"/>
                  </a:lnTo>
                  <a:lnTo>
                    <a:pt x="3685" y="2356"/>
                  </a:lnTo>
                  <a:lnTo>
                    <a:pt x="3685" y="2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74"/>
            <p:cNvSpPr/>
            <p:nvPr/>
          </p:nvSpPr>
          <p:spPr>
            <a:xfrm>
              <a:off x="3385475" y="2409175"/>
              <a:ext cx="92150" cy="58925"/>
            </a:xfrm>
            <a:custGeom>
              <a:avLst/>
              <a:gdLst/>
              <a:ahLst/>
              <a:cxnLst/>
              <a:rect l="l" t="t" r="r" b="b"/>
              <a:pathLst>
                <a:path w="3686" h="2357" extrusionOk="0">
                  <a:moveTo>
                    <a:pt x="1" y="1"/>
                  </a:moveTo>
                  <a:lnTo>
                    <a:pt x="1" y="226"/>
                  </a:lnTo>
                  <a:lnTo>
                    <a:pt x="3685" y="2356"/>
                  </a:lnTo>
                  <a:lnTo>
                    <a:pt x="3685" y="2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D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74"/>
            <p:cNvSpPr/>
            <p:nvPr/>
          </p:nvSpPr>
          <p:spPr>
            <a:xfrm>
              <a:off x="3430600" y="2435500"/>
              <a:ext cx="1900" cy="6900"/>
            </a:xfrm>
            <a:custGeom>
              <a:avLst/>
              <a:gdLst/>
              <a:ahLst/>
              <a:cxnLst/>
              <a:rect l="l" t="t" r="r" b="b"/>
              <a:pathLst>
                <a:path w="76" h="276" extrusionOk="0">
                  <a:moveTo>
                    <a:pt x="0" y="0"/>
                  </a:moveTo>
                  <a:lnTo>
                    <a:pt x="0" y="226"/>
                  </a:lnTo>
                  <a:lnTo>
                    <a:pt x="76" y="276"/>
                  </a:lnTo>
                  <a:lnTo>
                    <a:pt x="7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74"/>
            <p:cNvSpPr/>
            <p:nvPr/>
          </p:nvSpPr>
          <p:spPr>
            <a:xfrm>
              <a:off x="3585350" y="2431725"/>
              <a:ext cx="10700" cy="12575"/>
            </a:xfrm>
            <a:custGeom>
              <a:avLst/>
              <a:gdLst/>
              <a:ahLst/>
              <a:cxnLst/>
              <a:rect l="l" t="t" r="r" b="b"/>
              <a:pathLst>
                <a:path w="428" h="503" extrusionOk="0">
                  <a:moveTo>
                    <a:pt x="427" y="1"/>
                  </a:moveTo>
                  <a:lnTo>
                    <a:pt x="1" y="277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74"/>
            <p:cNvSpPr/>
            <p:nvPr/>
          </p:nvSpPr>
          <p:spPr>
            <a:xfrm>
              <a:off x="3568450" y="24304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74"/>
            <p:cNvSpPr/>
            <p:nvPr/>
          </p:nvSpPr>
          <p:spPr>
            <a:xfrm>
              <a:off x="3567825" y="2421875"/>
              <a:ext cx="29475" cy="16775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530" y="0"/>
                  </a:moveTo>
                  <a:cubicBezTo>
                    <a:pt x="508" y="0"/>
                    <a:pt x="489" y="6"/>
                    <a:pt x="476" y="19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577" y="671"/>
                  </a:lnTo>
                  <a:lnTo>
                    <a:pt x="702" y="671"/>
                  </a:lnTo>
                  <a:lnTo>
                    <a:pt x="1128" y="395"/>
                  </a:lnTo>
                  <a:cubicBezTo>
                    <a:pt x="1178" y="395"/>
                    <a:pt x="1178" y="345"/>
                    <a:pt x="1128" y="320"/>
                  </a:cubicBezTo>
                  <a:lnTo>
                    <a:pt x="602" y="19"/>
                  </a:lnTo>
                  <a:cubicBezTo>
                    <a:pt x="577" y="6"/>
                    <a:pt x="552" y="0"/>
                    <a:pt x="53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74"/>
            <p:cNvSpPr/>
            <p:nvPr/>
          </p:nvSpPr>
          <p:spPr>
            <a:xfrm>
              <a:off x="3569075" y="2421700"/>
              <a:ext cx="26975" cy="15075"/>
            </a:xfrm>
            <a:custGeom>
              <a:avLst/>
              <a:gdLst/>
              <a:ahLst/>
              <a:cxnLst/>
              <a:rect l="l" t="t" r="r" b="b"/>
              <a:pathLst>
                <a:path w="1079" h="603" extrusionOk="0">
                  <a:moveTo>
                    <a:pt x="477" y="1"/>
                  </a:moveTo>
                  <a:cubicBezTo>
                    <a:pt x="477" y="1"/>
                    <a:pt x="451" y="1"/>
                    <a:pt x="426" y="26"/>
                  </a:cubicBezTo>
                  <a:cubicBezTo>
                    <a:pt x="426" y="26"/>
                    <a:pt x="0" y="277"/>
                    <a:pt x="0" y="277"/>
                  </a:cubicBezTo>
                  <a:lnTo>
                    <a:pt x="527" y="602"/>
                  </a:lnTo>
                  <a:lnTo>
                    <a:pt x="627" y="602"/>
                  </a:lnTo>
                  <a:cubicBezTo>
                    <a:pt x="627" y="602"/>
                    <a:pt x="1078" y="327"/>
                    <a:pt x="1078" y="327"/>
                  </a:cubicBezTo>
                  <a:lnTo>
                    <a:pt x="527" y="26"/>
                  </a:lnTo>
                  <a:cubicBezTo>
                    <a:pt x="527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74"/>
            <p:cNvSpPr/>
            <p:nvPr/>
          </p:nvSpPr>
          <p:spPr>
            <a:xfrm>
              <a:off x="3584725" y="24386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74"/>
            <p:cNvSpPr/>
            <p:nvPr/>
          </p:nvSpPr>
          <p:spPr>
            <a:xfrm>
              <a:off x="3584100" y="2438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74"/>
            <p:cNvSpPr/>
            <p:nvPr/>
          </p:nvSpPr>
          <p:spPr>
            <a:xfrm>
              <a:off x="3584100" y="2438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74"/>
            <p:cNvSpPr/>
            <p:nvPr/>
          </p:nvSpPr>
          <p:spPr>
            <a:xfrm>
              <a:off x="3583475" y="2438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74"/>
            <p:cNvSpPr/>
            <p:nvPr/>
          </p:nvSpPr>
          <p:spPr>
            <a:xfrm>
              <a:off x="3583475" y="2438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74"/>
            <p:cNvSpPr/>
            <p:nvPr/>
          </p:nvSpPr>
          <p:spPr>
            <a:xfrm>
              <a:off x="3583475" y="2438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74"/>
            <p:cNvSpPr/>
            <p:nvPr/>
          </p:nvSpPr>
          <p:spPr>
            <a:xfrm>
              <a:off x="3582850" y="2438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74"/>
            <p:cNvSpPr/>
            <p:nvPr/>
          </p:nvSpPr>
          <p:spPr>
            <a:xfrm>
              <a:off x="3582850" y="2438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74"/>
            <p:cNvSpPr/>
            <p:nvPr/>
          </p:nvSpPr>
          <p:spPr>
            <a:xfrm>
              <a:off x="3582850" y="24386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74"/>
            <p:cNvSpPr/>
            <p:nvPr/>
          </p:nvSpPr>
          <p:spPr>
            <a:xfrm>
              <a:off x="3582225" y="24386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74"/>
            <p:cNvSpPr/>
            <p:nvPr/>
          </p:nvSpPr>
          <p:spPr>
            <a:xfrm>
              <a:off x="3582225" y="24386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74"/>
            <p:cNvSpPr/>
            <p:nvPr/>
          </p:nvSpPr>
          <p:spPr>
            <a:xfrm>
              <a:off x="3624200" y="2432975"/>
              <a:ext cx="11325" cy="11950"/>
            </a:xfrm>
            <a:custGeom>
              <a:avLst/>
              <a:gdLst/>
              <a:ahLst/>
              <a:cxnLst/>
              <a:rect l="l" t="t" r="r" b="b"/>
              <a:pathLst>
                <a:path w="453" h="478" extrusionOk="0">
                  <a:moveTo>
                    <a:pt x="452" y="1"/>
                  </a:moveTo>
                  <a:lnTo>
                    <a:pt x="1" y="252"/>
                  </a:lnTo>
                  <a:lnTo>
                    <a:pt x="1" y="477"/>
                  </a:lnTo>
                  <a:lnTo>
                    <a:pt x="452" y="227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74"/>
            <p:cNvSpPr/>
            <p:nvPr/>
          </p:nvSpPr>
          <p:spPr>
            <a:xfrm>
              <a:off x="3607300" y="2431725"/>
              <a:ext cx="13800" cy="13200"/>
            </a:xfrm>
            <a:custGeom>
              <a:avLst/>
              <a:gdLst/>
              <a:ahLst/>
              <a:cxnLst/>
              <a:rect l="l" t="t" r="r" b="b"/>
              <a:pathLst>
                <a:path w="552" h="528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27"/>
                  </a:lnTo>
                  <a:lnTo>
                    <a:pt x="552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74"/>
            <p:cNvSpPr/>
            <p:nvPr/>
          </p:nvSpPr>
          <p:spPr>
            <a:xfrm>
              <a:off x="3623575" y="2439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26" y="251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74"/>
            <p:cNvSpPr/>
            <p:nvPr/>
          </p:nvSpPr>
          <p:spPr>
            <a:xfrm>
              <a:off x="3622950" y="2439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74"/>
            <p:cNvSpPr/>
            <p:nvPr/>
          </p:nvSpPr>
          <p:spPr>
            <a:xfrm>
              <a:off x="3622950" y="2439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74"/>
            <p:cNvSpPr/>
            <p:nvPr/>
          </p:nvSpPr>
          <p:spPr>
            <a:xfrm>
              <a:off x="3622950" y="2439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74"/>
            <p:cNvSpPr/>
            <p:nvPr/>
          </p:nvSpPr>
          <p:spPr>
            <a:xfrm>
              <a:off x="3622325" y="2439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74"/>
            <p:cNvSpPr/>
            <p:nvPr/>
          </p:nvSpPr>
          <p:spPr>
            <a:xfrm>
              <a:off x="3622325" y="2439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74"/>
            <p:cNvSpPr/>
            <p:nvPr/>
          </p:nvSpPr>
          <p:spPr>
            <a:xfrm>
              <a:off x="3621700" y="24398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74"/>
            <p:cNvSpPr/>
            <p:nvPr/>
          </p:nvSpPr>
          <p:spPr>
            <a:xfrm>
              <a:off x="3621700" y="24398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74"/>
            <p:cNvSpPr/>
            <p:nvPr/>
          </p:nvSpPr>
          <p:spPr>
            <a:xfrm>
              <a:off x="3621700" y="2439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26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74"/>
            <p:cNvSpPr/>
            <p:nvPr/>
          </p:nvSpPr>
          <p:spPr>
            <a:xfrm>
              <a:off x="3621075" y="24392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74"/>
            <p:cNvSpPr/>
            <p:nvPr/>
          </p:nvSpPr>
          <p:spPr>
            <a:xfrm>
              <a:off x="3621075" y="24392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74"/>
            <p:cNvSpPr/>
            <p:nvPr/>
          </p:nvSpPr>
          <p:spPr>
            <a:xfrm>
              <a:off x="3606675" y="242250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9" y="0"/>
                  </a:moveTo>
                  <a:cubicBezTo>
                    <a:pt x="514" y="0"/>
                    <a:pt x="489" y="6"/>
                    <a:pt x="476" y="19"/>
                  </a:cubicBezTo>
                  <a:lnTo>
                    <a:pt x="25" y="295"/>
                  </a:lnTo>
                  <a:cubicBezTo>
                    <a:pt x="0" y="295"/>
                    <a:pt x="0" y="345"/>
                    <a:pt x="25" y="370"/>
                  </a:cubicBezTo>
                  <a:lnTo>
                    <a:pt x="577" y="671"/>
                  </a:lnTo>
                  <a:cubicBezTo>
                    <a:pt x="589" y="683"/>
                    <a:pt x="614" y="689"/>
                    <a:pt x="639" y="689"/>
                  </a:cubicBezTo>
                  <a:cubicBezTo>
                    <a:pt x="664" y="689"/>
                    <a:pt x="689" y="683"/>
                    <a:pt x="702" y="671"/>
                  </a:cubicBezTo>
                  <a:lnTo>
                    <a:pt x="1153" y="420"/>
                  </a:lnTo>
                  <a:cubicBezTo>
                    <a:pt x="1178" y="395"/>
                    <a:pt x="1178" y="370"/>
                    <a:pt x="1153" y="345"/>
                  </a:cubicBezTo>
                  <a:lnTo>
                    <a:pt x="602" y="19"/>
                  </a:lnTo>
                  <a:cubicBezTo>
                    <a:pt x="589" y="6"/>
                    <a:pt x="564" y="0"/>
                    <a:pt x="53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74"/>
            <p:cNvSpPr/>
            <p:nvPr/>
          </p:nvSpPr>
          <p:spPr>
            <a:xfrm>
              <a:off x="3607925" y="2422950"/>
              <a:ext cx="26950" cy="15075"/>
            </a:xfrm>
            <a:custGeom>
              <a:avLst/>
              <a:gdLst/>
              <a:ahLst/>
              <a:cxnLst/>
              <a:rect l="l" t="t" r="r" b="b"/>
              <a:pathLst>
                <a:path w="1078" h="603" extrusionOk="0">
                  <a:moveTo>
                    <a:pt x="451" y="1"/>
                  </a:moveTo>
                  <a:cubicBezTo>
                    <a:pt x="451" y="1"/>
                    <a:pt x="0" y="252"/>
                    <a:pt x="0" y="252"/>
                  </a:cubicBezTo>
                  <a:cubicBezTo>
                    <a:pt x="0" y="277"/>
                    <a:pt x="0" y="277"/>
                    <a:pt x="0" y="277"/>
                  </a:cubicBezTo>
                  <a:lnTo>
                    <a:pt x="552" y="577"/>
                  </a:lnTo>
                  <a:cubicBezTo>
                    <a:pt x="552" y="577"/>
                    <a:pt x="577" y="602"/>
                    <a:pt x="577" y="602"/>
                  </a:cubicBezTo>
                  <a:cubicBezTo>
                    <a:pt x="602" y="602"/>
                    <a:pt x="627" y="577"/>
                    <a:pt x="627" y="577"/>
                  </a:cubicBezTo>
                  <a:cubicBezTo>
                    <a:pt x="627" y="577"/>
                    <a:pt x="1078" y="327"/>
                    <a:pt x="1078" y="327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74"/>
            <p:cNvSpPr/>
            <p:nvPr/>
          </p:nvSpPr>
          <p:spPr>
            <a:xfrm>
              <a:off x="3588500" y="24342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1" y="0"/>
                  </a:moveTo>
                  <a:lnTo>
                    <a:pt x="0" y="251"/>
                  </a:lnTo>
                  <a:lnTo>
                    <a:pt x="0" y="476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74"/>
            <p:cNvSpPr/>
            <p:nvPr/>
          </p:nvSpPr>
          <p:spPr>
            <a:xfrm>
              <a:off x="3627350" y="243487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1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74"/>
            <p:cNvSpPr/>
            <p:nvPr/>
          </p:nvSpPr>
          <p:spPr>
            <a:xfrm>
              <a:off x="3588500" y="24405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74"/>
            <p:cNvSpPr/>
            <p:nvPr/>
          </p:nvSpPr>
          <p:spPr>
            <a:xfrm>
              <a:off x="3588500" y="2440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74"/>
            <p:cNvSpPr/>
            <p:nvPr/>
          </p:nvSpPr>
          <p:spPr>
            <a:xfrm>
              <a:off x="3588500" y="24405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74"/>
            <p:cNvSpPr/>
            <p:nvPr/>
          </p:nvSpPr>
          <p:spPr>
            <a:xfrm>
              <a:off x="3587875" y="24405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25" y="26"/>
                    <a:pt x="0" y="26"/>
                    <a:pt x="0" y="26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74"/>
            <p:cNvSpPr/>
            <p:nvPr/>
          </p:nvSpPr>
          <p:spPr>
            <a:xfrm>
              <a:off x="3587875" y="24411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74"/>
            <p:cNvSpPr/>
            <p:nvPr/>
          </p:nvSpPr>
          <p:spPr>
            <a:xfrm>
              <a:off x="3587875" y="2441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74"/>
            <p:cNvSpPr/>
            <p:nvPr/>
          </p:nvSpPr>
          <p:spPr>
            <a:xfrm>
              <a:off x="3587875" y="2441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74"/>
            <p:cNvSpPr/>
            <p:nvPr/>
          </p:nvSpPr>
          <p:spPr>
            <a:xfrm>
              <a:off x="3587875" y="2441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74"/>
            <p:cNvSpPr/>
            <p:nvPr/>
          </p:nvSpPr>
          <p:spPr>
            <a:xfrm>
              <a:off x="3602900" y="2434250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52" y="551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74"/>
            <p:cNvSpPr/>
            <p:nvPr/>
          </p:nvSpPr>
          <p:spPr>
            <a:xfrm>
              <a:off x="3627350" y="2441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74"/>
            <p:cNvSpPr/>
            <p:nvPr/>
          </p:nvSpPr>
          <p:spPr>
            <a:xfrm>
              <a:off x="3627350" y="244112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74"/>
            <p:cNvSpPr/>
            <p:nvPr/>
          </p:nvSpPr>
          <p:spPr>
            <a:xfrm>
              <a:off x="3627350" y="2441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74"/>
            <p:cNvSpPr/>
            <p:nvPr/>
          </p:nvSpPr>
          <p:spPr>
            <a:xfrm>
              <a:off x="3627350" y="24417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74"/>
            <p:cNvSpPr/>
            <p:nvPr/>
          </p:nvSpPr>
          <p:spPr>
            <a:xfrm>
              <a:off x="3626725" y="244175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74"/>
            <p:cNvSpPr/>
            <p:nvPr/>
          </p:nvSpPr>
          <p:spPr>
            <a:xfrm>
              <a:off x="3626725" y="2441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74"/>
            <p:cNvSpPr/>
            <p:nvPr/>
          </p:nvSpPr>
          <p:spPr>
            <a:xfrm>
              <a:off x="3626725" y="244175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6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74"/>
            <p:cNvSpPr/>
            <p:nvPr/>
          </p:nvSpPr>
          <p:spPr>
            <a:xfrm>
              <a:off x="3626725" y="244237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74"/>
            <p:cNvSpPr/>
            <p:nvPr/>
          </p:nvSpPr>
          <p:spPr>
            <a:xfrm>
              <a:off x="3587875" y="24411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76"/>
                    <a:pt x="25" y="276"/>
                  </a:cubicBezTo>
                  <a:lnTo>
                    <a:pt x="25" y="51"/>
                  </a:lnTo>
                  <a:cubicBezTo>
                    <a:pt x="25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74"/>
            <p:cNvSpPr/>
            <p:nvPr/>
          </p:nvSpPr>
          <p:spPr>
            <a:xfrm>
              <a:off x="3616700" y="2441750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251"/>
                    <a:pt x="25" y="251"/>
                    <a:pt x="25" y="277"/>
                  </a:cubicBezTo>
                  <a:lnTo>
                    <a:pt x="25" y="51"/>
                  </a:lnTo>
                  <a:cubicBezTo>
                    <a:pt x="25" y="26"/>
                    <a:pt x="25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74"/>
            <p:cNvSpPr/>
            <p:nvPr/>
          </p:nvSpPr>
          <p:spPr>
            <a:xfrm>
              <a:off x="3626725" y="244237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2"/>
                    <a:pt x="25" y="252"/>
                    <a:pt x="25" y="277"/>
                  </a:cubicBezTo>
                  <a:lnTo>
                    <a:pt x="25" y="26"/>
                  </a:lnTo>
                  <a:cubicBezTo>
                    <a:pt x="25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74"/>
            <p:cNvSpPr/>
            <p:nvPr/>
          </p:nvSpPr>
          <p:spPr>
            <a:xfrm>
              <a:off x="3617325" y="24430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74"/>
            <p:cNvSpPr/>
            <p:nvPr/>
          </p:nvSpPr>
          <p:spPr>
            <a:xfrm>
              <a:off x="3617325" y="24430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74"/>
            <p:cNvSpPr/>
            <p:nvPr/>
          </p:nvSpPr>
          <p:spPr>
            <a:xfrm>
              <a:off x="3617325" y="24430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74"/>
            <p:cNvSpPr/>
            <p:nvPr/>
          </p:nvSpPr>
          <p:spPr>
            <a:xfrm>
              <a:off x="3617325" y="2443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74"/>
            <p:cNvSpPr/>
            <p:nvPr/>
          </p:nvSpPr>
          <p:spPr>
            <a:xfrm>
              <a:off x="3617325" y="24430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74"/>
            <p:cNvSpPr/>
            <p:nvPr/>
          </p:nvSpPr>
          <p:spPr>
            <a:xfrm>
              <a:off x="3616700" y="24430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5" y="1"/>
                  </a:moveTo>
                  <a:cubicBezTo>
                    <a:pt x="0" y="26"/>
                    <a:pt x="0" y="26"/>
                    <a:pt x="0" y="26"/>
                  </a:cubicBez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74"/>
            <p:cNvSpPr/>
            <p:nvPr/>
          </p:nvSpPr>
          <p:spPr>
            <a:xfrm>
              <a:off x="3616700" y="24436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74"/>
            <p:cNvSpPr/>
            <p:nvPr/>
          </p:nvSpPr>
          <p:spPr>
            <a:xfrm>
              <a:off x="3616700" y="24436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lnTo>
                    <a:pt x="0" y="251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74"/>
            <p:cNvSpPr/>
            <p:nvPr/>
          </p:nvSpPr>
          <p:spPr>
            <a:xfrm>
              <a:off x="3622950" y="2445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51"/>
                    <a:pt x="1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74"/>
            <p:cNvSpPr/>
            <p:nvPr/>
          </p:nvSpPr>
          <p:spPr>
            <a:xfrm>
              <a:off x="3622950" y="2445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74"/>
            <p:cNvSpPr/>
            <p:nvPr/>
          </p:nvSpPr>
          <p:spPr>
            <a:xfrm>
              <a:off x="3622325" y="24455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74"/>
            <p:cNvSpPr/>
            <p:nvPr/>
          </p:nvSpPr>
          <p:spPr>
            <a:xfrm>
              <a:off x="3622325" y="2445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74"/>
            <p:cNvSpPr/>
            <p:nvPr/>
          </p:nvSpPr>
          <p:spPr>
            <a:xfrm>
              <a:off x="3621700" y="24455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74"/>
            <p:cNvSpPr/>
            <p:nvPr/>
          </p:nvSpPr>
          <p:spPr>
            <a:xfrm>
              <a:off x="3621700" y="2445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74"/>
            <p:cNvSpPr/>
            <p:nvPr/>
          </p:nvSpPr>
          <p:spPr>
            <a:xfrm>
              <a:off x="3621700" y="2445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74"/>
            <p:cNvSpPr/>
            <p:nvPr/>
          </p:nvSpPr>
          <p:spPr>
            <a:xfrm>
              <a:off x="3621075" y="24455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74"/>
            <p:cNvSpPr/>
            <p:nvPr/>
          </p:nvSpPr>
          <p:spPr>
            <a:xfrm>
              <a:off x="3621075" y="24455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74"/>
            <p:cNvSpPr/>
            <p:nvPr/>
          </p:nvSpPr>
          <p:spPr>
            <a:xfrm>
              <a:off x="3620450" y="24455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74"/>
            <p:cNvSpPr/>
            <p:nvPr/>
          </p:nvSpPr>
          <p:spPr>
            <a:xfrm>
              <a:off x="3619825" y="24455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26" y="251"/>
                    <a:pt x="26" y="226"/>
                    <a:pt x="26" y="226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74"/>
            <p:cNvSpPr/>
            <p:nvPr/>
          </p:nvSpPr>
          <p:spPr>
            <a:xfrm>
              <a:off x="3605425" y="2443650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51"/>
                  </a:lnTo>
                  <a:lnTo>
                    <a:pt x="0" y="501"/>
                  </a:lnTo>
                  <a:lnTo>
                    <a:pt x="451" y="25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74"/>
            <p:cNvSpPr/>
            <p:nvPr/>
          </p:nvSpPr>
          <p:spPr>
            <a:xfrm>
              <a:off x="3588500" y="2442375"/>
              <a:ext cx="13800" cy="13825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0" y="1"/>
                  </a:moveTo>
                  <a:lnTo>
                    <a:pt x="0" y="226"/>
                  </a:lnTo>
                  <a:lnTo>
                    <a:pt x="552" y="552"/>
                  </a:lnTo>
                  <a:lnTo>
                    <a:pt x="552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74"/>
            <p:cNvSpPr/>
            <p:nvPr/>
          </p:nvSpPr>
          <p:spPr>
            <a:xfrm>
              <a:off x="3587875" y="2433775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39" y="0"/>
                  </a:moveTo>
                  <a:cubicBezTo>
                    <a:pt x="514" y="0"/>
                    <a:pt x="489" y="7"/>
                    <a:pt x="476" y="19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577" y="646"/>
                  </a:lnTo>
                  <a:cubicBezTo>
                    <a:pt x="589" y="658"/>
                    <a:pt x="614" y="664"/>
                    <a:pt x="639" y="664"/>
                  </a:cubicBezTo>
                  <a:cubicBezTo>
                    <a:pt x="664" y="664"/>
                    <a:pt x="689" y="658"/>
                    <a:pt x="702" y="646"/>
                  </a:cubicBezTo>
                  <a:lnTo>
                    <a:pt x="1153" y="395"/>
                  </a:lnTo>
                  <a:cubicBezTo>
                    <a:pt x="1178" y="370"/>
                    <a:pt x="1178" y="345"/>
                    <a:pt x="1153" y="320"/>
                  </a:cubicBezTo>
                  <a:lnTo>
                    <a:pt x="602" y="19"/>
                  </a:lnTo>
                  <a:cubicBezTo>
                    <a:pt x="589" y="7"/>
                    <a:pt x="564" y="0"/>
                    <a:pt x="539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74"/>
            <p:cNvSpPr/>
            <p:nvPr/>
          </p:nvSpPr>
          <p:spPr>
            <a:xfrm>
              <a:off x="3589125" y="2433625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0" y="276"/>
                    <a:pt x="0" y="276"/>
                  </a:cubicBezTo>
                  <a:lnTo>
                    <a:pt x="552" y="576"/>
                  </a:lnTo>
                  <a:cubicBezTo>
                    <a:pt x="552" y="602"/>
                    <a:pt x="577" y="602"/>
                    <a:pt x="602" y="602"/>
                  </a:cubicBezTo>
                  <a:cubicBezTo>
                    <a:pt x="602" y="602"/>
                    <a:pt x="627" y="602"/>
                    <a:pt x="627" y="576"/>
                  </a:cubicBezTo>
                  <a:lnTo>
                    <a:pt x="1078" y="326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74"/>
            <p:cNvSpPr/>
            <p:nvPr/>
          </p:nvSpPr>
          <p:spPr>
            <a:xfrm>
              <a:off x="3604775" y="24499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1"/>
                    <a:pt x="26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74"/>
            <p:cNvSpPr/>
            <p:nvPr/>
          </p:nvSpPr>
          <p:spPr>
            <a:xfrm>
              <a:off x="3604775" y="2450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74"/>
            <p:cNvSpPr/>
            <p:nvPr/>
          </p:nvSpPr>
          <p:spPr>
            <a:xfrm>
              <a:off x="3604150" y="2450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74"/>
            <p:cNvSpPr/>
            <p:nvPr/>
          </p:nvSpPr>
          <p:spPr>
            <a:xfrm>
              <a:off x="3604150" y="2450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74"/>
            <p:cNvSpPr/>
            <p:nvPr/>
          </p:nvSpPr>
          <p:spPr>
            <a:xfrm>
              <a:off x="3603525" y="2450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74"/>
            <p:cNvSpPr/>
            <p:nvPr/>
          </p:nvSpPr>
          <p:spPr>
            <a:xfrm>
              <a:off x="3603525" y="2450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74"/>
            <p:cNvSpPr/>
            <p:nvPr/>
          </p:nvSpPr>
          <p:spPr>
            <a:xfrm>
              <a:off x="3603525" y="2450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74"/>
            <p:cNvSpPr/>
            <p:nvPr/>
          </p:nvSpPr>
          <p:spPr>
            <a:xfrm>
              <a:off x="3602900" y="2450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74"/>
            <p:cNvSpPr/>
            <p:nvPr/>
          </p:nvSpPr>
          <p:spPr>
            <a:xfrm>
              <a:off x="3602900" y="24505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74"/>
            <p:cNvSpPr/>
            <p:nvPr/>
          </p:nvSpPr>
          <p:spPr>
            <a:xfrm>
              <a:off x="3602275" y="24505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74"/>
            <p:cNvSpPr/>
            <p:nvPr/>
          </p:nvSpPr>
          <p:spPr>
            <a:xfrm>
              <a:off x="3602275" y="24499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26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26"/>
                    <a:pt x="1" y="26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74"/>
            <p:cNvSpPr/>
            <p:nvPr/>
          </p:nvSpPr>
          <p:spPr>
            <a:xfrm>
              <a:off x="3683100" y="2434250"/>
              <a:ext cx="30100" cy="23200"/>
            </a:xfrm>
            <a:custGeom>
              <a:avLst/>
              <a:gdLst/>
              <a:ahLst/>
              <a:cxnLst/>
              <a:rect l="l" t="t" r="r" b="b"/>
              <a:pathLst>
                <a:path w="1204" h="928" extrusionOk="0">
                  <a:moveTo>
                    <a:pt x="1204" y="0"/>
                  </a:moveTo>
                  <a:lnTo>
                    <a:pt x="1" y="702"/>
                  </a:lnTo>
                  <a:lnTo>
                    <a:pt x="1" y="927"/>
                  </a:lnTo>
                  <a:lnTo>
                    <a:pt x="1204" y="251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74"/>
            <p:cNvSpPr/>
            <p:nvPr/>
          </p:nvSpPr>
          <p:spPr>
            <a:xfrm>
              <a:off x="3653650" y="2436750"/>
              <a:ext cx="26350" cy="21325"/>
            </a:xfrm>
            <a:custGeom>
              <a:avLst/>
              <a:gdLst/>
              <a:ahLst/>
              <a:cxnLst/>
              <a:rect l="l" t="t" r="r" b="b"/>
              <a:pathLst>
                <a:path w="1054" h="853" extrusionOk="0">
                  <a:moveTo>
                    <a:pt x="1" y="0"/>
                  </a:moveTo>
                  <a:lnTo>
                    <a:pt x="1" y="226"/>
                  </a:lnTo>
                  <a:lnTo>
                    <a:pt x="1053" y="852"/>
                  </a:lnTo>
                  <a:lnTo>
                    <a:pt x="1053" y="6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74"/>
            <p:cNvSpPr/>
            <p:nvPr/>
          </p:nvSpPr>
          <p:spPr>
            <a:xfrm>
              <a:off x="3609175" y="2445525"/>
              <a:ext cx="10675" cy="12550"/>
            </a:xfrm>
            <a:custGeom>
              <a:avLst/>
              <a:gdLst/>
              <a:ahLst/>
              <a:cxnLst/>
              <a:rect l="l" t="t" r="r" b="b"/>
              <a:pathLst>
                <a:path w="427" h="502" extrusionOk="0">
                  <a:moveTo>
                    <a:pt x="426" y="0"/>
                  </a:moveTo>
                  <a:lnTo>
                    <a:pt x="0" y="276"/>
                  </a:lnTo>
                  <a:lnTo>
                    <a:pt x="0" y="501"/>
                  </a:lnTo>
                  <a:lnTo>
                    <a:pt x="426" y="25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74"/>
            <p:cNvSpPr/>
            <p:nvPr/>
          </p:nvSpPr>
          <p:spPr>
            <a:xfrm>
              <a:off x="3683100" y="2451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74"/>
            <p:cNvSpPr/>
            <p:nvPr/>
          </p:nvSpPr>
          <p:spPr>
            <a:xfrm>
              <a:off x="3682475" y="2451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1"/>
                    <a:pt x="1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74"/>
            <p:cNvSpPr/>
            <p:nvPr/>
          </p:nvSpPr>
          <p:spPr>
            <a:xfrm>
              <a:off x="3681850" y="2452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74"/>
            <p:cNvSpPr/>
            <p:nvPr/>
          </p:nvSpPr>
          <p:spPr>
            <a:xfrm>
              <a:off x="3681850" y="2452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74"/>
            <p:cNvSpPr/>
            <p:nvPr/>
          </p:nvSpPr>
          <p:spPr>
            <a:xfrm>
              <a:off x="3681850" y="2452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74"/>
            <p:cNvSpPr/>
            <p:nvPr/>
          </p:nvSpPr>
          <p:spPr>
            <a:xfrm>
              <a:off x="3681225" y="2452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74"/>
            <p:cNvSpPr/>
            <p:nvPr/>
          </p:nvSpPr>
          <p:spPr>
            <a:xfrm>
              <a:off x="3681225" y="2452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74"/>
            <p:cNvSpPr/>
            <p:nvPr/>
          </p:nvSpPr>
          <p:spPr>
            <a:xfrm>
              <a:off x="3681225" y="2452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74"/>
            <p:cNvSpPr/>
            <p:nvPr/>
          </p:nvSpPr>
          <p:spPr>
            <a:xfrm>
              <a:off x="3680600" y="2451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74"/>
            <p:cNvSpPr/>
            <p:nvPr/>
          </p:nvSpPr>
          <p:spPr>
            <a:xfrm>
              <a:off x="3680600" y="2451775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74"/>
            <p:cNvSpPr/>
            <p:nvPr/>
          </p:nvSpPr>
          <p:spPr>
            <a:xfrm>
              <a:off x="3679975" y="245177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74"/>
            <p:cNvSpPr/>
            <p:nvPr/>
          </p:nvSpPr>
          <p:spPr>
            <a:xfrm>
              <a:off x="3652400" y="2412475"/>
              <a:ext cx="61425" cy="39800"/>
            </a:xfrm>
            <a:custGeom>
              <a:avLst/>
              <a:gdLst/>
              <a:ahLst/>
              <a:cxnLst/>
              <a:rect l="l" t="t" r="r" b="b"/>
              <a:pathLst>
                <a:path w="2457" h="1592" extrusionOk="0">
                  <a:moveTo>
                    <a:pt x="1016" y="0"/>
                  </a:moveTo>
                  <a:cubicBezTo>
                    <a:pt x="991" y="0"/>
                    <a:pt x="966" y="6"/>
                    <a:pt x="953" y="19"/>
                  </a:cubicBezTo>
                  <a:lnTo>
                    <a:pt x="502" y="295"/>
                  </a:lnTo>
                  <a:cubicBezTo>
                    <a:pt x="477" y="295"/>
                    <a:pt x="477" y="345"/>
                    <a:pt x="502" y="370"/>
                  </a:cubicBezTo>
                  <a:lnTo>
                    <a:pt x="728" y="495"/>
                  </a:lnTo>
                  <a:lnTo>
                    <a:pt x="51" y="896"/>
                  </a:lnTo>
                  <a:cubicBezTo>
                    <a:pt x="1" y="896"/>
                    <a:pt x="1" y="946"/>
                    <a:pt x="51" y="971"/>
                  </a:cubicBezTo>
                  <a:lnTo>
                    <a:pt x="1103" y="1573"/>
                  </a:lnTo>
                  <a:cubicBezTo>
                    <a:pt x="1129" y="1585"/>
                    <a:pt x="1154" y="1592"/>
                    <a:pt x="1176" y="1592"/>
                  </a:cubicBezTo>
                  <a:cubicBezTo>
                    <a:pt x="1197" y="1592"/>
                    <a:pt x="1216" y="1585"/>
                    <a:pt x="1229" y="1573"/>
                  </a:cubicBezTo>
                  <a:lnTo>
                    <a:pt x="2432" y="871"/>
                  </a:lnTo>
                  <a:cubicBezTo>
                    <a:pt x="2457" y="871"/>
                    <a:pt x="2457" y="821"/>
                    <a:pt x="2432" y="796"/>
                  </a:cubicBezTo>
                  <a:lnTo>
                    <a:pt x="1078" y="19"/>
                  </a:lnTo>
                  <a:cubicBezTo>
                    <a:pt x="1066" y="6"/>
                    <a:pt x="1041" y="0"/>
                    <a:pt x="1016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74"/>
            <p:cNvSpPr/>
            <p:nvPr/>
          </p:nvSpPr>
          <p:spPr>
            <a:xfrm>
              <a:off x="3653650" y="2412925"/>
              <a:ext cx="58925" cy="37625"/>
            </a:xfrm>
            <a:custGeom>
              <a:avLst/>
              <a:gdLst/>
              <a:ahLst/>
              <a:cxnLst/>
              <a:rect l="l" t="t" r="r" b="b"/>
              <a:pathLst>
                <a:path w="2357" h="1505" extrusionOk="0">
                  <a:moveTo>
                    <a:pt x="928" y="1"/>
                  </a:moveTo>
                  <a:lnTo>
                    <a:pt x="477" y="252"/>
                  </a:lnTo>
                  <a:cubicBezTo>
                    <a:pt x="477" y="252"/>
                    <a:pt x="477" y="277"/>
                    <a:pt x="477" y="277"/>
                  </a:cubicBezTo>
                  <a:lnTo>
                    <a:pt x="703" y="402"/>
                  </a:lnTo>
                  <a:cubicBezTo>
                    <a:pt x="703" y="402"/>
                    <a:pt x="728" y="427"/>
                    <a:pt x="728" y="427"/>
                  </a:cubicBezTo>
                  <a:cubicBezTo>
                    <a:pt x="728" y="452"/>
                    <a:pt x="703" y="452"/>
                    <a:pt x="703" y="452"/>
                  </a:cubicBezTo>
                  <a:cubicBezTo>
                    <a:pt x="703" y="452"/>
                    <a:pt x="1" y="853"/>
                    <a:pt x="1" y="853"/>
                  </a:cubicBezTo>
                  <a:cubicBezTo>
                    <a:pt x="1" y="878"/>
                    <a:pt x="1" y="878"/>
                    <a:pt x="26" y="878"/>
                  </a:cubicBezTo>
                  <a:lnTo>
                    <a:pt x="1079" y="1480"/>
                  </a:lnTo>
                  <a:cubicBezTo>
                    <a:pt x="1104" y="1480"/>
                    <a:pt x="1104" y="1505"/>
                    <a:pt x="1129" y="1505"/>
                  </a:cubicBezTo>
                  <a:cubicBezTo>
                    <a:pt x="1154" y="1505"/>
                    <a:pt x="1154" y="1480"/>
                    <a:pt x="1179" y="1480"/>
                  </a:cubicBezTo>
                  <a:cubicBezTo>
                    <a:pt x="1179" y="1480"/>
                    <a:pt x="2357" y="778"/>
                    <a:pt x="2357" y="778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74"/>
            <p:cNvSpPr/>
            <p:nvPr/>
          </p:nvSpPr>
          <p:spPr>
            <a:xfrm>
              <a:off x="3609175" y="245240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74"/>
            <p:cNvSpPr/>
            <p:nvPr/>
          </p:nvSpPr>
          <p:spPr>
            <a:xfrm>
              <a:off x="3608550" y="245240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74"/>
            <p:cNvSpPr/>
            <p:nvPr/>
          </p:nvSpPr>
          <p:spPr>
            <a:xfrm>
              <a:off x="3608550" y="2452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74"/>
            <p:cNvSpPr/>
            <p:nvPr/>
          </p:nvSpPr>
          <p:spPr>
            <a:xfrm>
              <a:off x="3608550" y="2452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74"/>
            <p:cNvSpPr/>
            <p:nvPr/>
          </p:nvSpPr>
          <p:spPr>
            <a:xfrm>
              <a:off x="3608550" y="24524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52"/>
                  </a:lnTo>
                  <a:cubicBezTo>
                    <a:pt x="0" y="252"/>
                    <a:pt x="0" y="252"/>
                    <a:pt x="0" y="252"/>
                  </a:cubicBezTo>
                  <a:lnTo>
                    <a:pt x="0" y="26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74"/>
            <p:cNvSpPr/>
            <p:nvPr/>
          </p:nvSpPr>
          <p:spPr>
            <a:xfrm>
              <a:off x="3608550" y="2453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74"/>
            <p:cNvSpPr/>
            <p:nvPr/>
          </p:nvSpPr>
          <p:spPr>
            <a:xfrm>
              <a:off x="3608550" y="2453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74"/>
            <p:cNvSpPr/>
            <p:nvPr/>
          </p:nvSpPr>
          <p:spPr>
            <a:xfrm>
              <a:off x="3608550" y="2453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74"/>
            <p:cNvSpPr/>
            <p:nvPr/>
          </p:nvSpPr>
          <p:spPr>
            <a:xfrm>
              <a:off x="3608550" y="24530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lnTo>
                    <a:pt x="0" y="2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74"/>
            <p:cNvSpPr/>
            <p:nvPr/>
          </p:nvSpPr>
          <p:spPr>
            <a:xfrm>
              <a:off x="3627350" y="2443000"/>
              <a:ext cx="33850" cy="25725"/>
            </a:xfrm>
            <a:custGeom>
              <a:avLst/>
              <a:gdLst/>
              <a:ahLst/>
              <a:cxnLst/>
              <a:rect l="l" t="t" r="r" b="b"/>
              <a:pathLst>
                <a:path w="1354" h="1029" extrusionOk="0">
                  <a:moveTo>
                    <a:pt x="0" y="1"/>
                  </a:moveTo>
                  <a:lnTo>
                    <a:pt x="0" y="252"/>
                  </a:lnTo>
                  <a:lnTo>
                    <a:pt x="1354" y="1029"/>
                  </a:lnTo>
                  <a:lnTo>
                    <a:pt x="135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74"/>
            <p:cNvSpPr/>
            <p:nvPr/>
          </p:nvSpPr>
          <p:spPr>
            <a:xfrm>
              <a:off x="3623575" y="2445525"/>
              <a:ext cx="13200" cy="13800"/>
            </a:xfrm>
            <a:custGeom>
              <a:avLst/>
              <a:gdLst/>
              <a:ahLst/>
              <a:cxnLst/>
              <a:rect l="l" t="t" r="r" b="b"/>
              <a:pathLst>
                <a:path w="528" h="552" extrusionOk="0">
                  <a:moveTo>
                    <a:pt x="1" y="0"/>
                  </a:moveTo>
                  <a:lnTo>
                    <a:pt x="1" y="251"/>
                  </a:lnTo>
                  <a:lnTo>
                    <a:pt x="527" y="552"/>
                  </a:lnTo>
                  <a:lnTo>
                    <a:pt x="527" y="3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74"/>
            <p:cNvSpPr/>
            <p:nvPr/>
          </p:nvSpPr>
          <p:spPr>
            <a:xfrm>
              <a:off x="3608550" y="2453025"/>
              <a:ext cx="650" cy="6925"/>
            </a:xfrm>
            <a:custGeom>
              <a:avLst/>
              <a:gdLst/>
              <a:ahLst/>
              <a:cxnLst/>
              <a:rect l="l" t="t" r="r" b="b"/>
              <a:pathLst>
                <a:path w="26" h="27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52"/>
                    <a:pt x="0" y="277"/>
                    <a:pt x="25" y="277"/>
                  </a:cubicBezTo>
                  <a:lnTo>
                    <a:pt x="25" y="51"/>
                  </a:lnTo>
                  <a:cubicBezTo>
                    <a:pt x="0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74"/>
            <p:cNvSpPr/>
            <p:nvPr/>
          </p:nvSpPr>
          <p:spPr>
            <a:xfrm>
              <a:off x="3641750" y="2434875"/>
              <a:ext cx="33875" cy="25700"/>
            </a:xfrm>
            <a:custGeom>
              <a:avLst/>
              <a:gdLst/>
              <a:ahLst/>
              <a:cxnLst/>
              <a:rect l="l" t="t" r="r" b="b"/>
              <a:pathLst>
                <a:path w="1355" h="1028" extrusionOk="0">
                  <a:moveTo>
                    <a:pt x="1" y="0"/>
                  </a:moveTo>
                  <a:lnTo>
                    <a:pt x="1" y="226"/>
                  </a:lnTo>
                  <a:lnTo>
                    <a:pt x="1354" y="1028"/>
                  </a:lnTo>
                  <a:lnTo>
                    <a:pt x="1354" y="7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74"/>
            <p:cNvSpPr/>
            <p:nvPr/>
          </p:nvSpPr>
          <p:spPr>
            <a:xfrm>
              <a:off x="3636750" y="2453675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26"/>
                  </a:lnTo>
                  <a:cubicBezTo>
                    <a:pt x="25" y="251"/>
                    <a:pt x="25" y="251"/>
                    <a:pt x="25" y="276"/>
                  </a:cubicBezTo>
                  <a:lnTo>
                    <a:pt x="25" y="25"/>
                  </a:ln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74"/>
            <p:cNvSpPr/>
            <p:nvPr/>
          </p:nvSpPr>
          <p:spPr>
            <a:xfrm>
              <a:off x="3449400" y="2426100"/>
              <a:ext cx="48275" cy="33850"/>
            </a:xfrm>
            <a:custGeom>
              <a:avLst/>
              <a:gdLst/>
              <a:ahLst/>
              <a:cxnLst/>
              <a:rect l="l" t="t" r="r" b="b"/>
              <a:pathLst>
                <a:path w="1931" h="1354" extrusionOk="0">
                  <a:moveTo>
                    <a:pt x="0" y="0"/>
                  </a:moveTo>
                  <a:lnTo>
                    <a:pt x="0" y="251"/>
                  </a:lnTo>
                  <a:lnTo>
                    <a:pt x="1930" y="1354"/>
                  </a:lnTo>
                  <a:lnTo>
                    <a:pt x="1930" y="1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74"/>
            <p:cNvSpPr/>
            <p:nvPr/>
          </p:nvSpPr>
          <p:spPr>
            <a:xfrm>
              <a:off x="3497650" y="2432350"/>
              <a:ext cx="37600" cy="27600"/>
            </a:xfrm>
            <a:custGeom>
              <a:avLst/>
              <a:gdLst/>
              <a:ahLst/>
              <a:cxnLst/>
              <a:rect l="l" t="t" r="r" b="b"/>
              <a:pathLst>
                <a:path w="1504" h="1104" extrusionOk="0">
                  <a:moveTo>
                    <a:pt x="1504" y="1"/>
                  </a:moveTo>
                  <a:lnTo>
                    <a:pt x="0" y="878"/>
                  </a:lnTo>
                  <a:lnTo>
                    <a:pt x="0" y="1104"/>
                  </a:lnTo>
                  <a:lnTo>
                    <a:pt x="1479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74"/>
            <p:cNvSpPr/>
            <p:nvPr/>
          </p:nvSpPr>
          <p:spPr>
            <a:xfrm>
              <a:off x="3675600" y="245430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51"/>
                    <a:pt x="25" y="276"/>
                    <a:pt x="25" y="276"/>
                  </a:cubicBezTo>
                  <a:lnTo>
                    <a:pt x="25" y="50"/>
                  </a:ln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74"/>
            <p:cNvSpPr/>
            <p:nvPr/>
          </p:nvSpPr>
          <p:spPr>
            <a:xfrm>
              <a:off x="3637375" y="24543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lnTo>
                    <a:pt x="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74"/>
            <p:cNvSpPr/>
            <p:nvPr/>
          </p:nvSpPr>
          <p:spPr>
            <a:xfrm>
              <a:off x="3637375" y="24543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74"/>
            <p:cNvSpPr/>
            <p:nvPr/>
          </p:nvSpPr>
          <p:spPr>
            <a:xfrm>
              <a:off x="3637375" y="24543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74"/>
            <p:cNvSpPr/>
            <p:nvPr/>
          </p:nvSpPr>
          <p:spPr>
            <a:xfrm>
              <a:off x="3637375" y="24549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74"/>
            <p:cNvSpPr/>
            <p:nvPr/>
          </p:nvSpPr>
          <p:spPr>
            <a:xfrm>
              <a:off x="3637375" y="2454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74"/>
            <p:cNvSpPr/>
            <p:nvPr/>
          </p:nvSpPr>
          <p:spPr>
            <a:xfrm>
              <a:off x="3637375" y="24549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74"/>
            <p:cNvSpPr/>
            <p:nvPr/>
          </p:nvSpPr>
          <p:spPr>
            <a:xfrm>
              <a:off x="3636750" y="24549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cubicBezTo>
                    <a:pt x="25" y="0"/>
                    <a:pt x="0" y="25"/>
                    <a:pt x="0" y="25"/>
                  </a:cubicBez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74"/>
            <p:cNvSpPr/>
            <p:nvPr/>
          </p:nvSpPr>
          <p:spPr>
            <a:xfrm>
              <a:off x="3636750" y="2455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74"/>
            <p:cNvSpPr/>
            <p:nvPr/>
          </p:nvSpPr>
          <p:spPr>
            <a:xfrm>
              <a:off x="3676225" y="2455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74"/>
            <p:cNvSpPr/>
            <p:nvPr/>
          </p:nvSpPr>
          <p:spPr>
            <a:xfrm>
              <a:off x="3676225" y="2455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74"/>
            <p:cNvSpPr/>
            <p:nvPr/>
          </p:nvSpPr>
          <p:spPr>
            <a:xfrm>
              <a:off x="3676225" y="24555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74"/>
            <p:cNvSpPr/>
            <p:nvPr/>
          </p:nvSpPr>
          <p:spPr>
            <a:xfrm>
              <a:off x="3676225" y="2455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74"/>
            <p:cNvSpPr/>
            <p:nvPr/>
          </p:nvSpPr>
          <p:spPr>
            <a:xfrm>
              <a:off x="3676225" y="2455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74"/>
            <p:cNvSpPr/>
            <p:nvPr/>
          </p:nvSpPr>
          <p:spPr>
            <a:xfrm>
              <a:off x="3676225" y="245555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74"/>
            <p:cNvSpPr/>
            <p:nvPr/>
          </p:nvSpPr>
          <p:spPr>
            <a:xfrm>
              <a:off x="3675600" y="245617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25" y="226"/>
                    <a:pt x="25" y="226"/>
                    <a:pt x="25" y="22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74"/>
            <p:cNvSpPr/>
            <p:nvPr/>
          </p:nvSpPr>
          <p:spPr>
            <a:xfrm>
              <a:off x="3675600" y="245617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74"/>
            <p:cNvSpPr/>
            <p:nvPr/>
          </p:nvSpPr>
          <p:spPr>
            <a:xfrm>
              <a:off x="3643000" y="2457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74"/>
            <p:cNvSpPr/>
            <p:nvPr/>
          </p:nvSpPr>
          <p:spPr>
            <a:xfrm>
              <a:off x="3643000" y="24574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74"/>
            <p:cNvSpPr/>
            <p:nvPr/>
          </p:nvSpPr>
          <p:spPr>
            <a:xfrm>
              <a:off x="3643000" y="2456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25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25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74"/>
            <p:cNvSpPr/>
            <p:nvPr/>
          </p:nvSpPr>
          <p:spPr>
            <a:xfrm>
              <a:off x="3642375" y="2456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74"/>
            <p:cNvSpPr/>
            <p:nvPr/>
          </p:nvSpPr>
          <p:spPr>
            <a:xfrm>
              <a:off x="3642375" y="2456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74"/>
            <p:cNvSpPr/>
            <p:nvPr/>
          </p:nvSpPr>
          <p:spPr>
            <a:xfrm>
              <a:off x="3641750" y="2456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74"/>
            <p:cNvSpPr/>
            <p:nvPr/>
          </p:nvSpPr>
          <p:spPr>
            <a:xfrm>
              <a:off x="3641750" y="2456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74"/>
            <p:cNvSpPr/>
            <p:nvPr/>
          </p:nvSpPr>
          <p:spPr>
            <a:xfrm>
              <a:off x="3641750" y="24568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74"/>
            <p:cNvSpPr/>
            <p:nvPr/>
          </p:nvSpPr>
          <p:spPr>
            <a:xfrm>
              <a:off x="3641125" y="24568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74"/>
            <p:cNvSpPr/>
            <p:nvPr/>
          </p:nvSpPr>
          <p:spPr>
            <a:xfrm>
              <a:off x="3640500" y="2457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0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74"/>
            <p:cNvSpPr/>
            <p:nvPr/>
          </p:nvSpPr>
          <p:spPr>
            <a:xfrm>
              <a:off x="3640500" y="24574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1" y="0"/>
                  </a:moveTo>
                  <a:lnTo>
                    <a:pt x="1" y="2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74"/>
            <p:cNvSpPr/>
            <p:nvPr/>
          </p:nvSpPr>
          <p:spPr>
            <a:xfrm>
              <a:off x="3625475" y="2455550"/>
              <a:ext cx="11300" cy="11925"/>
            </a:xfrm>
            <a:custGeom>
              <a:avLst/>
              <a:gdLst/>
              <a:ahLst/>
              <a:cxnLst/>
              <a:rect l="l" t="t" r="r" b="b"/>
              <a:pathLst>
                <a:path w="452" h="477" extrusionOk="0">
                  <a:moveTo>
                    <a:pt x="451" y="0"/>
                  </a:moveTo>
                  <a:lnTo>
                    <a:pt x="0" y="251"/>
                  </a:lnTo>
                  <a:lnTo>
                    <a:pt x="0" y="476"/>
                  </a:lnTo>
                  <a:lnTo>
                    <a:pt x="451" y="226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74"/>
            <p:cNvSpPr/>
            <p:nvPr/>
          </p:nvSpPr>
          <p:spPr>
            <a:xfrm>
              <a:off x="3609175" y="245430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0" y="0"/>
                  </a:moveTo>
                  <a:lnTo>
                    <a:pt x="0" y="226"/>
                  </a:lnTo>
                  <a:lnTo>
                    <a:pt x="527" y="526"/>
                  </a:lnTo>
                  <a:lnTo>
                    <a:pt x="527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74"/>
            <p:cNvSpPr/>
            <p:nvPr/>
          </p:nvSpPr>
          <p:spPr>
            <a:xfrm>
              <a:off x="3625475" y="2461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74"/>
            <p:cNvSpPr/>
            <p:nvPr/>
          </p:nvSpPr>
          <p:spPr>
            <a:xfrm>
              <a:off x="3624825" y="2461800"/>
              <a:ext cx="675" cy="6300"/>
            </a:xfrm>
            <a:custGeom>
              <a:avLst/>
              <a:gdLst/>
              <a:ahLst/>
              <a:cxnLst/>
              <a:rect l="l" t="t" r="r" b="b"/>
              <a:pathLst>
                <a:path w="27" h="252" extrusionOk="0">
                  <a:moveTo>
                    <a:pt x="26" y="1"/>
                  </a:moveTo>
                  <a:cubicBezTo>
                    <a:pt x="1" y="1"/>
                    <a:pt x="1" y="1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74"/>
            <p:cNvSpPr/>
            <p:nvPr/>
          </p:nvSpPr>
          <p:spPr>
            <a:xfrm>
              <a:off x="3624200" y="2462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74"/>
            <p:cNvSpPr/>
            <p:nvPr/>
          </p:nvSpPr>
          <p:spPr>
            <a:xfrm>
              <a:off x="3624200" y="2462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74"/>
            <p:cNvSpPr/>
            <p:nvPr/>
          </p:nvSpPr>
          <p:spPr>
            <a:xfrm>
              <a:off x="3624200" y="2462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1" y="2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74"/>
            <p:cNvSpPr/>
            <p:nvPr/>
          </p:nvSpPr>
          <p:spPr>
            <a:xfrm>
              <a:off x="3623575" y="24624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74"/>
            <p:cNvSpPr/>
            <p:nvPr/>
          </p:nvSpPr>
          <p:spPr>
            <a:xfrm>
              <a:off x="3623575" y="2462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74"/>
            <p:cNvSpPr/>
            <p:nvPr/>
          </p:nvSpPr>
          <p:spPr>
            <a:xfrm>
              <a:off x="3623575" y="2462425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74"/>
            <p:cNvSpPr/>
            <p:nvPr/>
          </p:nvSpPr>
          <p:spPr>
            <a:xfrm>
              <a:off x="3622950" y="2461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2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74"/>
            <p:cNvSpPr/>
            <p:nvPr/>
          </p:nvSpPr>
          <p:spPr>
            <a:xfrm>
              <a:off x="3622950" y="2461800"/>
              <a:ext cx="25" cy="6300"/>
            </a:xfrm>
            <a:custGeom>
              <a:avLst/>
              <a:gdLst/>
              <a:ahLst/>
              <a:cxnLst/>
              <a:rect l="l" t="t" r="r" b="b"/>
              <a:pathLst>
                <a:path w="1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74"/>
            <p:cNvSpPr/>
            <p:nvPr/>
          </p:nvSpPr>
          <p:spPr>
            <a:xfrm>
              <a:off x="3622325" y="24618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51"/>
                    <a:pt x="26" y="251"/>
                    <a:pt x="26" y="25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74"/>
            <p:cNvSpPr/>
            <p:nvPr/>
          </p:nvSpPr>
          <p:spPr>
            <a:xfrm>
              <a:off x="3607925" y="2445050"/>
              <a:ext cx="30100" cy="17250"/>
            </a:xfrm>
            <a:custGeom>
              <a:avLst/>
              <a:gdLst/>
              <a:ahLst/>
              <a:cxnLst/>
              <a:rect l="l" t="t" r="r" b="b"/>
              <a:pathLst>
                <a:path w="1204" h="690" extrusionOk="0">
                  <a:moveTo>
                    <a:pt x="552" y="0"/>
                  </a:moveTo>
                  <a:cubicBezTo>
                    <a:pt x="527" y="0"/>
                    <a:pt x="502" y="7"/>
                    <a:pt x="476" y="19"/>
                  </a:cubicBezTo>
                  <a:lnTo>
                    <a:pt x="50" y="295"/>
                  </a:lnTo>
                  <a:cubicBezTo>
                    <a:pt x="0" y="295"/>
                    <a:pt x="0" y="345"/>
                    <a:pt x="50" y="370"/>
                  </a:cubicBezTo>
                  <a:lnTo>
                    <a:pt x="577" y="671"/>
                  </a:lnTo>
                  <a:cubicBezTo>
                    <a:pt x="602" y="683"/>
                    <a:pt x="627" y="690"/>
                    <a:pt x="649" y="690"/>
                  </a:cubicBezTo>
                  <a:cubicBezTo>
                    <a:pt x="671" y="690"/>
                    <a:pt x="689" y="683"/>
                    <a:pt x="702" y="671"/>
                  </a:cubicBezTo>
                  <a:lnTo>
                    <a:pt x="1153" y="420"/>
                  </a:lnTo>
                  <a:cubicBezTo>
                    <a:pt x="1203" y="395"/>
                    <a:pt x="1203" y="370"/>
                    <a:pt x="1153" y="345"/>
                  </a:cubicBezTo>
                  <a:lnTo>
                    <a:pt x="627" y="19"/>
                  </a:lnTo>
                  <a:cubicBezTo>
                    <a:pt x="602" y="7"/>
                    <a:pt x="577" y="0"/>
                    <a:pt x="552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74"/>
            <p:cNvSpPr/>
            <p:nvPr/>
          </p:nvSpPr>
          <p:spPr>
            <a:xfrm>
              <a:off x="3609175" y="2445525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52" y="0"/>
                  </a:moveTo>
                  <a:cubicBezTo>
                    <a:pt x="452" y="0"/>
                    <a:pt x="0" y="251"/>
                    <a:pt x="0" y="251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552" y="577"/>
                  </a:lnTo>
                  <a:cubicBezTo>
                    <a:pt x="577" y="577"/>
                    <a:pt x="577" y="602"/>
                    <a:pt x="602" y="602"/>
                  </a:cubicBezTo>
                  <a:cubicBezTo>
                    <a:pt x="627" y="602"/>
                    <a:pt x="627" y="577"/>
                    <a:pt x="652" y="577"/>
                  </a:cubicBezTo>
                  <a:lnTo>
                    <a:pt x="1078" y="32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74"/>
            <p:cNvSpPr/>
            <p:nvPr/>
          </p:nvSpPr>
          <p:spPr>
            <a:xfrm>
              <a:off x="3664925" y="2456175"/>
              <a:ext cx="10700" cy="12550"/>
            </a:xfrm>
            <a:custGeom>
              <a:avLst/>
              <a:gdLst/>
              <a:ahLst/>
              <a:cxnLst/>
              <a:rect l="l" t="t" r="r" b="b"/>
              <a:pathLst>
                <a:path w="428" h="502" extrusionOk="0">
                  <a:moveTo>
                    <a:pt x="427" y="0"/>
                  </a:moveTo>
                  <a:lnTo>
                    <a:pt x="1" y="251"/>
                  </a:lnTo>
                  <a:lnTo>
                    <a:pt x="1" y="502"/>
                  </a:lnTo>
                  <a:lnTo>
                    <a:pt x="427" y="251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74"/>
            <p:cNvSpPr/>
            <p:nvPr/>
          </p:nvSpPr>
          <p:spPr>
            <a:xfrm>
              <a:off x="3483225" y="2454300"/>
              <a:ext cx="14450" cy="13800"/>
            </a:xfrm>
            <a:custGeom>
              <a:avLst/>
              <a:gdLst/>
              <a:ahLst/>
              <a:cxnLst/>
              <a:rect l="l" t="t" r="r" b="b"/>
              <a:pathLst>
                <a:path w="578" h="552" extrusionOk="0">
                  <a:moveTo>
                    <a:pt x="577" y="0"/>
                  </a:moveTo>
                  <a:lnTo>
                    <a:pt x="1" y="326"/>
                  </a:lnTo>
                  <a:lnTo>
                    <a:pt x="1" y="551"/>
                  </a:lnTo>
                  <a:lnTo>
                    <a:pt x="577" y="226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74"/>
            <p:cNvSpPr/>
            <p:nvPr/>
          </p:nvSpPr>
          <p:spPr>
            <a:xfrm>
              <a:off x="3626725" y="2434400"/>
              <a:ext cx="50150" cy="28525"/>
            </a:xfrm>
            <a:custGeom>
              <a:avLst/>
              <a:gdLst/>
              <a:ahLst/>
              <a:cxnLst/>
              <a:rect l="l" t="t" r="r" b="b"/>
              <a:pathLst>
                <a:path w="2006" h="1141" extrusionOk="0">
                  <a:moveTo>
                    <a:pt x="548" y="0"/>
                  </a:moveTo>
                  <a:cubicBezTo>
                    <a:pt x="526" y="0"/>
                    <a:pt x="501" y="7"/>
                    <a:pt x="476" y="19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1379" y="1122"/>
                  </a:lnTo>
                  <a:cubicBezTo>
                    <a:pt x="1404" y="1134"/>
                    <a:pt x="1429" y="1141"/>
                    <a:pt x="1454" y="1141"/>
                  </a:cubicBezTo>
                  <a:cubicBezTo>
                    <a:pt x="1479" y="1141"/>
                    <a:pt x="1504" y="1134"/>
                    <a:pt x="1529" y="1122"/>
                  </a:cubicBezTo>
                  <a:lnTo>
                    <a:pt x="1955" y="871"/>
                  </a:lnTo>
                  <a:cubicBezTo>
                    <a:pt x="2005" y="846"/>
                    <a:pt x="2005" y="821"/>
                    <a:pt x="1955" y="796"/>
                  </a:cubicBezTo>
                  <a:lnTo>
                    <a:pt x="602" y="19"/>
                  </a:lnTo>
                  <a:cubicBezTo>
                    <a:pt x="589" y="7"/>
                    <a:pt x="570" y="0"/>
                    <a:pt x="548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74"/>
            <p:cNvSpPr/>
            <p:nvPr/>
          </p:nvSpPr>
          <p:spPr>
            <a:xfrm>
              <a:off x="3627975" y="2434250"/>
              <a:ext cx="47650" cy="26950"/>
            </a:xfrm>
            <a:custGeom>
              <a:avLst/>
              <a:gdLst/>
              <a:ahLst/>
              <a:cxnLst/>
              <a:rect l="l" t="t" r="r" b="b"/>
              <a:pathLst>
                <a:path w="1906" h="1078" extrusionOk="0">
                  <a:moveTo>
                    <a:pt x="502" y="0"/>
                  </a:moveTo>
                  <a:cubicBezTo>
                    <a:pt x="476" y="0"/>
                    <a:pt x="451" y="0"/>
                    <a:pt x="451" y="25"/>
                  </a:cubicBezTo>
                  <a:cubicBezTo>
                    <a:pt x="451" y="25"/>
                    <a:pt x="0" y="276"/>
                    <a:pt x="0" y="276"/>
                  </a:cubicBezTo>
                  <a:lnTo>
                    <a:pt x="1354" y="1053"/>
                  </a:lnTo>
                  <a:cubicBezTo>
                    <a:pt x="1379" y="1078"/>
                    <a:pt x="1379" y="1078"/>
                    <a:pt x="1404" y="1078"/>
                  </a:cubicBezTo>
                  <a:cubicBezTo>
                    <a:pt x="1429" y="1078"/>
                    <a:pt x="1429" y="1078"/>
                    <a:pt x="1454" y="1053"/>
                  </a:cubicBezTo>
                  <a:cubicBezTo>
                    <a:pt x="1454" y="1053"/>
                    <a:pt x="1905" y="802"/>
                    <a:pt x="1905" y="802"/>
                  </a:cubicBezTo>
                  <a:lnTo>
                    <a:pt x="552" y="25"/>
                  </a:lnTo>
                  <a:cubicBezTo>
                    <a:pt x="527" y="0"/>
                    <a:pt x="502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74"/>
            <p:cNvSpPr/>
            <p:nvPr/>
          </p:nvSpPr>
          <p:spPr>
            <a:xfrm>
              <a:off x="366430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1" y="26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74"/>
            <p:cNvSpPr/>
            <p:nvPr/>
          </p:nvSpPr>
          <p:spPr>
            <a:xfrm>
              <a:off x="366367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74"/>
            <p:cNvSpPr/>
            <p:nvPr/>
          </p:nvSpPr>
          <p:spPr>
            <a:xfrm>
              <a:off x="366367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74"/>
            <p:cNvSpPr/>
            <p:nvPr/>
          </p:nvSpPr>
          <p:spPr>
            <a:xfrm>
              <a:off x="366305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74"/>
            <p:cNvSpPr/>
            <p:nvPr/>
          </p:nvSpPr>
          <p:spPr>
            <a:xfrm>
              <a:off x="3663050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74"/>
            <p:cNvSpPr/>
            <p:nvPr/>
          </p:nvSpPr>
          <p:spPr>
            <a:xfrm>
              <a:off x="366242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26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74"/>
            <p:cNvSpPr/>
            <p:nvPr/>
          </p:nvSpPr>
          <p:spPr>
            <a:xfrm>
              <a:off x="366242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74"/>
            <p:cNvSpPr/>
            <p:nvPr/>
          </p:nvSpPr>
          <p:spPr>
            <a:xfrm>
              <a:off x="366242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74"/>
            <p:cNvSpPr/>
            <p:nvPr/>
          </p:nvSpPr>
          <p:spPr>
            <a:xfrm>
              <a:off x="366180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74"/>
            <p:cNvSpPr/>
            <p:nvPr/>
          </p:nvSpPr>
          <p:spPr>
            <a:xfrm>
              <a:off x="3661800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cubicBezTo>
                    <a:pt x="1" y="227"/>
                    <a:pt x="1" y="227"/>
                    <a:pt x="1" y="22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74"/>
            <p:cNvSpPr/>
            <p:nvPr/>
          </p:nvSpPr>
          <p:spPr>
            <a:xfrm>
              <a:off x="3661175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26" y="252"/>
                  </a:lnTo>
                  <a:lnTo>
                    <a:pt x="26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74"/>
            <p:cNvSpPr/>
            <p:nvPr/>
          </p:nvSpPr>
          <p:spPr>
            <a:xfrm>
              <a:off x="3384225" y="2397900"/>
              <a:ext cx="113450" cy="65025"/>
            </a:xfrm>
            <a:custGeom>
              <a:avLst/>
              <a:gdLst/>
              <a:ahLst/>
              <a:cxnLst/>
              <a:rect l="l" t="t" r="r" b="b"/>
              <a:pathLst>
                <a:path w="4538" h="2601" extrusionOk="0">
                  <a:moveTo>
                    <a:pt x="627" y="0"/>
                  </a:moveTo>
                  <a:lnTo>
                    <a:pt x="51" y="326"/>
                  </a:lnTo>
                  <a:cubicBezTo>
                    <a:pt x="1" y="351"/>
                    <a:pt x="1" y="401"/>
                    <a:pt x="51" y="452"/>
                  </a:cubicBezTo>
                  <a:lnTo>
                    <a:pt x="1863" y="1500"/>
                  </a:lnTo>
                  <a:lnTo>
                    <a:pt x="1863" y="1500"/>
                  </a:lnTo>
                  <a:lnTo>
                    <a:pt x="2532" y="1103"/>
                  </a:lnTo>
                  <a:lnTo>
                    <a:pt x="627" y="0"/>
                  </a:lnTo>
                  <a:close/>
                  <a:moveTo>
                    <a:pt x="1863" y="1500"/>
                  </a:moveTo>
                  <a:lnTo>
                    <a:pt x="1855" y="1504"/>
                  </a:lnTo>
                  <a:lnTo>
                    <a:pt x="1893" y="1517"/>
                  </a:lnTo>
                  <a:lnTo>
                    <a:pt x="1893" y="1517"/>
                  </a:lnTo>
                  <a:lnTo>
                    <a:pt x="1863" y="1500"/>
                  </a:lnTo>
                  <a:close/>
                  <a:moveTo>
                    <a:pt x="2607" y="1128"/>
                  </a:moveTo>
                  <a:lnTo>
                    <a:pt x="1931" y="1529"/>
                  </a:lnTo>
                  <a:lnTo>
                    <a:pt x="1893" y="1517"/>
                  </a:lnTo>
                  <a:lnTo>
                    <a:pt x="1893" y="1517"/>
                  </a:lnTo>
                  <a:lnTo>
                    <a:pt x="3735" y="2582"/>
                  </a:lnTo>
                  <a:cubicBezTo>
                    <a:pt x="3773" y="2594"/>
                    <a:pt x="3817" y="2601"/>
                    <a:pt x="3857" y="2601"/>
                  </a:cubicBezTo>
                  <a:cubicBezTo>
                    <a:pt x="3898" y="2601"/>
                    <a:pt x="3936" y="2594"/>
                    <a:pt x="3961" y="2582"/>
                  </a:cubicBezTo>
                  <a:lnTo>
                    <a:pt x="4537" y="2256"/>
                  </a:lnTo>
                  <a:lnTo>
                    <a:pt x="2607" y="1128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74"/>
            <p:cNvSpPr/>
            <p:nvPr/>
          </p:nvSpPr>
          <p:spPr>
            <a:xfrm>
              <a:off x="3385475" y="2375025"/>
              <a:ext cx="151050" cy="79300"/>
            </a:xfrm>
            <a:custGeom>
              <a:avLst/>
              <a:gdLst/>
              <a:ahLst/>
              <a:cxnLst/>
              <a:rect l="l" t="t" r="r" b="b"/>
              <a:pathLst>
                <a:path w="6042" h="3172" extrusionOk="0">
                  <a:moveTo>
                    <a:pt x="2178" y="1"/>
                  </a:moveTo>
                  <a:cubicBezTo>
                    <a:pt x="2138" y="1"/>
                    <a:pt x="2094" y="13"/>
                    <a:pt x="2056" y="38"/>
                  </a:cubicBezTo>
                  <a:lnTo>
                    <a:pt x="1" y="1241"/>
                  </a:lnTo>
                  <a:lnTo>
                    <a:pt x="577" y="915"/>
                  </a:lnTo>
                  <a:lnTo>
                    <a:pt x="2482" y="2018"/>
                  </a:lnTo>
                  <a:lnTo>
                    <a:pt x="2557" y="2043"/>
                  </a:lnTo>
                  <a:lnTo>
                    <a:pt x="4487" y="3171"/>
                  </a:lnTo>
                  <a:lnTo>
                    <a:pt x="5991" y="2294"/>
                  </a:lnTo>
                  <a:cubicBezTo>
                    <a:pt x="6041" y="2269"/>
                    <a:pt x="6041" y="2194"/>
                    <a:pt x="5966" y="2169"/>
                  </a:cubicBezTo>
                  <a:lnTo>
                    <a:pt x="2282" y="38"/>
                  </a:lnTo>
                  <a:cubicBezTo>
                    <a:pt x="2257" y="13"/>
                    <a:pt x="2219" y="1"/>
                    <a:pt x="2178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74"/>
            <p:cNvSpPr/>
            <p:nvPr/>
          </p:nvSpPr>
          <p:spPr>
            <a:xfrm>
              <a:off x="348260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26" y="252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74"/>
            <p:cNvSpPr/>
            <p:nvPr/>
          </p:nvSpPr>
          <p:spPr>
            <a:xfrm>
              <a:off x="3481975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26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74"/>
            <p:cNvSpPr/>
            <p:nvPr/>
          </p:nvSpPr>
          <p:spPr>
            <a:xfrm>
              <a:off x="348135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74"/>
            <p:cNvSpPr/>
            <p:nvPr/>
          </p:nvSpPr>
          <p:spPr>
            <a:xfrm>
              <a:off x="348072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74"/>
            <p:cNvSpPr/>
            <p:nvPr/>
          </p:nvSpPr>
          <p:spPr>
            <a:xfrm>
              <a:off x="348072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74"/>
            <p:cNvSpPr/>
            <p:nvPr/>
          </p:nvSpPr>
          <p:spPr>
            <a:xfrm>
              <a:off x="348010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74"/>
            <p:cNvSpPr/>
            <p:nvPr/>
          </p:nvSpPr>
          <p:spPr>
            <a:xfrm>
              <a:off x="347947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74"/>
            <p:cNvSpPr/>
            <p:nvPr/>
          </p:nvSpPr>
          <p:spPr>
            <a:xfrm>
              <a:off x="347947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74"/>
            <p:cNvSpPr/>
            <p:nvPr/>
          </p:nvSpPr>
          <p:spPr>
            <a:xfrm>
              <a:off x="347885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26"/>
                  </a:lnTo>
                  <a:cubicBezTo>
                    <a:pt x="25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DCD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74"/>
            <p:cNvSpPr/>
            <p:nvPr/>
          </p:nvSpPr>
          <p:spPr>
            <a:xfrm>
              <a:off x="3478225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BD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74"/>
            <p:cNvSpPr/>
            <p:nvPr/>
          </p:nvSpPr>
          <p:spPr>
            <a:xfrm>
              <a:off x="347760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C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74"/>
            <p:cNvSpPr/>
            <p:nvPr/>
          </p:nvSpPr>
          <p:spPr>
            <a:xfrm>
              <a:off x="348260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1" y="1"/>
                  </a:moveTo>
                  <a:lnTo>
                    <a:pt x="1" y="252"/>
                  </a:lnTo>
                  <a:cubicBezTo>
                    <a:pt x="26" y="252"/>
                    <a:pt x="26" y="226"/>
                    <a:pt x="26" y="22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74"/>
            <p:cNvSpPr/>
            <p:nvPr/>
          </p:nvSpPr>
          <p:spPr>
            <a:xfrm>
              <a:off x="3481975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26"/>
                    <a:pt x="1" y="26"/>
                    <a:pt x="1" y="26"/>
                  </a:cubicBezTo>
                  <a:lnTo>
                    <a:pt x="1" y="252"/>
                  </a:lnTo>
                  <a:lnTo>
                    <a:pt x="26" y="25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74"/>
            <p:cNvSpPr/>
            <p:nvPr/>
          </p:nvSpPr>
          <p:spPr>
            <a:xfrm>
              <a:off x="348135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74"/>
            <p:cNvSpPr/>
            <p:nvPr/>
          </p:nvSpPr>
          <p:spPr>
            <a:xfrm>
              <a:off x="348072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74"/>
            <p:cNvSpPr/>
            <p:nvPr/>
          </p:nvSpPr>
          <p:spPr>
            <a:xfrm>
              <a:off x="348072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7"/>
                  </a:lnTo>
                  <a:lnTo>
                    <a:pt x="1" y="227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74"/>
            <p:cNvSpPr/>
            <p:nvPr/>
          </p:nvSpPr>
          <p:spPr>
            <a:xfrm>
              <a:off x="3480100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6" y="22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74"/>
            <p:cNvSpPr/>
            <p:nvPr/>
          </p:nvSpPr>
          <p:spPr>
            <a:xfrm>
              <a:off x="3479475" y="24630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7"/>
                  </a:lnTo>
                  <a:lnTo>
                    <a:pt x="25" y="2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74"/>
            <p:cNvSpPr/>
            <p:nvPr/>
          </p:nvSpPr>
          <p:spPr>
            <a:xfrm>
              <a:off x="3479475" y="24630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227"/>
                    <a:pt x="0" y="227"/>
                    <a:pt x="0" y="227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FD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74"/>
            <p:cNvSpPr/>
            <p:nvPr/>
          </p:nvSpPr>
          <p:spPr>
            <a:xfrm>
              <a:off x="347885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26"/>
                  </a:lnTo>
                  <a:cubicBezTo>
                    <a:pt x="25" y="26"/>
                    <a:pt x="0" y="26"/>
                    <a:pt x="0" y="1"/>
                  </a:cubicBezTo>
                  <a:close/>
                </a:path>
              </a:pathLst>
            </a:custGeom>
            <a:solidFill>
              <a:srgbClr val="DFD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74"/>
            <p:cNvSpPr/>
            <p:nvPr/>
          </p:nvSpPr>
          <p:spPr>
            <a:xfrm>
              <a:off x="3478225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2"/>
                  </a:lnTo>
                  <a:lnTo>
                    <a:pt x="25" y="25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D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74"/>
            <p:cNvSpPr/>
            <p:nvPr/>
          </p:nvSpPr>
          <p:spPr>
            <a:xfrm>
              <a:off x="3477600" y="24624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226"/>
                    <a:pt x="25" y="252"/>
                    <a:pt x="25" y="25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D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74"/>
            <p:cNvSpPr/>
            <p:nvPr/>
          </p:nvSpPr>
          <p:spPr>
            <a:xfrm>
              <a:off x="3629225" y="24574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2" y="0"/>
                  </a:moveTo>
                  <a:lnTo>
                    <a:pt x="0" y="251"/>
                  </a:lnTo>
                  <a:lnTo>
                    <a:pt x="0" y="502"/>
                  </a:lnTo>
                  <a:lnTo>
                    <a:pt x="452" y="226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74"/>
            <p:cNvSpPr/>
            <p:nvPr/>
          </p:nvSpPr>
          <p:spPr>
            <a:xfrm>
              <a:off x="3629225" y="24637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74"/>
            <p:cNvSpPr/>
            <p:nvPr/>
          </p:nvSpPr>
          <p:spPr>
            <a:xfrm>
              <a:off x="3628600" y="2464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5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74"/>
            <p:cNvSpPr/>
            <p:nvPr/>
          </p:nvSpPr>
          <p:spPr>
            <a:xfrm>
              <a:off x="3628600" y="24643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74"/>
            <p:cNvSpPr/>
            <p:nvPr/>
          </p:nvSpPr>
          <p:spPr>
            <a:xfrm>
              <a:off x="3628600" y="24643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74"/>
            <p:cNvSpPr/>
            <p:nvPr/>
          </p:nvSpPr>
          <p:spPr>
            <a:xfrm>
              <a:off x="3628600" y="24643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74"/>
            <p:cNvSpPr/>
            <p:nvPr/>
          </p:nvSpPr>
          <p:spPr>
            <a:xfrm>
              <a:off x="3628600" y="24643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74"/>
            <p:cNvSpPr/>
            <p:nvPr/>
          </p:nvSpPr>
          <p:spPr>
            <a:xfrm>
              <a:off x="3628600" y="24643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74"/>
            <p:cNvSpPr/>
            <p:nvPr/>
          </p:nvSpPr>
          <p:spPr>
            <a:xfrm>
              <a:off x="3628600" y="246495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74"/>
            <p:cNvSpPr/>
            <p:nvPr/>
          </p:nvSpPr>
          <p:spPr>
            <a:xfrm>
              <a:off x="3643625" y="2457425"/>
              <a:ext cx="13825" cy="13800"/>
            </a:xfrm>
            <a:custGeom>
              <a:avLst/>
              <a:gdLst/>
              <a:ahLst/>
              <a:cxnLst/>
              <a:rect l="l" t="t" r="r" b="b"/>
              <a:pathLst>
                <a:path w="553" h="552" extrusionOk="0">
                  <a:moveTo>
                    <a:pt x="1" y="0"/>
                  </a:moveTo>
                  <a:lnTo>
                    <a:pt x="1" y="226"/>
                  </a:lnTo>
                  <a:lnTo>
                    <a:pt x="527" y="552"/>
                  </a:lnTo>
                  <a:lnTo>
                    <a:pt x="552" y="3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74"/>
            <p:cNvSpPr/>
            <p:nvPr/>
          </p:nvSpPr>
          <p:spPr>
            <a:xfrm>
              <a:off x="3628600" y="2464950"/>
              <a:ext cx="650" cy="6900"/>
            </a:xfrm>
            <a:custGeom>
              <a:avLst/>
              <a:gdLst/>
              <a:ahLst/>
              <a:cxnLst/>
              <a:rect l="l" t="t" r="r" b="b"/>
              <a:pathLst>
                <a:path w="26" h="27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25" y="276"/>
                  </a:cubicBezTo>
                  <a:lnTo>
                    <a:pt x="25" y="25"/>
                  </a:ln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74"/>
            <p:cNvSpPr/>
            <p:nvPr/>
          </p:nvSpPr>
          <p:spPr>
            <a:xfrm>
              <a:off x="3656800" y="2464950"/>
              <a:ext cx="1275" cy="6900"/>
            </a:xfrm>
            <a:custGeom>
              <a:avLst/>
              <a:gdLst/>
              <a:ahLst/>
              <a:cxnLst/>
              <a:rect l="l" t="t" r="r" b="b"/>
              <a:pathLst>
                <a:path w="51" h="276" extrusionOk="0">
                  <a:moveTo>
                    <a:pt x="25" y="0"/>
                  </a:moveTo>
                  <a:lnTo>
                    <a:pt x="0" y="251"/>
                  </a:lnTo>
                  <a:cubicBezTo>
                    <a:pt x="25" y="251"/>
                    <a:pt x="50" y="276"/>
                    <a:pt x="50" y="276"/>
                  </a:cubicBezTo>
                  <a:lnTo>
                    <a:pt x="50" y="50"/>
                  </a:lnTo>
                  <a:cubicBezTo>
                    <a:pt x="50" y="25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74"/>
            <p:cNvSpPr/>
            <p:nvPr/>
          </p:nvSpPr>
          <p:spPr>
            <a:xfrm>
              <a:off x="3658050" y="2466200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74"/>
            <p:cNvSpPr/>
            <p:nvPr/>
          </p:nvSpPr>
          <p:spPr>
            <a:xfrm>
              <a:off x="3658050" y="2466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74"/>
            <p:cNvSpPr/>
            <p:nvPr/>
          </p:nvSpPr>
          <p:spPr>
            <a:xfrm>
              <a:off x="3657425" y="2466200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0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74"/>
            <p:cNvSpPr/>
            <p:nvPr/>
          </p:nvSpPr>
          <p:spPr>
            <a:xfrm>
              <a:off x="3657425" y="2466200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25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74"/>
            <p:cNvSpPr/>
            <p:nvPr/>
          </p:nvSpPr>
          <p:spPr>
            <a:xfrm>
              <a:off x="3657425" y="2466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74"/>
            <p:cNvSpPr/>
            <p:nvPr/>
          </p:nvSpPr>
          <p:spPr>
            <a:xfrm>
              <a:off x="3657425" y="24668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26"/>
                    <a:pt x="0" y="226"/>
                    <a:pt x="0" y="226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74"/>
            <p:cNvSpPr/>
            <p:nvPr/>
          </p:nvSpPr>
          <p:spPr>
            <a:xfrm>
              <a:off x="3657425" y="24668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0" y="0"/>
                  </a:moveTo>
                  <a:lnTo>
                    <a:pt x="0" y="226"/>
                  </a:lnTo>
                  <a:cubicBezTo>
                    <a:pt x="0" y="251"/>
                    <a:pt x="0" y="251"/>
                    <a:pt x="0" y="25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74"/>
            <p:cNvSpPr/>
            <p:nvPr/>
          </p:nvSpPr>
          <p:spPr>
            <a:xfrm>
              <a:off x="3656800" y="24668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25" y="0"/>
                  </a:moveTo>
                  <a:lnTo>
                    <a:pt x="0" y="251"/>
                  </a:lnTo>
                  <a:lnTo>
                    <a:pt x="25" y="2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74"/>
            <p:cNvSpPr/>
            <p:nvPr/>
          </p:nvSpPr>
          <p:spPr>
            <a:xfrm>
              <a:off x="3646150" y="2466825"/>
              <a:ext cx="11300" cy="12550"/>
            </a:xfrm>
            <a:custGeom>
              <a:avLst/>
              <a:gdLst/>
              <a:ahLst/>
              <a:cxnLst/>
              <a:rect l="l" t="t" r="r" b="b"/>
              <a:pathLst>
                <a:path w="452" h="502" extrusionOk="0">
                  <a:moveTo>
                    <a:pt x="451" y="0"/>
                  </a:moveTo>
                  <a:lnTo>
                    <a:pt x="0" y="276"/>
                  </a:lnTo>
                  <a:lnTo>
                    <a:pt x="0" y="502"/>
                  </a:lnTo>
                  <a:lnTo>
                    <a:pt x="426" y="251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A39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74"/>
            <p:cNvSpPr/>
            <p:nvPr/>
          </p:nvSpPr>
          <p:spPr>
            <a:xfrm>
              <a:off x="3629225" y="2465575"/>
              <a:ext cx="13800" cy="13800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0" y="0"/>
                  </a:moveTo>
                  <a:lnTo>
                    <a:pt x="0" y="251"/>
                  </a:lnTo>
                  <a:lnTo>
                    <a:pt x="552" y="552"/>
                  </a:lnTo>
                  <a:lnTo>
                    <a:pt x="552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74"/>
            <p:cNvSpPr/>
            <p:nvPr/>
          </p:nvSpPr>
          <p:spPr>
            <a:xfrm>
              <a:off x="3645525" y="2473725"/>
              <a:ext cx="650" cy="565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0" y="0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73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74"/>
            <p:cNvSpPr/>
            <p:nvPr/>
          </p:nvSpPr>
          <p:spPr>
            <a:xfrm>
              <a:off x="3644875" y="2473725"/>
              <a:ext cx="675" cy="6275"/>
            </a:xfrm>
            <a:custGeom>
              <a:avLst/>
              <a:gdLst/>
              <a:ahLst/>
              <a:cxnLst/>
              <a:rect l="l" t="t" r="r" b="b"/>
              <a:pathLst>
                <a:path w="2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7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74"/>
            <p:cNvSpPr/>
            <p:nvPr/>
          </p:nvSpPr>
          <p:spPr>
            <a:xfrm>
              <a:off x="3644875" y="2473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3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74"/>
            <p:cNvSpPr/>
            <p:nvPr/>
          </p:nvSpPr>
          <p:spPr>
            <a:xfrm>
              <a:off x="3644250" y="2473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74"/>
            <p:cNvSpPr/>
            <p:nvPr/>
          </p:nvSpPr>
          <p:spPr>
            <a:xfrm>
              <a:off x="3644250" y="2473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" y="25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74"/>
            <p:cNvSpPr/>
            <p:nvPr/>
          </p:nvSpPr>
          <p:spPr>
            <a:xfrm>
              <a:off x="3644250" y="2473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74"/>
            <p:cNvSpPr/>
            <p:nvPr/>
          </p:nvSpPr>
          <p:spPr>
            <a:xfrm>
              <a:off x="3643625" y="2473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6" y="2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13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74"/>
            <p:cNvSpPr/>
            <p:nvPr/>
          </p:nvSpPr>
          <p:spPr>
            <a:xfrm>
              <a:off x="3643625" y="2473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74"/>
            <p:cNvSpPr/>
            <p:nvPr/>
          </p:nvSpPr>
          <p:spPr>
            <a:xfrm>
              <a:off x="3643625" y="2473725"/>
              <a:ext cx="25" cy="6275"/>
            </a:xfrm>
            <a:custGeom>
              <a:avLst/>
              <a:gdLst/>
              <a:ahLst/>
              <a:cxnLst/>
              <a:rect l="l" t="t" r="r" b="b"/>
              <a:pathLst>
                <a:path w="1" h="251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251"/>
                    <a:pt x="1" y="251"/>
                    <a:pt x="1" y="251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13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74"/>
            <p:cNvSpPr/>
            <p:nvPr/>
          </p:nvSpPr>
          <p:spPr>
            <a:xfrm>
              <a:off x="3643000" y="2473725"/>
              <a:ext cx="650" cy="6275"/>
            </a:xfrm>
            <a:custGeom>
              <a:avLst/>
              <a:gdLst/>
              <a:ahLst/>
              <a:cxnLst/>
              <a:rect l="l" t="t" r="r" b="b"/>
              <a:pathLst>
                <a:path w="26" h="251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51"/>
                    <a:pt x="26" y="25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2133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74"/>
            <p:cNvSpPr/>
            <p:nvPr/>
          </p:nvSpPr>
          <p:spPr>
            <a:xfrm>
              <a:off x="3643000" y="2473725"/>
              <a:ext cx="25" cy="5650"/>
            </a:xfrm>
            <a:custGeom>
              <a:avLst/>
              <a:gdLst/>
              <a:ahLst/>
              <a:cxnLst/>
              <a:rect l="l" t="t" r="r" b="b"/>
              <a:pathLst>
                <a:path w="1" h="226" extrusionOk="0">
                  <a:moveTo>
                    <a:pt x="1" y="0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74"/>
            <p:cNvSpPr/>
            <p:nvPr/>
          </p:nvSpPr>
          <p:spPr>
            <a:xfrm>
              <a:off x="3628600" y="2456950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1"/>
                  </a:moveTo>
                  <a:cubicBezTo>
                    <a:pt x="508" y="1"/>
                    <a:pt x="489" y="7"/>
                    <a:pt x="477" y="19"/>
                  </a:cubicBezTo>
                  <a:lnTo>
                    <a:pt x="25" y="270"/>
                  </a:lnTo>
                  <a:cubicBezTo>
                    <a:pt x="0" y="295"/>
                    <a:pt x="0" y="320"/>
                    <a:pt x="25" y="345"/>
                  </a:cubicBezTo>
                  <a:lnTo>
                    <a:pt x="577" y="671"/>
                  </a:lnTo>
                  <a:cubicBezTo>
                    <a:pt x="589" y="684"/>
                    <a:pt x="608" y="690"/>
                    <a:pt x="630" y="690"/>
                  </a:cubicBezTo>
                  <a:cubicBezTo>
                    <a:pt x="652" y="690"/>
                    <a:pt x="677" y="684"/>
                    <a:pt x="702" y="671"/>
                  </a:cubicBezTo>
                  <a:lnTo>
                    <a:pt x="1153" y="395"/>
                  </a:lnTo>
                  <a:cubicBezTo>
                    <a:pt x="1178" y="395"/>
                    <a:pt x="1178" y="345"/>
                    <a:pt x="1153" y="320"/>
                  </a:cubicBezTo>
                  <a:lnTo>
                    <a:pt x="602" y="19"/>
                  </a:lnTo>
                  <a:cubicBezTo>
                    <a:pt x="577" y="7"/>
                    <a:pt x="552" y="1"/>
                    <a:pt x="53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74"/>
            <p:cNvSpPr/>
            <p:nvPr/>
          </p:nvSpPr>
          <p:spPr>
            <a:xfrm>
              <a:off x="3629850" y="2456800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477" y="0"/>
                  </a:moveTo>
                  <a:cubicBezTo>
                    <a:pt x="477" y="0"/>
                    <a:pt x="452" y="0"/>
                    <a:pt x="427" y="25"/>
                  </a:cubicBezTo>
                  <a:cubicBezTo>
                    <a:pt x="427" y="25"/>
                    <a:pt x="0" y="276"/>
                    <a:pt x="0" y="276"/>
                  </a:cubicBezTo>
                  <a:lnTo>
                    <a:pt x="527" y="602"/>
                  </a:lnTo>
                  <a:lnTo>
                    <a:pt x="627" y="602"/>
                  </a:lnTo>
                  <a:cubicBezTo>
                    <a:pt x="627" y="602"/>
                    <a:pt x="1078" y="326"/>
                    <a:pt x="1078" y="326"/>
                  </a:cubicBezTo>
                  <a:lnTo>
                    <a:pt x="527" y="25"/>
                  </a:lnTo>
                  <a:cubicBezTo>
                    <a:pt x="527" y="0"/>
                    <a:pt x="502" y="0"/>
                    <a:pt x="477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74"/>
            <p:cNvSpPr/>
            <p:nvPr/>
          </p:nvSpPr>
          <p:spPr>
            <a:xfrm>
              <a:off x="3646150" y="2416700"/>
              <a:ext cx="110925" cy="70200"/>
            </a:xfrm>
            <a:custGeom>
              <a:avLst/>
              <a:gdLst/>
              <a:ahLst/>
              <a:cxnLst/>
              <a:rect l="l" t="t" r="r" b="b"/>
              <a:pathLst>
                <a:path w="4437" h="2808" extrusionOk="0">
                  <a:moveTo>
                    <a:pt x="4436" y="0"/>
                  </a:moveTo>
                  <a:lnTo>
                    <a:pt x="0" y="2582"/>
                  </a:lnTo>
                  <a:lnTo>
                    <a:pt x="0" y="2807"/>
                  </a:lnTo>
                  <a:lnTo>
                    <a:pt x="4436" y="226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74"/>
            <p:cNvSpPr/>
            <p:nvPr/>
          </p:nvSpPr>
          <p:spPr>
            <a:xfrm>
              <a:off x="3352900" y="2315825"/>
              <a:ext cx="286375" cy="171075"/>
            </a:xfrm>
            <a:custGeom>
              <a:avLst/>
              <a:gdLst/>
              <a:ahLst/>
              <a:cxnLst/>
              <a:rect l="l" t="t" r="r" b="b"/>
              <a:pathLst>
                <a:path w="11455" h="6843" extrusionOk="0">
                  <a:moveTo>
                    <a:pt x="1" y="0"/>
                  </a:moveTo>
                  <a:lnTo>
                    <a:pt x="1" y="226"/>
                  </a:lnTo>
                  <a:lnTo>
                    <a:pt x="11454" y="6842"/>
                  </a:lnTo>
                  <a:lnTo>
                    <a:pt x="11454" y="66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74"/>
            <p:cNvSpPr/>
            <p:nvPr/>
          </p:nvSpPr>
          <p:spPr>
            <a:xfrm>
              <a:off x="3644875" y="2481225"/>
              <a:ext cx="1300" cy="6300"/>
            </a:xfrm>
            <a:custGeom>
              <a:avLst/>
              <a:gdLst/>
              <a:ahLst/>
              <a:cxnLst/>
              <a:rect l="l" t="t" r="r" b="b"/>
              <a:pathLst>
                <a:path w="52" h="252" extrusionOk="0">
                  <a:moveTo>
                    <a:pt x="1" y="1"/>
                  </a:moveTo>
                  <a:lnTo>
                    <a:pt x="1" y="251"/>
                  </a:lnTo>
                  <a:cubicBezTo>
                    <a:pt x="26" y="251"/>
                    <a:pt x="51" y="226"/>
                    <a:pt x="51" y="226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74"/>
            <p:cNvSpPr/>
            <p:nvPr/>
          </p:nvSpPr>
          <p:spPr>
            <a:xfrm>
              <a:off x="3644250" y="2481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1"/>
                  </a:moveTo>
                  <a:cubicBezTo>
                    <a:pt x="26" y="26"/>
                    <a:pt x="26" y="26"/>
                    <a:pt x="1" y="26"/>
                  </a:cubicBezTo>
                  <a:lnTo>
                    <a:pt x="1" y="251"/>
                  </a:lnTo>
                  <a:lnTo>
                    <a:pt x="26" y="2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74"/>
            <p:cNvSpPr/>
            <p:nvPr/>
          </p:nvSpPr>
          <p:spPr>
            <a:xfrm>
              <a:off x="3638625" y="3941775"/>
              <a:ext cx="114675" cy="53050"/>
            </a:xfrm>
            <a:custGeom>
              <a:avLst/>
              <a:gdLst/>
              <a:ahLst/>
              <a:cxnLst/>
              <a:rect l="l" t="t" r="r" b="b"/>
              <a:pathLst>
                <a:path w="4587" h="2122" extrusionOk="0">
                  <a:moveTo>
                    <a:pt x="3334" y="0"/>
                  </a:moveTo>
                  <a:cubicBezTo>
                    <a:pt x="3284" y="0"/>
                    <a:pt x="3233" y="25"/>
                    <a:pt x="3158" y="25"/>
                  </a:cubicBezTo>
                  <a:cubicBezTo>
                    <a:pt x="3158" y="25"/>
                    <a:pt x="3133" y="50"/>
                    <a:pt x="3108" y="50"/>
                  </a:cubicBezTo>
                  <a:cubicBezTo>
                    <a:pt x="3058" y="50"/>
                    <a:pt x="2983" y="75"/>
                    <a:pt x="2908" y="100"/>
                  </a:cubicBezTo>
                  <a:lnTo>
                    <a:pt x="2883" y="100"/>
                  </a:lnTo>
                  <a:cubicBezTo>
                    <a:pt x="2832" y="125"/>
                    <a:pt x="2782" y="151"/>
                    <a:pt x="2707" y="176"/>
                  </a:cubicBezTo>
                  <a:cubicBezTo>
                    <a:pt x="2682" y="201"/>
                    <a:pt x="2682" y="201"/>
                    <a:pt x="2657" y="201"/>
                  </a:cubicBezTo>
                  <a:cubicBezTo>
                    <a:pt x="2582" y="251"/>
                    <a:pt x="2507" y="276"/>
                    <a:pt x="2431" y="326"/>
                  </a:cubicBezTo>
                  <a:lnTo>
                    <a:pt x="226" y="1604"/>
                  </a:lnTo>
                  <a:cubicBezTo>
                    <a:pt x="101" y="1679"/>
                    <a:pt x="0" y="1830"/>
                    <a:pt x="0" y="1980"/>
                  </a:cubicBezTo>
                  <a:cubicBezTo>
                    <a:pt x="0" y="1980"/>
                    <a:pt x="0" y="2005"/>
                    <a:pt x="0" y="2030"/>
                  </a:cubicBezTo>
                  <a:lnTo>
                    <a:pt x="25" y="2030"/>
                  </a:lnTo>
                  <a:cubicBezTo>
                    <a:pt x="25" y="2030"/>
                    <a:pt x="25" y="2055"/>
                    <a:pt x="25" y="2055"/>
                  </a:cubicBezTo>
                  <a:cubicBezTo>
                    <a:pt x="25" y="2055"/>
                    <a:pt x="25" y="2055"/>
                    <a:pt x="25" y="2080"/>
                  </a:cubicBezTo>
                  <a:lnTo>
                    <a:pt x="50" y="2080"/>
                  </a:lnTo>
                  <a:cubicBezTo>
                    <a:pt x="50" y="2080"/>
                    <a:pt x="50" y="2080"/>
                    <a:pt x="50" y="2105"/>
                  </a:cubicBezTo>
                  <a:cubicBezTo>
                    <a:pt x="71" y="2116"/>
                    <a:pt x="92" y="2122"/>
                    <a:pt x="115" y="2122"/>
                  </a:cubicBezTo>
                  <a:cubicBezTo>
                    <a:pt x="146" y="2122"/>
                    <a:pt x="182" y="2110"/>
                    <a:pt x="226" y="2080"/>
                  </a:cubicBezTo>
                  <a:lnTo>
                    <a:pt x="2456" y="802"/>
                  </a:lnTo>
                  <a:cubicBezTo>
                    <a:pt x="2759" y="621"/>
                    <a:pt x="3061" y="537"/>
                    <a:pt x="3337" y="537"/>
                  </a:cubicBezTo>
                  <a:cubicBezTo>
                    <a:pt x="3404" y="537"/>
                    <a:pt x="3470" y="542"/>
                    <a:pt x="3534" y="552"/>
                  </a:cubicBezTo>
                  <a:cubicBezTo>
                    <a:pt x="3634" y="577"/>
                    <a:pt x="3735" y="627"/>
                    <a:pt x="3835" y="677"/>
                  </a:cubicBezTo>
                  <a:cubicBezTo>
                    <a:pt x="3860" y="702"/>
                    <a:pt x="3860" y="702"/>
                    <a:pt x="3885" y="727"/>
                  </a:cubicBezTo>
                  <a:cubicBezTo>
                    <a:pt x="3910" y="727"/>
                    <a:pt x="3910" y="727"/>
                    <a:pt x="3935" y="752"/>
                  </a:cubicBezTo>
                  <a:cubicBezTo>
                    <a:pt x="3935" y="752"/>
                    <a:pt x="3960" y="777"/>
                    <a:pt x="3985" y="802"/>
                  </a:cubicBezTo>
                  <a:cubicBezTo>
                    <a:pt x="3985" y="802"/>
                    <a:pt x="4010" y="802"/>
                    <a:pt x="4010" y="827"/>
                  </a:cubicBezTo>
                  <a:cubicBezTo>
                    <a:pt x="4035" y="852"/>
                    <a:pt x="4061" y="852"/>
                    <a:pt x="4061" y="877"/>
                  </a:cubicBezTo>
                  <a:cubicBezTo>
                    <a:pt x="4086" y="902"/>
                    <a:pt x="4086" y="902"/>
                    <a:pt x="4086" y="902"/>
                  </a:cubicBezTo>
                  <a:cubicBezTo>
                    <a:pt x="4111" y="953"/>
                    <a:pt x="4136" y="978"/>
                    <a:pt x="4161" y="1003"/>
                  </a:cubicBezTo>
                  <a:cubicBezTo>
                    <a:pt x="4161" y="1028"/>
                    <a:pt x="4186" y="1028"/>
                    <a:pt x="4211" y="1053"/>
                  </a:cubicBezTo>
                  <a:cubicBezTo>
                    <a:pt x="4221" y="1063"/>
                    <a:pt x="4236" y="1069"/>
                    <a:pt x="4255" y="1069"/>
                  </a:cubicBezTo>
                  <a:cubicBezTo>
                    <a:pt x="4282" y="1069"/>
                    <a:pt x="4317" y="1057"/>
                    <a:pt x="4361" y="1028"/>
                  </a:cubicBezTo>
                  <a:cubicBezTo>
                    <a:pt x="4386" y="1003"/>
                    <a:pt x="4411" y="978"/>
                    <a:pt x="4462" y="953"/>
                  </a:cubicBezTo>
                  <a:cubicBezTo>
                    <a:pt x="4562" y="827"/>
                    <a:pt x="4587" y="652"/>
                    <a:pt x="4537" y="577"/>
                  </a:cubicBezTo>
                  <a:cubicBezTo>
                    <a:pt x="4411" y="376"/>
                    <a:pt x="4261" y="226"/>
                    <a:pt x="4086" y="151"/>
                  </a:cubicBezTo>
                  <a:cubicBezTo>
                    <a:pt x="4061" y="125"/>
                    <a:pt x="4010" y="100"/>
                    <a:pt x="3960" y="75"/>
                  </a:cubicBezTo>
                  <a:lnTo>
                    <a:pt x="3935" y="75"/>
                  </a:lnTo>
                  <a:cubicBezTo>
                    <a:pt x="3885" y="50"/>
                    <a:pt x="3835" y="25"/>
                    <a:pt x="3785" y="25"/>
                  </a:cubicBezTo>
                  <a:lnTo>
                    <a:pt x="3735" y="25"/>
                  </a:lnTo>
                  <a:cubicBezTo>
                    <a:pt x="3685" y="0"/>
                    <a:pt x="3634" y="0"/>
                    <a:pt x="3584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74"/>
            <p:cNvSpPr/>
            <p:nvPr/>
          </p:nvSpPr>
          <p:spPr>
            <a:xfrm>
              <a:off x="3643625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74"/>
            <p:cNvSpPr/>
            <p:nvPr/>
          </p:nvSpPr>
          <p:spPr>
            <a:xfrm>
              <a:off x="3643000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74"/>
            <p:cNvSpPr/>
            <p:nvPr/>
          </p:nvSpPr>
          <p:spPr>
            <a:xfrm>
              <a:off x="3642375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74"/>
            <p:cNvSpPr/>
            <p:nvPr/>
          </p:nvSpPr>
          <p:spPr>
            <a:xfrm>
              <a:off x="3642375" y="2481850"/>
              <a:ext cx="25" cy="5675"/>
            </a:xfrm>
            <a:custGeom>
              <a:avLst/>
              <a:gdLst/>
              <a:ahLst/>
              <a:cxnLst/>
              <a:rect l="l" t="t" r="r" b="b"/>
              <a:pathLst>
                <a:path w="1" h="227" extrusionOk="0">
                  <a:moveTo>
                    <a:pt x="1" y="1"/>
                  </a:moveTo>
                  <a:lnTo>
                    <a:pt x="1" y="226"/>
                  </a:lnTo>
                  <a:cubicBezTo>
                    <a:pt x="1" y="226"/>
                    <a:pt x="1" y="226"/>
                    <a:pt x="1" y="226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74"/>
            <p:cNvSpPr/>
            <p:nvPr/>
          </p:nvSpPr>
          <p:spPr>
            <a:xfrm>
              <a:off x="3641750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74"/>
            <p:cNvSpPr/>
            <p:nvPr/>
          </p:nvSpPr>
          <p:spPr>
            <a:xfrm>
              <a:off x="3641125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74"/>
            <p:cNvSpPr/>
            <p:nvPr/>
          </p:nvSpPr>
          <p:spPr>
            <a:xfrm>
              <a:off x="3640500" y="2481850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1" y="1"/>
                  </a:moveTo>
                  <a:lnTo>
                    <a:pt x="1" y="226"/>
                  </a:lnTo>
                  <a:lnTo>
                    <a:pt x="26" y="2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74"/>
            <p:cNvSpPr/>
            <p:nvPr/>
          </p:nvSpPr>
          <p:spPr>
            <a:xfrm>
              <a:off x="3639875" y="2481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51"/>
                  </a:lnTo>
                  <a:lnTo>
                    <a:pt x="26" y="251"/>
                  </a:lnTo>
                  <a:lnTo>
                    <a:pt x="26" y="26"/>
                  </a:lnTo>
                  <a:cubicBezTo>
                    <a:pt x="26" y="1"/>
                    <a:pt x="26" y="1"/>
                    <a:pt x="0" y="1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74"/>
            <p:cNvSpPr/>
            <p:nvPr/>
          </p:nvSpPr>
          <p:spPr>
            <a:xfrm>
              <a:off x="3639250" y="2481225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0" y="1"/>
                  </a:moveTo>
                  <a:lnTo>
                    <a:pt x="0" y="226"/>
                  </a:lnTo>
                  <a:cubicBezTo>
                    <a:pt x="0" y="226"/>
                    <a:pt x="25" y="251"/>
                    <a:pt x="25" y="25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74"/>
            <p:cNvSpPr/>
            <p:nvPr/>
          </p:nvSpPr>
          <p:spPr>
            <a:xfrm>
              <a:off x="3263925" y="2226225"/>
              <a:ext cx="530100" cy="305775"/>
            </a:xfrm>
            <a:custGeom>
              <a:avLst/>
              <a:gdLst/>
              <a:ahLst/>
              <a:cxnLst/>
              <a:rect l="l" t="t" r="r" b="b"/>
              <a:pathLst>
                <a:path w="21204" h="12231" extrusionOk="0">
                  <a:moveTo>
                    <a:pt x="7040" y="5953"/>
                  </a:moveTo>
                  <a:cubicBezTo>
                    <a:pt x="7081" y="5953"/>
                    <a:pt x="7119" y="5965"/>
                    <a:pt x="7144" y="5990"/>
                  </a:cubicBezTo>
                  <a:lnTo>
                    <a:pt x="10828" y="8121"/>
                  </a:lnTo>
                  <a:cubicBezTo>
                    <a:pt x="10903" y="8146"/>
                    <a:pt x="10903" y="8221"/>
                    <a:pt x="10853" y="8246"/>
                  </a:cubicBezTo>
                  <a:lnTo>
                    <a:pt x="9349" y="9123"/>
                  </a:lnTo>
                  <a:lnTo>
                    <a:pt x="8773" y="9449"/>
                  </a:lnTo>
                  <a:cubicBezTo>
                    <a:pt x="8748" y="9461"/>
                    <a:pt x="8710" y="9468"/>
                    <a:pt x="8669" y="9468"/>
                  </a:cubicBezTo>
                  <a:cubicBezTo>
                    <a:pt x="8629" y="9468"/>
                    <a:pt x="8585" y="9461"/>
                    <a:pt x="8547" y="9449"/>
                  </a:cubicBezTo>
                  <a:lnTo>
                    <a:pt x="4863" y="7319"/>
                  </a:lnTo>
                  <a:cubicBezTo>
                    <a:pt x="4813" y="7268"/>
                    <a:pt x="4813" y="7218"/>
                    <a:pt x="4863" y="7193"/>
                  </a:cubicBezTo>
                  <a:lnTo>
                    <a:pt x="6918" y="5990"/>
                  </a:lnTo>
                  <a:cubicBezTo>
                    <a:pt x="6956" y="5965"/>
                    <a:pt x="7000" y="5953"/>
                    <a:pt x="7040" y="5953"/>
                  </a:cubicBezTo>
                  <a:close/>
                  <a:moveTo>
                    <a:pt x="8134" y="809"/>
                  </a:moveTo>
                  <a:cubicBezTo>
                    <a:pt x="8184" y="809"/>
                    <a:pt x="8234" y="815"/>
                    <a:pt x="8272" y="827"/>
                  </a:cubicBezTo>
                  <a:lnTo>
                    <a:pt x="19725" y="7444"/>
                  </a:lnTo>
                  <a:cubicBezTo>
                    <a:pt x="19800" y="7494"/>
                    <a:pt x="19800" y="7569"/>
                    <a:pt x="19725" y="7619"/>
                  </a:cubicBezTo>
                  <a:lnTo>
                    <a:pt x="15289" y="10201"/>
                  </a:lnTo>
                  <a:cubicBezTo>
                    <a:pt x="15251" y="10213"/>
                    <a:pt x="15201" y="10220"/>
                    <a:pt x="15151" y="10220"/>
                  </a:cubicBezTo>
                  <a:cubicBezTo>
                    <a:pt x="15101" y="10220"/>
                    <a:pt x="15051" y="10213"/>
                    <a:pt x="15013" y="10201"/>
                  </a:cubicBezTo>
                  <a:lnTo>
                    <a:pt x="3560" y="3584"/>
                  </a:lnTo>
                  <a:cubicBezTo>
                    <a:pt x="3485" y="3534"/>
                    <a:pt x="3485" y="3459"/>
                    <a:pt x="3560" y="3409"/>
                  </a:cubicBezTo>
                  <a:lnTo>
                    <a:pt x="7996" y="827"/>
                  </a:lnTo>
                  <a:cubicBezTo>
                    <a:pt x="8033" y="815"/>
                    <a:pt x="8084" y="809"/>
                    <a:pt x="8134" y="809"/>
                  </a:cubicBezTo>
                  <a:close/>
                  <a:moveTo>
                    <a:pt x="8535" y="0"/>
                  </a:moveTo>
                  <a:cubicBezTo>
                    <a:pt x="8422" y="0"/>
                    <a:pt x="8309" y="25"/>
                    <a:pt x="8221" y="75"/>
                  </a:cubicBezTo>
                  <a:lnTo>
                    <a:pt x="176" y="4762"/>
                  </a:lnTo>
                  <a:cubicBezTo>
                    <a:pt x="1" y="4862"/>
                    <a:pt x="1" y="5038"/>
                    <a:pt x="176" y="5138"/>
                  </a:cubicBezTo>
                  <a:lnTo>
                    <a:pt x="12332" y="12156"/>
                  </a:lnTo>
                  <a:cubicBezTo>
                    <a:pt x="12419" y="12206"/>
                    <a:pt x="12538" y="12231"/>
                    <a:pt x="12654" y="12231"/>
                  </a:cubicBezTo>
                  <a:cubicBezTo>
                    <a:pt x="12770" y="12231"/>
                    <a:pt x="12883" y="12206"/>
                    <a:pt x="12958" y="12156"/>
                  </a:cubicBezTo>
                  <a:lnTo>
                    <a:pt x="21028" y="7469"/>
                  </a:lnTo>
                  <a:cubicBezTo>
                    <a:pt x="21204" y="7369"/>
                    <a:pt x="21204" y="7218"/>
                    <a:pt x="21028" y="7118"/>
                  </a:cubicBezTo>
                  <a:lnTo>
                    <a:pt x="17896" y="5314"/>
                  </a:lnTo>
                  <a:lnTo>
                    <a:pt x="17695" y="5439"/>
                  </a:lnTo>
                  <a:lnTo>
                    <a:pt x="11755" y="2005"/>
                  </a:lnTo>
                  <a:lnTo>
                    <a:pt x="11981" y="1905"/>
                  </a:lnTo>
                  <a:lnTo>
                    <a:pt x="8848" y="75"/>
                  </a:lnTo>
                  <a:cubicBezTo>
                    <a:pt x="8760" y="25"/>
                    <a:pt x="8647" y="0"/>
                    <a:pt x="8535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74"/>
            <p:cNvSpPr/>
            <p:nvPr/>
          </p:nvSpPr>
          <p:spPr>
            <a:xfrm>
              <a:off x="3621700" y="2366725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1"/>
                  </a:moveTo>
                  <a:cubicBezTo>
                    <a:pt x="533" y="1"/>
                    <a:pt x="514" y="7"/>
                    <a:pt x="502" y="19"/>
                  </a:cubicBezTo>
                  <a:lnTo>
                    <a:pt x="51" y="270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602" y="671"/>
                  </a:lnTo>
                  <a:lnTo>
                    <a:pt x="727" y="671"/>
                  </a:lnTo>
                  <a:lnTo>
                    <a:pt x="1154" y="395"/>
                  </a:lnTo>
                  <a:cubicBezTo>
                    <a:pt x="1204" y="395"/>
                    <a:pt x="1204" y="345"/>
                    <a:pt x="1154" y="320"/>
                  </a:cubicBezTo>
                  <a:lnTo>
                    <a:pt x="627" y="19"/>
                  </a:lnTo>
                  <a:cubicBezTo>
                    <a:pt x="602" y="7"/>
                    <a:pt x="577" y="1"/>
                    <a:pt x="555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74"/>
            <p:cNvSpPr/>
            <p:nvPr/>
          </p:nvSpPr>
          <p:spPr>
            <a:xfrm>
              <a:off x="3622950" y="2366575"/>
              <a:ext cx="27600" cy="15050"/>
            </a:xfrm>
            <a:custGeom>
              <a:avLst/>
              <a:gdLst/>
              <a:ahLst/>
              <a:cxnLst/>
              <a:rect l="l" t="t" r="r" b="b"/>
              <a:pathLst>
                <a:path w="1104" h="602" extrusionOk="0">
                  <a:moveTo>
                    <a:pt x="502" y="0"/>
                  </a:moveTo>
                  <a:cubicBezTo>
                    <a:pt x="502" y="0"/>
                    <a:pt x="477" y="0"/>
                    <a:pt x="452" y="25"/>
                  </a:cubicBezTo>
                  <a:cubicBezTo>
                    <a:pt x="452" y="25"/>
                    <a:pt x="26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4" y="326"/>
                    <a:pt x="1104" y="326"/>
                  </a:cubicBezTo>
                  <a:lnTo>
                    <a:pt x="552" y="25"/>
                  </a:lnTo>
                  <a:cubicBezTo>
                    <a:pt x="552" y="0"/>
                    <a:pt x="527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74"/>
            <p:cNvSpPr/>
            <p:nvPr/>
          </p:nvSpPr>
          <p:spPr>
            <a:xfrm>
              <a:off x="3683100" y="2401825"/>
              <a:ext cx="29475" cy="17250"/>
            </a:xfrm>
            <a:custGeom>
              <a:avLst/>
              <a:gdLst/>
              <a:ahLst/>
              <a:cxnLst/>
              <a:rect l="l" t="t" r="r" b="b"/>
              <a:pathLst>
                <a:path w="1179" h="690" extrusionOk="0">
                  <a:moveTo>
                    <a:pt x="530" y="0"/>
                  </a:moveTo>
                  <a:cubicBezTo>
                    <a:pt x="508" y="0"/>
                    <a:pt x="490" y="6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cubicBezTo>
                    <a:pt x="590" y="683"/>
                    <a:pt x="609" y="689"/>
                    <a:pt x="630" y="689"/>
                  </a:cubicBezTo>
                  <a:cubicBezTo>
                    <a:pt x="652" y="689"/>
                    <a:pt x="677" y="683"/>
                    <a:pt x="703" y="671"/>
                  </a:cubicBezTo>
                  <a:lnTo>
                    <a:pt x="1129" y="395"/>
                  </a:lnTo>
                  <a:cubicBezTo>
                    <a:pt x="1179" y="395"/>
                    <a:pt x="1179" y="345"/>
                    <a:pt x="1129" y="320"/>
                  </a:cubicBezTo>
                  <a:lnTo>
                    <a:pt x="602" y="19"/>
                  </a:lnTo>
                  <a:cubicBezTo>
                    <a:pt x="577" y="6"/>
                    <a:pt x="552" y="0"/>
                    <a:pt x="53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74"/>
            <p:cNvSpPr/>
            <p:nvPr/>
          </p:nvSpPr>
          <p:spPr>
            <a:xfrm>
              <a:off x="3683725" y="2401650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502" y="1"/>
                  </a:moveTo>
                  <a:cubicBezTo>
                    <a:pt x="502" y="1"/>
                    <a:pt x="477" y="1"/>
                    <a:pt x="452" y="26"/>
                  </a:cubicBezTo>
                  <a:cubicBezTo>
                    <a:pt x="452" y="26"/>
                    <a:pt x="26" y="277"/>
                    <a:pt x="1" y="277"/>
                  </a:cubicBezTo>
                  <a:lnTo>
                    <a:pt x="26" y="277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4" y="327"/>
                    <a:pt x="1104" y="327"/>
                  </a:cubicBezTo>
                  <a:lnTo>
                    <a:pt x="552" y="26"/>
                  </a:lnTo>
                  <a:cubicBezTo>
                    <a:pt x="552" y="1"/>
                    <a:pt x="527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74"/>
            <p:cNvSpPr/>
            <p:nvPr/>
          </p:nvSpPr>
          <p:spPr>
            <a:xfrm>
              <a:off x="3351025" y="2246275"/>
              <a:ext cx="407300" cy="235600"/>
            </a:xfrm>
            <a:custGeom>
              <a:avLst/>
              <a:gdLst/>
              <a:ahLst/>
              <a:cxnLst/>
              <a:rect l="l" t="t" r="r" b="b"/>
              <a:pathLst>
                <a:path w="16292" h="9424" extrusionOk="0">
                  <a:moveTo>
                    <a:pt x="4587" y="307"/>
                  </a:moveTo>
                  <a:cubicBezTo>
                    <a:pt x="4606" y="307"/>
                    <a:pt x="4625" y="314"/>
                    <a:pt x="4637" y="326"/>
                  </a:cubicBezTo>
                  <a:lnTo>
                    <a:pt x="5214" y="652"/>
                  </a:lnTo>
                  <a:cubicBezTo>
                    <a:pt x="5239" y="677"/>
                    <a:pt x="5239" y="702"/>
                    <a:pt x="5214" y="702"/>
                  </a:cubicBezTo>
                  <a:lnTo>
                    <a:pt x="4988" y="852"/>
                  </a:lnTo>
                  <a:lnTo>
                    <a:pt x="4888" y="852"/>
                  </a:lnTo>
                  <a:lnTo>
                    <a:pt x="4311" y="502"/>
                  </a:lnTo>
                  <a:cubicBezTo>
                    <a:pt x="4286" y="502"/>
                    <a:pt x="4286" y="476"/>
                    <a:pt x="4311" y="451"/>
                  </a:cubicBezTo>
                  <a:lnTo>
                    <a:pt x="4537" y="326"/>
                  </a:lnTo>
                  <a:cubicBezTo>
                    <a:pt x="4549" y="314"/>
                    <a:pt x="4568" y="307"/>
                    <a:pt x="4587" y="307"/>
                  </a:cubicBezTo>
                  <a:close/>
                  <a:moveTo>
                    <a:pt x="4086" y="608"/>
                  </a:moveTo>
                  <a:cubicBezTo>
                    <a:pt x="4111" y="608"/>
                    <a:pt x="4136" y="614"/>
                    <a:pt x="4161" y="627"/>
                  </a:cubicBezTo>
                  <a:lnTo>
                    <a:pt x="4687" y="928"/>
                  </a:lnTo>
                  <a:cubicBezTo>
                    <a:pt x="4737" y="953"/>
                    <a:pt x="4737" y="978"/>
                    <a:pt x="4687" y="1003"/>
                  </a:cubicBezTo>
                  <a:lnTo>
                    <a:pt x="4261" y="1278"/>
                  </a:lnTo>
                  <a:lnTo>
                    <a:pt x="4111" y="1278"/>
                  </a:lnTo>
                  <a:lnTo>
                    <a:pt x="3584" y="953"/>
                  </a:lnTo>
                  <a:cubicBezTo>
                    <a:pt x="3534" y="928"/>
                    <a:pt x="3534" y="903"/>
                    <a:pt x="3584" y="877"/>
                  </a:cubicBezTo>
                  <a:lnTo>
                    <a:pt x="4011" y="627"/>
                  </a:lnTo>
                  <a:cubicBezTo>
                    <a:pt x="4036" y="614"/>
                    <a:pt x="4061" y="608"/>
                    <a:pt x="4086" y="608"/>
                  </a:cubicBezTo>
                  <a:close/>
                  <a:moveTo>
                    <a:pt x="5389" y="783"/>
                  </a:moveTo>
                  <a:cubicBezTo>
                    <a:pt x="5408" y="783"/>
                    <a:pt x="5427" y="790"/>
                    <a:pt x="5439" y="802"/>
                  </a:cubicBezTo>
                  <a:lnTo>
                    <a:pt x="6016" y="1128"/>
                  </a:lnTo>
                  <a:cubicBezTo>
                    <a:pt x="6041" y="1153"/>
                    <a:pt x="6041" y="1178"/>
                    <a:pt x="6016" y="1178"/>
                  </a:cubicBezTo>
                  <a:lnTo>
                    <a:pt x="5790" y="1304"/>
                  </a:lnTo>
                  <a:cubicBezTo>
                    <a:pt x="5777" y="1316"/>
                    <a:pt x="5759" y="1322"/>
                    <a:pt x="5740" y="1322"/>
                  </a:cubicBezTo>
                  <a:cubicBezTo>
                    <a:pt x="5721" y="1322"/>
                    <a:pt x="5702" y="1316"/>
                    <a:pt x="5690" y="1304"/>
                  </a:cubicBezTo>
                  <a:lnTo>
                    <a:pt x="5113" y="978"/>
                  </a:lnTo>
                  <a:cubicBezTo>
                    <a:pt x="5088" y="953"/>
                    <a:pt x="5088" y="928"/>
                    <a:pt x="5113" y="928"/>
                  </a:cubicBezTo>
                  <a:lnTo>
                    <a:pt x="5339" y="802"/>
                  </a:lnTo>
                  <a:cubicBezTo>
                    <a:pt x="5351" y="790"/>
                    <a:pt x="5370" y="783"/>
                    <a:pt x="5389" y="783"/>
                  </a:cubicBezTo>
                  <a:close/>
                  <a:moveTo>
                    <a:pt x="4963" y="1078"/>
                  </a:moveTo>
                  <a:lnTo>
                    <a:pt x="5514" y="1404"/>
                  </a:lnTo>
                  <a:cubicBezTo>
                    <a:pt x="5539" y="1429"/>
                    <a:pt x="5539" y="1454"/>
                    <a:pt x="5514" y="1479"/>
                  </a:cubicBezTo>
                  <a:lnTo>
                    <a:pt x="5063" y="1730"/>
                  </a:lnTo>
                  <a:cubicBezTo>
                    <a:pt x="5051" y="1742"/>
                    <a:pt x="5026" y="1748"/>
                    <a:pt x="5001" y="1748"/>
                  </a:cubicBezTo>
                  <a:cubicBezTo>
                    <a:pt x="4975" y="1748"/>
                    <a:pt x="4950" y="1742"/>
                    <a:pt x="4938" y="1730"/>
                  </a:cubicBezTo>
                  <a:lnTo>
                    <a:pt x="4387" y="1429"/>
                  </a:lnTo>
                  <a:cubicBezTo>
                    <a:pt x="4361" y="1404"/>
                    <a:pt x="4361" y="1379"/>
                    <a:pt x="4387" y="1354"/>
                  </a:cubicBezTo>
                  <a:lnTo>
                    <a:pt x="4838" y="1078"/>
                  </a:lnTo>
                  <a:close/>
                  <a:moveTo>
                    <a:pt x="6241" y="1253"/>
                  </a:moveTo>
                  <a:lnTo>
                    <a:pt x="6818" y="1604"/>
                  </a:lnTo>
                  <a:cubicBezTo>
                    <a:pt x="6843" y="1604"/>
                    <a:pt x="6843" y="1629"/>
                    <a:pt x="6818" y="1654"/>
                  </a:cubicBezTo>
                  <a:lnTo>
                    <a:pt x="6592" y="1780"/>
                  </a:lnTo>
                  <a:cubicBezTo>
                    <a:pt x="6579" y="1792"/>
                    <a:pt x="6567" y="1799"/>
                    <a:pt x="6554" y="1799"/>
                  </a:cubicBezTo>
                  <a:cubicBezTo>
                    <a:pt x="6542" y="1799"/>
                    <a:pt x="6529" y="1792"/>
                    <a:pt x="6517" y="1780"/>
                  </a:cubicBezTo>
                  <a:lnTo>
                    <a:pt x="5940" y="1454"/>
                  </a:lnTo>
                  <a:cubicBezTo>
                    <a:pt x="5915" y="1429"/>
                    <a:pt x="5915" y="1404"/>
                    <a:pt x="5940" y="1404"/>
                  </a:cubicBezTo>
                  <a:lnTo>
                    <a:pt x="6166" y="1253"/>
                  </a:lnTo>
                  <a:close/>
                  <a:moveTo>
                    <a:pt x="2657" y="1479"/>
                  </a:moveTo>
                  <a:lnTo>
                    <a:pt x="3209" y="1805"/>
                  </a:lnTo>
                  <a:cubicBezTo>
                    <a:pt x="3234" y="1830"/>
                    <a:pt x="3234" y="1855"/>
                    <a:pt x="3209" y="1880"/>
                  </a:cubicBezTo>
                  <a:lnTo>
                    <a:pt x="2757" y="2131"/>
                  </a:lnTo>
                  <a:cubicBezTo>
                    <a:pt x="2745" y="2143"/>
                    <a:pt x="2720" y="2149"/>
                    <a:pt x="2695" y="2149"/>
                  </a:cubicBezTo>
                  <a:cubicBezTo>
                    <a:pt x="2670" y="2149"/>
                    <a:pt x="2645" y="2143"/>
                    <a:pt x="2632" y="2131"/>
                  </a:cubicBezTo>
                  <a:lnTo>
                    <a:pt x="2081" y="1830"/>
                  </a:lnTo>
                  <a:cubicBezTo>
                    <a:pt x="2056" y="1805"/>
                    <a:pt x="2056" y="1780"/>
                    <a:pt x="2081" y="1755"/>
                  </a:cubicBezTo>
                  <a:lnTo>
                    <a:pt x="2532" y="1479"/>
                  </a:lnTo>
                  <a:close/>
                  <a:moveTo>
                    <a:pt x="3346" y="1059"/>
                  </a:moveTo>
                  <a:cubicBezTo>
                    <a:pt x="3378" y="1059"/>
                    <a:pt x="3409" y="1065"/>
                    <a:pt x="3434" y="1078"/>
                  </a:cubicBezTo>
                  <a:lnTo>
                    <a:pt x="4762" y="1830"/>
                  </a:lnTo>
                  <a:cubicBezTo>
                    <a:pt x="4788" y="1855"/>
                    <a:pt x="4788" y="1880"/>
                    <a:pt x="4762" y="1905"/>
                  </a:cubicBezTo>
                  <a:lnTo>
                    <a:pt x="4311" y="2181"/>
                  </a:lnTo>
                  <a:lnTo>
                    <a:pt x="4186" y="2181"/>
                  </a:lnTo>
                  <a:lnTo>
                    <a:pt x="2858" y="1404"/>
                  </a:lnTo>
                  <a:cubicBezTo>
                    <a:pt x="2808" y="1379"/>
                    <a:pt x="2808" y="1329"/>
                    <a:pt x="2858" y="1304"/>
                  </a:cubicBezTo>
                  <a:lnTo>
                    <a:pt x="3259" y="1078"/>
                  </a:lnTo>
                  <a:cubicBezTo>
                    <a:pt x="3284" y="1065"/>
                    <a:pt x="3315" y="1059"/>
                    <a:pt x="3346" y="1059"/>
                  </a:cubicBezTo>
                  <a:close/>
                  <a:moveTo>
                    <a:pt x="5712" y="1535"/>
                  </a:moveTo>
                  <a:cubicBezTo>
                    <a:pt x="5734" y="1535"/>
                    <a:pt x="5752" y="1542"/>
                    <a:pt x="5765" y="1554"/>
                  </a:cubicBezTo>
                  <a:lnTo>
                    <a:pt x="6316" y="1880"/>
                  </a:lnTo>
                  <a:cubicBezTo>
                    <a:pt x="6341" y="1880"/>
                    <a:pt x="6341" y="1930"/>
                    <a:pt x="6316" y="1955"/>
                  </a:cubicBezTo>
                  <a:lnTo>
                    <a:pt x="5865" y="2206"/>
                  </a:lnTo>
                  <a:cubicBezTo>
                    <a:pt x="5853" y="2218"/>
                    <a:pt x="5834" y="2225"/>
                    <a:pt x="5812" y="2225"/>
                  </a:cubicBezTo>
                  <a:cubicBezTo>
                    <a:pt x="5790" y="2225"/>
                    <a:pt x="5765" y="2218"/>
                    <a:pt x="5740" y="2206"/>
                  </a:cubicBezTo>
                  <a:lnTo>
                    <a:pt x="5189" y="1880"/>
                  </a:lnTo>
                  <a:cubicBezTo>
                    <a:pt x="5163" y="1880"/>
                    <a:pt x="5163" y="1830"/>
                    <a:pt x="5189" y="1805"/>
                  </a:cubicBezTo>
                  <a:lnTo>
                    <a:pt x="5640" y="1554"/>
                  </a:lnTo>
                  <a:cubicBezTo>
                    <a:pt x="5665" y="1542"/>
                    <a:pt x="5690" y="1535"/>
                    <a:pt x="5712" y="1535"/>
                  </a:cubicBezTo>
                  <a:close/>
                  <a:moveTo>
                    <a:pt x="7018" y="1711"/>
                  </a:moveTo>
                  <a:cubicBezTo>
                    <a:pt x="7037" y="1711"/>
                    <a:pt x="7056" y="1717"/>
                    <a:pt x="7068" y="1730"/>
                  </a:cubicBezTo>
                  <a:lnTo>
                    <a:pt x="7645" y="2055"/>
                  </a:lnTo>
                  <a:cubicBezTo>
                    <a:pt x="7670" y="2080"/>
                    <a:pt x="7670" y="2106"/>
                    <a:pt x="7645" y="2131"/>
                  </a:cubicBezTo>
                  <a:lnTo>
                    <a:pt x="7419" y="2256"/>
                  </a:lnTo>
                  <a:lnTo>
                    <a:pt x="7319" y="2256"/>
                  </a:lnTo>
                  <a:lnTo>
                    <a:pt x="6742" y="1905"/>
                  </a:lnTo>
                  <a:cubicBezTo>
                    <a:pt x="6717" y="1905"/>
                    <a:pt x="6717" y="1880"/>
                    <a:pt x="6742" y="1855"/>
                  </a:cubicBezTo>
                  <a:lnTo>
                    <a:pt x="6968" y="1730"/>
                  </a:lnTo>
                  <a:cubicBezTo>
                    <a:pt x="6981" y="1717"/>
                    <a:pt x="6999" y="1711"/>
                    <a:pt x="7018" y="1711"/>
                  </a:cubicBezTo>
                  <a:close/>
                  <a:moveTo>
                    <a:pt x="1843" y="1911"/>
                  </a:moveTo>
                  <a:cubicBezTo>
                    <a:pt x="1868" y="1911"/>
                    <a:pt x="1893" y="1918"/>
                    <a:pt x="1905" y="1930"/>
                  </a:cubicBezTo>
                  <a:lnTo>
                    <a:pt x="2457" y="2231"/>
                  </a:lnTo>
                  <a:cubicBezTo>
                    <a:pt x="2482" y="2256"/>
                    <a:pt x="2482" y="2281"/>
                    <a:pt x="2457" y="2306"/>
                  </a:cubicBezTo>
                  <a:lnTo>
                    <a:pt x="2006" y="2582"/>
                  </a:lnTo>
                  <a:lnTo>
                    <a:pt x="1880" y="2582"/>
                  </a:lnTo>
                  <a:lnTo>
                    <a:pt x="1329" y="2256"/>
                  </a:lnTo>
                  <a:cubicBezTo>
                    <a:pt x="1304" y="2231"/>
                    <a:pt x="1304" y="2206"/>
                    <a:pt x="1329" y="2181"/>
                  </a:cubicBezTo>
                  <a:lnTo>
                    <a:pt x="1780" y="1930"/>
                  </a:lnTo>
                  <a:cubicBezTo>
                    <a:pt x="1793" y="1918"/>
                    <a:pt x="1818" y="1911"/>
                    <a:pt x="1843" y="1911"/>
                  </a:cubicBezTo>
                  <a:close/>
                  <a:moveTo>
                    <a:pt x="3406" y="1936"/>
                  </a:moveTo>
                  <a:cubicBezTo>
                    <a:pt x="3428" y="1936"/>
                    <a:pt x="3447" y="1943"/>
                    <a:pt x="3459" y="1955"/>
                  </a:cubicBezTo>
                  <a:lnTo>
                    <a:pt x="4011" y="2281"/>
                  </a:lnTo>
                  <a:cubicBezTo>
                    <a:pt x="4036" y="2281"/>
                    <a:pt x="4036" y="2331"/>
                    <a:pt x="4011" y="2356"/>
                  </a:cubicBezTo>
                  <a:lnTo>
                    <a:pt x="3559" y="2607"/>
                  </a:lnTo>
                  <a:cubicBezTo>
                    <a:pt x="3547" y="2619"/>
                    <a:pt x="3528" y="2626"/>
                    <a:pt x="3506" y="2626"/>
                  </a:cubicBezTo>
                  <a:cubicBezTo>
                    <a:pt x="3484" y="2626"/>
                    <a:pt x="3459" y="2619"/>
                    <a:pt x="3434" y="2607"/>
                  </a:cubicBezTo>
                  <a:lnTo>
                    <a:pt x="2883" y="2281"/>
                  </a:lnTo>
                  <a:cubicBezTo>
                    <a:pt x="2858" y="2281"/>
                    <a:pt x="2858" y="2231"/>
                    <a:pt x="2883" y="2206"/>
                  </a:cubicBezTo>
                  <a:lnTo>
                    <a:pt x="3334" y="1955"/>
                  </a:lnTo>
                  <a:cubicBezTo>
                    <a:pt x="3359" y="1943"/>
                    <a:pt x="3384" y="1936"/>
                    <a:pt x="3406" y="1936"/>
                  </a:cubicBezTo>
                  <a:close/>
                  <a:moveTo>
                    <a:pt x="5038" y="1980"/>
                  </a:moveTo>
                  <a:lnTo>
                    <a:pt x="5564" y="2306"/>
                  </a:lnTo>
                  <a:cubicBezTo>
                    <a:pt x="5615" y="2331"/>
                    <a:pt x="5615" y="2356"/>
                    <a:pt x="5564" y="2381"/>
                  </a:cubicBezTo>
                  <a:lnTo>
                    <a:pt x="5113" y="2632"/>
                  </a:lnTo>
                  <a:cubicBezTo>
                    <a:pt x="5101" y="2644"/>
                    <a:pt x="5082" y="2651"/>
                    <a:pt x="5060" y="2651"/>
                  </a:cubicBezTo>
                  <a:cubicBezTo>
                    <a:pt x="5038" y="2651"/>
                    <a:pt x="5013" y="2644"/>
                    <a:pt x="4988" y="2632"/>
                  </a:cubicBezTo>
                  <a:lnTo>
                    <a:pt x="4462" y="2331"/>
                  </a:lnTo>
                  <a:cubicBezTo>
                    <a:pt x="4412" y="2306"/>
                    <a:pt x="4412" y="2281"/>
                    <a:pt x="4462" y="2256"/>
                  </a:cubicBezTo>
                  <a:lnTo>
                    <a:pt x="4888" y="2005"/>
                  </a:lnTo>
                  <a:cubicBezTo>
                    <a:pt x="4938" y="1980"/>
                    <a:pt x="4988" y="1980"/>
                    <a:pt x="5038" y="1980"/>
                  </a:cubicBezTo>
                  <a:close/>
                  <a:moveTo>
                    <a:pt x="6520" y="2012"/>
                  </a:moveTo>
                  <a:cubicBezTo>
                    <a:pt x="6542" y="2012"/>
                    <a:pt x="6567" y="2018"/>
                    <a:pt x="6592" y="2030"/>
                  </a:cubicBezTo>
                  <a:lnTo>
                    <a:pt x="7118" y="2331"/>
                  </a:lnTo>
                  <a:cubicBezTo>
                    <a:pt x="7168" y="2356"/>
                    <a:pt x="7168" y="2406"/>
                    <a:pt x="7118" y="2406"/>
                  </a:cubicBezTo>
                  <a:lnTo>
                    <a:pt x="6692" y="2682"/>
                  </a:lnTo>
                  <a:lnTo>
                    <a:pt x="6542" y="2682"/>
                  </a:lnTo>
                  <a:lnTo>
                    <a:pt x="6016" y="2356"/>
                  </a:lnTo>
                  <a:cubicBezTo>
                    <a:pt x="5965" y="2331"/>
                    <a:pt x="5965" y="2306"/>
                    <a:pt x="6016" y="2281"/>
                  </a:cubicBezTo>
                  <a:lnTo>
                    <a:pt x="6467" y="2030"/>
                  </a:lnTo>
                  <a:cubicBezTo>
                    <a:pt x="6479" y="2018"/>
                    <a:pt x="6498" y="2012"/>
                    <a:pt x="6520" y="2012"/>
                  </a:cubicBezTo>
                  <a:close/>
                  <a:moveTo>
                    <a:pt x="7820" y="2187"/>
                  </a:moveTo>
                  <a:cubicBezTo>
                    <a:pt x="7839" y="2187"/>
                    <a:pt x="7858" y="2193"/>
                    <a:pt x="7870" y="2206"/>
                  </a:cubicBezTo>
                  <a:lnTo>
                    <a:pt x="8447" y="2532"/>
                  </a:lnTo>
                  <a:cubicBezTo>
                    <a:pt x="8472" y="2557"/>
                    <a:pt x="8472" y="2582"/>
                    <a:pt x="8447" y="2582"/>
                  </a:cubicBezTo>
                  <a:lnTo>
                    <a:pt x="8221" y="2707"/>
                  </a:lnTo>
                  <a:cubicBezTo>
                    <a:pt x="8209" y="2720"/>
                    <a:pt x="8190" y="2726"/>
                    <a:pt x="8171" y="2726"/>
                  </a:cubicBezTo>
                  <a:cubicBezTo>
                    <a:pt x="8152" y="2726"/>
                    <a:pt x="8133" y="2720"/>
                    <a:pt x="8121" y="2707"/>
                  </a:cubicBezTo>
                  <a:lnTo>
                    <a:pt x="7544" y="2381"/>
                  </a:lnTo>
                  <a:cubicBezTo>
                    <a:pt x="7519" y="2356"/>
                    <a:pt x="7519" y="2331"/>
                    <a:pt x="7544" y="2331"/>
                  </a:cubicBezTo>
                  <a:lnTo>
                    <a:pt x="7770" y="2206"/>
                  </a:lnTo>
                  <a:cubicBezTo>
                    <a:pt x="7783" y="2193"/>
                    <a:pt x="7801" y="2187"/>
                    <a:pt x="7820" y="2187"/>
                  </a:cubicBezTo>
                  <a:close/>
                  <a:moveTo>
                    <a:pt x="1100" y="2337"/>
                  </a:moveTo>
                  <a:cubicBezTo>
                    <a:pt x="1122" y="2337"/>
                    <a:pt x="1141" y="2344"/>
                    <a:pt x="1153" y="2356"/>
                  </a:cubicBezTo>
                  <a:lnTo>
                    <a:pt x="1705" y="2682"/>
                  </a:lnTo>
                  <a:cubicBezTo>
                    <a:pt x="1730" y="2682"/>
                    <a:pt x="1730" y="2732"/>
                    <a:pt x="1705" y="2757"/>
                  </a:cubicBezTo>
                  <a:lnTo>
                    <a:pt x="1254" y="3008"/>
                  </a:lnTo>
                  <a:cubicBezTo>
                    <a:pt x="1241" y="3020"/>
                    <a:pt x="1222" y="3027"/>
                    <a:pt x="1200" y="3027"/>
                  </a:cubicBezTo>
                  <a:cubicBezTo>
                    <a:pt x="1178" y="3027"/>
                    <a:pt x="1153" y="3020"/>
                    <a:pt x="1128" y="3008"/>
                  </a:cubicBezTo>
                  <a:lnTo>
                    <a:pt x="602" y="2682"/>
                  </a:lnTo>
                  <a:cubicBezTo>
                    <a:pt x="552" y="2682"/>
                    <a:pt x="552" y="2632"/>
                    <a:pt x="577" y="2607"/>
                  </a:cubicBezTo>
                  <a:lnTo>
                    <a:pt x="1028" y="2356"/>
                  </a:lnTo>
                  <a:cubicBezTo>
                    <a:pt x="1053" y="2344"/>
                    <a:pt x="1078" y="2337"/>
                    <a:pt x="1100" y="2337"/>
                  </a:cubicBezTo>
                  <a:close/>
                  <a:moveTo>
                    <a:pt x="2732" y="2381"/>
                  </a:moveTo>
                  <a:lnTo>
                    <a:pt x="3259" y="2707"/>
                  </a:lnTo>
                  <a:cubicBezTo>
                    <a:pt x="3309" y="2732"/>
                    <a:pt x="3309" y="2757"/>
                    <a:pt x="3259" y="2782"/>
                  </a:cubicBezTo>
                  <a:lnTo>
                    <a:pt x="2808" y="3033"/>
                  </a:lnTo>
                  <a:cubicBezTo>
                    <a:pt x="2795" y="3045"/>
                    <a:pt x="2776" y="3052"/>
                    <a:pt x="2754" y="3052"/>
                  </a:cubicBezTo>
                  <a:cubicBezTo>
                    <a:pt x="2732" y="3052"/>
                    <a:pt x="2707" y="3045"/>
                    <a:pt x="2682" y="3033"/>
                  </a:cubicBezTo>
                  <a:lnTo>
                    <a:pt x="2156" y="2732"/>
                  </a:lnTo>
                  <a:cubicBezTo>
                    <a:pt x="2106" y="2707"/>
                    <a:pt x="2106" y="2682"/>
                    <a:pt x="2156" y="2657"/>
                  </a:cubicBezTo>
                  <a:lnTo>
                    <a:pt x="2582" y="2381"/>
                  </a:lnTo>
                  <a:close/>
                  <a:moveTo>
                    <a:pt x="4214" y="2413"/>
                  </a:moveTo>
                  <a:cubicBezTo>
                    <a:pt x="4236" y="2413"/>
                    <a:pt x="4261" y="2419"/>
                    <a:pt x="4286" y="2431"/>
                  </a:cubicBezTo>
                  <a:lnTo>
                    <a:pt x="4813" y="2732"/>
                  </a:lnTo>
                  <a:cubicBezTo>
                    <a:pt x="4863" y="2757"/>
                    <a:pt x="4863" y="2782"/>
                    <a:pt x="4813" y="2807"/>
                  </a:cubicBezTo>
                  <a:lnTo>
                    <a:pt x="4387" y="3083"/>
                  </a:lnTo>
                  <a:lnTo>
                    <a:pt x="4236" y="3083"/>
                  </a:lnTo>
                  <a:lnTo>
                    <a:pt x="3710" y="2757"/>
                  </a:lnTo>
                  <a:cubicBezTo>
                    <a:pt x="3660" y="2732"/>
                    <a:pt x="3660" y="2707"/>
                    <a:pt x="3710" y="2682"/>
                  </a:cubicBezTo>
                  <a:lnTo>
                    <a:pt x="4161" y="2431"/>
                  </a:lnTo>
                  <a:cubicBezTo>
                    <a:pt x="4173" y="2419"/>
                    <a:pt x="4192" y="2413"/>
                    <a:pt x="4214" y="2413"/>
                  </a:cubicBezTo>
                  <a:close/>
                  <a:moveTo>
                    <a:pt x="5768" y="2438"/>
                  </a:moveTo>
                  <a:cubicBezTo>
                    <a:pt x="5790" y="2438"/>
                    <a:pt x="5815" y="2444"/>
                    <a:pt x="5840" y="2456"/>
                  </a:cubicBezTo>
                  <a:lnTo>
                    <a:pt x="6392" y="2782"/>
                  </a:lnTo>
                  <a:cubicBezTo>
                    <a:pt x="6417" y="2782"/>
                    <a:pt x="6417" y="2832"/>
                    <a:pt x="6392" y="2857"/>
                  </a:cubicBezTo>
                  <a:lnTo>
                    <a:pt x="5940" y="3108"/>
                  </a:lnTo>
                  <a:cubicBezTo>
                    <a:pt x="5915" y="3121"/>
                    <a:pt x="5890" y="3127"/>
                    <a:pt x="5868" y="3127"/>
                  </a:cubicBezTo>
                  <a:cubicBezTo>
                    <a:pt x="5846" y="3127"/>
                    <a:pt x="5828" y="3121"/>
                    <a:pt x="5815" y="3108"/>
                  </a:cubicBezTo>
                  <a:lnTo>
                    <a:pt x="5264" y="2782"/>
                  </a:lnTo>
                  <a:cubicBezTo>
                    <a:pt x="5239" y="2782"/>
                    <a:pt x="5239" y="2732"/>
                    <a:pt x="5264" y="2707"/>
                  </a:cubicBezTo>
                  <a:lnTo>
                    <a:pt x="5715" y="2456"/>
                  </a:lnTo>
                  <a:cubicBezTo>
                    <a:pt x="5727" y="2444"/>
                    <a:pt x="5746" y="2438"/>
                    <a:pt x="5768" y="2438"/>
                  </a:cubicBezTo>
                  <a:close/>
                  <a:moveTo>
                    <a:pt x="7331" y="2488"/>
                  </a:moveTo>
                  <a:cubicBezTo>
                    <a:pt x="7356" y="2488"/>
                    <a:pt x="7382" y="2494"/>
                    <a:pt x="7394" y="2507"/>
                  </a:cubicBezTo>
                  <a:lnTo>
                    <a:pt x="7945" y="2807"/>
                  </a:lnTo>
                  <a:cubicBezTo>
                    <a:pt x="7970" y="2832"/>
                    <a:pt x="7970" y="2857"/>
                    <a:pt x="7945" y="2882"/>
                  </a:cubicBezTo>
                  <a:lnTo>
                    <a:pt x="7494" y="3133"/>
                  </a:lnTo>
                  <a:cubicBezTo>
                    <a:pt x="7482" y="3146"/>
                    <a:pt x="7457" y="3152"/>
                    <a:pt x="7432" y="3152"/>
                  </a:cubicBezTo>
                  <a:cubicBezTo>
                    <a:pt x="7407" y="3152"/>
                    <a:pt x="7382" y="3146"/>
                    <a:pt x="7369" y="3133"/>
                  </a:cubicBezTo>
                  <a:lnTo>
                    <a:pt x="6818" y="2832"/>
                  </a:lnTo>
                  <a:cubicBezTo>
                    <a:pt x="6793" y="2807"/>
                    <a:pt x="6793" y="2782"/>
                    <a:pt x="6818" y="2757"/>
                  </a:cubicBezTo>
                  <a:lnTo>
                    <a:pt x="7269" y="2507"/>
                  </a:lnTo>
                  <a:cubicBezTo>
                    <a:pt x="7281" y="2494"/>
                    <a:pt x="7306" y="2488"/>
                    <a:pt x="7331" y="2488"/>
                  </a:cubicBezTo>
                  <a:close/>
                  <a:moveTo>
                    <a:pt x="8672" y="2657"/>
                  </a:moveTo>
                  <a:lnTo>
                    <a:pt x="9249" y="3008"/>
                  </a:lnTo>
                  <a:cubicBezTo>
                    <a:pt x="9274" y="3008"/>
                    <a:pt x="9274" y="3033"/>
                    <a:pt x="9249" y="3058"/>
                  </a:cubicBezTo>
                  <a:lnTo>
                    <a:pt x="9023" y="3183"/>
                  </a:lnTo>
                  <a:cubicBezTo>
                    <a:pt x="9011" y="3196"/>
                    <a:pt x="8998" y="3202"/>
                    <a:pt x="8986" y="3202"/>
                  </a:cubicBezTo>
                  <a:cubicBezTo>
                    <a:pt x="8973" y="3202"/>
                    <a:pt x="8960" y="3196"/>
                    <a:pt x="8948" y="3183"/>
                  </a:cubicBezTo>
                  <a:lnTo>
                    <a:pt x="8371" y="2857"/>
                  </a:lnTo>
                  <a:cubicBezTo>
                    <a:pt x="8346" y="2832"/>
                    <a:pt x="8346" y="2807"/>
                    <a:pt x="8371" y="2807"/>
                  </a:cubicBezTo>
                  <a:lnTo>
                    <a:pt x="8597" y="2657"/>
                  </a:lnTo>
                  <a:close/>
                  <a:moveTo>
                    <a:pt x="1908" y="2814"/>
                  </a:moveTo>
                  <a:cubicBezTo>
                    <a:pt x="1930" y="2814"/>
                    <a:pt x="1955" y="2820"/>
                    <a:pt x="1980" y="2832"/>
                  </a:cubicBezTo>
                  <a:lnTo>
                    <a:pt x="2507" y="3133"/>
                  </a:lnTo>
                  <a:cubicBezTo>
                    <a:pt x="2557" y="3158"/>
                    <a:pt x="2557" y="3183"/>
                    <a:pt x="2507" y="3208"/>
                  </a:cubicBezTo>
                  <a:lnTo>
                    <a:pt x="2081" y="3484"/>
                  </a:lnTo>
                  <a:lnTo>
                    <a:pt x="1930" y="3484"/>
                  </a:lnTo>
                  <a:lnTo>
                    <a:pt x="1404" y="3158"/>
                  </a:lnTo>
                  <a:cubicBezTo>
                    <a:pt x="1354" y="3133"/>
                    <a:pt x="1354" y="3108"/>
                    <a:pt x="1404" y="3083"/>
                  </a:cubicBezTo>
                  <a:lnTo>
                    <a:pt x="1855" y="2832"/>
                  </a:lnTo>
                  <a:cubicBezTo>
                    <a:pt x="1868" y="2820"/>
                    <a:pt x="1886" y="2814"/>
                    <a:pt x="1908" y="2814"/>
                  </a:cubicBezTo>
                  <a:close/>
                  <a:moveTo>
                    <a:pt x="3462" y="2839"/>
                  </a:moveTo>
                  <a:cubicBezTo>
                    <a:pt x="3484" y="2839"/>
                    <a:pt x="3509" y="2845"/>
                    <a:pt x="3534" y="2857"/>
                  </a:cubicBezTo>
                  <a:lnTo>
                    <a:pt x="4086" y="3183"/>
                  </a:lnTo>
                  <a:cubicBezTo>
                    <a:pt x="4111" y="3183"/>
                    <a:pt x="4111" y="3233"/>
                    <a:pt x="4086" y="3258"/>
                  </a:cubicBezTo>
                  <a:lnTo>
                    <a:pt x="3635" y="3509"/>
                  </a:lnTo>
                  <a:cubicBezTo>
                    <a:pt x="3610" y="3522"/>
                    <a:pt x="3584" y="3528"/>
                    <a:pt x="3563" y="3528"/>
                  </a:cubicBezTo>
                  <a:cubicBezTo>
                    <a:pt x="3541" y="3528"/>
                    <a:pt x="3522" y="3522"/>
                    <a:pt x="3509" y="3509"/>
                  </a:cubicBezTo>
                  <a:lnTo>
                    <a:pt x="2958" y="3183"/>
                  </a:lnTo>
                  <a:cubicBezTo>
                    <a:pt x="2933" y="3183"/>
                    <a:pt x="2933" y="3133"/>
                    <a:pt x="2958" y="3108"/>
                  </a:cubicBezTo>
                  <a:lnTo>
                    <a:pt x="3409" y="2857"/>
                  </a:lnTo>
                  <a:cubicBezTo>
                    <a:pt x="3422" y="2845"/>
                    <a:pt x="3440" y="2839"/>
                    <a:pt x="3462" y="2839"/>
                  </a:cubicBezTo>
                  <a:close/>
                  <a:moveTo>
                    <a:pt x="5026" y="2889"/>
                  </a:moveTo>
                  <a:cubicBezTo>
                    <a:pt x="5051" y="2889"/>
                    <a:pt x="5076" y="2895"/>
                    <a:pt x="5088" y="2908"/>
                  </a:cubicBezTo>
                  <a:lnTo>
                    <a:pt x="5640" y="3208"/>
                  </a:lnTo>
                  <a:cubicBezTo>
                    <a:pt x="5665" y="3233"/>
                    <a:pt x="5665" y="3258"/>
                    <a:pt x="5640" y="3283"/>
                  </a:cubicBezTo>
                  <a:lnTo>
                    <a:pt x="5189" y="3534"/>
                  </a:lnTo>
                  <a:cubicBezTo>
                    <a:pt x="5176" y="3547"/>
                    <a:pt x="5151" y="3553"/>
                    <a:pt x="5126" y="3553"/>
                  </a:cubicBezTo>
                  <a:cubicBezTo>
                    <a:pt x="5101" y="3553"/>
                    <a:pt x="5076" y="3547"/>
                    <a:pt x="5063" y="3534"/>
                  </a:cubicBezTo>
                  <a:lnTo>
                    <a:pt x="4512" y="3233"/>
                  </a:lnTo>
                  <a:cubicBezTo>
                    <a:pt x="4487" y="3208"/>
                    <a:pt x="4487" y="3183"/>
                    <a:pt x="4512" y="3158"/>
                  </a:cubicBezTo>
                  <a:lnTo>
                    <a:pt x="4963" y="2908"/>
                  </a:lnTo>
                  <a:cubicBezTo>
                    <a:pt x="4975" y="2895"/>
                    <a:pt x="5001" y="2889"/>
                    <a:pt x="5026" y="2889"/>
                  </a:cubicBezTo>
                  <a:close/>
                  <a:moveTo>
                    <a:pt x="6579" y="2914"/>
                  </a:moveTo>
                  <a:cubicBezTo>
                    <a:pt x="6605" y="2914"/>
                    <a:pt x="6630" y="2920"/>
                    <a:pt x="6642" y="2933"/>
                  </a:cubicBezTo>
                  <a:lnTo>
                    <a:pt x="7194" y="3233"/>
                  </a:lnTo>
                  <a:cubicBezTo>
                    <a:pt x="7219" y="3258"/>
                    <a:pt x="7219" y="3309"/>
                    <a:pt x="7194" y="3309"/>
                  </a:cubicBezTo>
                  <a:lnTo>
                    <a:pt x="6742" y="3584"/>
                  </a:lnTo>
                  <a:lnTo>
                    <a:pt x="6617" y="3584"/>
                  </a:lnTo>
                  <a:lnTo>
                    <a:pt x="6066" y="3258"/>
                  </a:lnTo>
                  <a:cubicBezTo>
                    <a:pt x="6041" y="3233"/>
                    <a:pt x="6041" y="3208"/>
                    <a:pt x="6066" y="3183"/>
                  </a:cubicBezTo>
                  <a:lnTo>
                    <a:pt x="6517" y="2933"/>
                  </a:lnTo>
                  <a:cubicBezTo>
                    <a:pt x="6529" y="2920"/>
                    <a:pt x="6554" y="2914"/>
                    <a:pt x="6579" y="2914"/>
                  </a:cubicBezTo>
                  <a:close/>
                  <a:moveTo>
                    <a:pt x="8143" y="2939"/>
                  </a:moveTo>
                  <a:cubicBezTo>
                    <a:pt x="8165" y="2939"/>
                    <a:pt x="8184" y="2945"/>
                    <a:pt x="8196" y="2958"/>
                  </a:cubicBezTo>
                  <a:lnTo>
                    <a:pt x="8747" y="3283"/>
                  </a:lnTo>
                  <a:cubicBezTo>
                    <a:pt x="8772" y="3309"/>
                    <a:pt x="8772" y="3334"/>
                    <a:pt x="8747" y="3359"/>
                  </a:cubicBezTo>
                  <a:lnTo>
                    <a:pt x="8296" y="3609"/>
                  </a:lnTo>
                  <a:cubicBezTo>
                    <a:pt x="8284" y="3622"/>
                    <a:pt x="8265" y="3628"/>
                    <a:pt x="8243" y="3628"/>
                  </a:cubicBezTo>
                  <a:cubicBezTo>
                    <a:pt x="8221" y="3628"/>
                    <a:pt x="8196" y="3622"/>
                    <a:pt x="8171" y="3609"/>
                  </a:cubicBezTo>
                  <a:lnTo>
                    <a:pt x="7645" y="3283"/>
                  </a:lnTo>
                  <a:cubicBezTo>
                    <a:pt x="7595" y="3283"/>
                    <a:pt x="7595" y="3233"/>
                    <a:pt x="7645" y="3208"/>
                  </a:cubicBezTo>
                  <a:lnTo>
                    <a:pt x="8071" y="2958"/>
                  </a:lnTo>
                  <a:cubicBezTo>
                    <a:pt x="8096" y="2945"/>
                    <a:pt x="8121" y="2939"/>
                    <a:pt x="8143" y="2939"/>
                  </a:cubicBezTo>
                  <a:close/>
                  <a:moveTo>
                    <a:pt x="9449" y="3114"/>
                  </a:moveTo>
                  <a:cubicBezTo>
                    <a:pt x="9468" y="3114"/>
                    <a:pt x="9487" y="3121"/>
                    <a:pt x="9499" y="3133"/>
                  </a:cubicBezTo>
                  <a:lnTo>
                    <a:pt x="10076" y="3459"/>
                  </a:lnTo>
                  <a:cubicBezTo>
                    <a:pt x="10101" y="3484"/>
                    <a:pt x="10101" y="3509"/>
                    <a:pt x="10076" y="3534"/>
                  </a:cubicBezTo>
                  <a:lnTo>
                    <a:pt x="9850" y="3659"/>
                  </a:lnTo>
                  <a:lnTo>
                    <a:pt x="9750" y="3659"/>
                  </a:lnTo>
                  <a:lnTo>
                    <a:pt x="9173" y="3309"/>
                  </a:lnTo>
                  <a:cubicBezTo>
                    <a:pt x="9148" y="3309"/>
                    <a:pt x="9148" y="3283"/>
                    <a:pt x="9173" y="3258"/>
                  </a:cubicBezTo>
                  <a:lnTo>
                    <a:pt x="9399" y="3133"/>
                  </a:lnTo>
                  <a:cubicBezTo>
                    <a:pt x="9412" y="3121"/>
                    <a:pt x="9430" y="3114"/>
                    <a:pt x="9449" y="3114"/>
                  </a:cubicBezTo>
                  <a:close/>
                  <a:moveTo>
                    <a:pt x="2782" y="3283"/>
                  </a:moveTo>
                  <a:lnTo>
                    <a:pt x="3334" y="3609"/>
                  </a:lnTo>
                  <a:cubicBezTo>
                    <a:pt x="3359" y="3634"/>
                    <a:pt x="3359" y="3659"/>
                    <a:pt x="3334" y="3684"/>
                  </a:cubicBezTo>
                  <a:lnTo>
                    <a:pt x="2883" y="3935"/>
                  </a:lnTo>
                  <a:cubicBezTo>
                    <a:pt x="2870" y="3948"/>
                    <a:pt x="2845" y="3954"/>
                    <a:pt x="2820" y="3954"/>
                  </a:cubicBezTo>
                  <a:cubicBezTo>
                    <a:pt x="2795" y="3954"/>
                    <a:pt x="2770" y="3948"/>
                    <a:pt x="2757" y="3935"/>
                  </a:cubicBezTo>
                  <a:lnTo>
                    <a:pt x="2206" y="3634"/>
                  </a:lnTo>
                  <a:cubicBezTo>
                    <a:pt x="2181" y="3609"/>
                    <a:pt x="2181" y="3584"/>
                    <a:pt x="2206" y="3559"/>
                  </a:cubicBezTo>
                  <a:lnTo>
                    <a:pt x="2657" y="3309"/>
                  </a:lnTo>
                  <a:cubicBezTo>
                    <a:pt x="2682" y="3283"/>
                    <a:pt x="2757" y="3283"/>
                    <a:pt x="2782" y="3283"/>
                  </a:cubicBezTo>
                  <a:close/>
                  <a:moveTo>
                    <a:pt x="4274" y="3315"/>
                  </a:moveTo>
                  <a:cubicBezTo>
                    <a:pt x="4299" y="3315"/>
                    <a:pt x="4324" y="3321"/>
                    <a:pt x="4336" y="3334"/>
                  </a:cubicBezTo>
                  <a:lnTo>
                    <a:pt x="4888" y="3634"/>
                  </a:lnTo>
                  <a:cubicBezTo>
                    <a:pt x="4913" y="3659"/>
                    <a:pt x="4913" y="3684"/>
                    <a:pt x="4888" y="3710"/>
                  </a:cubicBezTo>
                  <a:lnTo>
                    <a:pt x="4437" y="3985"/>
                  </a:lnTo>
                  <a:lnTo>
                    <a:pt x="4311" y="3985"/>
                  </a:lnTo>
                  <a:lnTo>
                    <a:pt x="3760" y="3659"/>
                  </a:lnTo>
                  <a:cubicBezTo>
                    <a:pt x="3735" y="3634"/>
                    <a:pt x="3735" y="3609"/>
                    <a:pt x="3760" y="3584"/>
                  </a:cubicBezTo>
                  <a:lnTo>
                    <a:pt x="4211" y="3334"/>
                  </a:lnTo>
                  <a:cubicBezTo>
                    <a:pt x="4224" y="3321"/>
                    <a:pt x="4249" y="3315"/>
                    <a:pt x="4274" y="3315"/>
                  </a:cubicBezTo>
                  <a:close/>
                  <a:moveTo>
                    <a:pt x="5837" y="3340"/>
                  </a:moveTo>
                  <a:cubicBezTo>
                    <a:pt x="5859" y="3340"/>
                    <a:pt x="5878" y="3346"/>
                    <a:pt x="5890" y="3359"/>
                  </a:cubicBezTo>
                  <a:lnTo>
                    <a:pt x="6442" y="3684"/>
                  </a:lnTo>
                  <a:cubicBezTo>
                    <a:pt x="6467" y="3684"/>
                    <a:pt x="6467" y="3735"/>
                    <a:pt x="6442" y="3760"/>
                  </a:cubicBezTo>
                  <a:lnTo>
                    <a:pt x="5991" y="4010"/>
                  </a:lnTo>
                  <a:cubicBezTo>
                    <a:pt x="5978" y="4023"/>
                    <a:pt x="5959" y="4029"/>
                    <a:pt x="5937" y="4029"/>
                  </a:cubicBezTo>
                  <a:cubicBezTo>
                    <a:pt x="5915" y="4029"/>
                    <a:pt x="5890" y="4023"/>
                    <a:pt x="5865" y="4010"/>
                  </a:cubicBezTo>
                  <a:lnTo>
                    <a:pt x="5339" y="3684"/>
                  </a:lnTo>
                  <a:cubicBezTo>
                    <a:pt x="5289" y="3684"/>
                    <a:pt x="5289" y="3634"/>
                    <a:pt x="5339" y="3609"/>
                  </a:cubicBezTo>
                  <a:lnTo>
                    <a:pt x="5765" y="3359"/>
                  </a:lnTo>
                  <a:cubicBezTo>
                    <a:pt x="5790" y="3346"/>
                    <a:pt x="5815" y="3340"/>
                    <a:pt x="5837" y="3340"/>
                  </a:cubicBezTo>
                  <a:close/>
                  <a:moveTo>
                    <a:pt x="7394" y="3390"/>
                  </a:moveTo>
                  <a:cubicBezTo>
                    <a:pt x="7419" y="3390"/>
                    <a:pt x="7444" y="3396"/>
                    <a:pt x="7469" y="3409"/>
                  </a:cubicBezTo>
                  <a:lnTo>
                    <a:pt x="7996" y="3710"/>
                  </a:lnTo>
                  <a:cubicBezTo>
                    <a:pt x="8046" y="3735"/>
                    <a:pt x="8046" y="3760"/>
                    <a:pt x="7996" y="3785"/>
                  </a:cubicBezTo>
                  <a:lnTo>
                    <a:pt x="7544" y="4035"/>
                  </a:lnTo>
                  <a:cubicBezTo>
                    <a:pt x="7532" y="4048"/>
                    <a:pt x="7513" y="4054"/>
                    <a:pt x="7491" y="4054"/>
                  </a:cubicBezTo>
                  <a:cubicBezTo>
                    <a:pt x="7469" y="4054"/>
                    <a:pt x="7444" y="4048"/>
                    <a:pt x="7419" y="4035"/>
                  </a:cubicBezTo>
                  <a:lnTo>
                    <a:pt x="6893" y="3735"/>
                  </a:lnTo>
                  <a:cubicBezTo>
                    <a:pt x="6843" y="3710"/>
                    <a:pt x="6843" y="3684"/>
                    <a:pt x="6893" y="3659"/>
                  </a:cubicBezTo>
                  <a:lnTo>
                    <a:pt x="7319" y="3409"/>
                  </a:lnTo>
                  <a:cubicBezTo>
                    <a:pt x="7344" y="3396"/>
                    <a:pt x="7369" y="3390"/>
                    <a:pt x="7394" y="3390"/>
                  </a:cubicBezTo>
                  <a:close/>
                  <a:moveTo>
                    <a:pt x="8951" y="3415"/>
                  </a:moveTo>
                  <a:cubicBezTo>
                    <a:pt x="8973" y="3415"/>
                    <a:pt x="8998" y="3421"/>
                    <a:pt x="9023" y="3434"/>
                  </a:cubicBezTo>
                  <a:lnTo>
                    <a:pt x="9549" y="3735"/>
                  </a:lnTo>
                  <a:cubicBezTo>
                    <a:pt x="9600" y="3760"/>
                    <a:pt x="9600" y="3810"/>
                    <a:pt x="9549" y="3810"/>
                  </a:cubicBezTo>
                  <a:lnTo>
                    <a:pt x="9123" y="4085"/>
                  </a:lnTo>
                  <a:lnTo>
                    <a:pt x="8998" y="4085"/>
                  </a:lnTo>
                  <a:lnTo>
                    <a:pt x="8447" y="3760"/>
                  </a:lnTo>
                  <a:cubicBezTo>
                    <a:pt x="8397" y="3735"/>
                    <a:pt x="8397" y="3710"/>
                    <a:pt x="8447" y="3684"/>
                  </a:cubicBezTo>
                  <a:lnTo>
                    <a:pt x="8898" y="3434"/>
                  </a:lnTo>
                  <a:cubicBezTo>
                    <a:pt x="8910" y="3421"/>
                    <a:pt x="8929" y="3415"/>
                    <a:pt x="8951" y="3415"/>
                  </a:cubicBezTo>
                  <a:close/>
                  <a:moveTo>
                    <a:pt x="10251" y="3590"/>
                  </a:moveTo>
                  <a:cubicBezTo>
                    <a:pt x="10270" y="3590"/>
                    <a:pt x="10289" y="3597"/>
                    <a:pt x="10301" y="3609"/>
                  </a:cubicBezTo>
                  <a:lnTo>
                    <a:pt x="10878" y="3935"/>
                  </a:lnTo>
                  <a:cubicBezTo>
                    <a:pt x="10903" y="3960"/>
                    <a:pt x="10903" y="3985"/>
                    <a:pt x="10878" y="3985"/>
                  </a:cubicBezTo>
                  <a:lnTo>
                    <a:pt x="10652" y="4111"/>
                  </a:lnTo>
                  <a:cubicBezTo>
                    <a:pt x="10640" y="4123"/>
                    <a:pt x="10621" y="4129"/>
                    <a:pt x="10602" y="4129"/>
                  </a:cubicBezTo>
                  <a:cubicBezTo>
                    <a:pt x="10583" y="4129"/>
                    <a:pt x="10564" y="4123"/>
                    <a:pt x="10552" y="4111"/>
                  </a:cubicBezTo>
                  <a:lnTo>
                    <a:pt x="9976" y="3785"/>
                  </a:lnTo>
                  <a:cubicBezTo>
                    <a:pt x="9950" y="3785"/>
                    <a:pt x="9950" y="3760"/>
                    <a:pt x="9976" y="3735"/>
                  </a:cubicBezTo>
                  <a:lnTo>
                    <a:pt x="10201" y="3609"/>
                  </a:lnTo>
                  <a:cubicBezTo>
                    <a:pt x="10214" y="3597"/>
                    <a:pt x="10232" y="3590"/>
                    <a:pt x="10251" y="3590"/>
                  </a:cubicBezTo>
                  <a:close/>
                  <a:moveTo>
                    <a:pt x="3531" y="3741"/>
                  </a:moveTo>
                  <a:cubicBezTo>
                    <a:pt x="3553" y="3741"/>
                    <a:pt x="3572" y="3747"/>
                    <a:pt x="3584" y="3760"/>
                  </a:cubicBezTo>
                  <a:lnTo>
                    <a:pt x="4136" y="4085"/>
                  </a:lnTo>
                  <a:cubicBezTo>
                    <a:pt x="4161" y="4085"/>
                    <a:pt x="4161" y="4136"/>
                    <a:pt x="4136" y="4161"/>
                  </a:cubicBezTo>
                  <a:lnTo>
                    <a:pt x="3685" y="4411"/>
                  </a:lnTo>
                  <a:cubicBezTo>
                    <a:pt x="3672" y="4424"/>
                    <a:pt x="3653" y="4430"/>
                    <a:pt x="3631" y="4430"/>
                  </a:cubicBezTo>
                  <a:cubicBezTo>
                    <a:pt x="3610" y="4430"/>
                    <a:pt x="3584" y="4424"/>
                    <a:pt x="3559" y="4411"/>
                  </a:cubicBezTo>
                  <a:lnTo>
                    <a:pt x="3033" y="4085"/>
                  </a:lnTo>
                  <a:cubicBezTo>
                    <a:pt x="2983" y="4085"/>
                    <a:pt x="2983" y="4035"/>
                    <a:pt x="3033" y="4010"/>
                  </a:cubicBezTo>
                  <a:lnTo>
                    <a:pt x="3459" y="3760"/>
                  </a:lnTo>
                  <a:cubicBezTo>
                    <a:pt x="3484" y="3747"/>
                    <a:pt x="3509" y="3741"/>
                    <a:pt x="3531" y="3741"/>
                  </a:cubicBezTo>
                  <a:close/>
                  <a:moveTo>
                    <a:pt x="5088" y="3791"/>
                  </a:moveTo>
                  <a:cubicBezTo>
                    <a:pt x="5113" y="3791"/>
                    <a:pt x="5138" y="3797"/>
                    <a:pt x="5163" y="3810"/>
                  </a:cubicBezTo>
                  <a:lnTo>
                    <a:pt x="5690" y="4111"/>
                  </a:lnTo>
                  <a:cubicBezTo>
                    <a:pt x="5740" y="4136"/>
                    <a:pt x="5740" y="4161"/>
                    <a:pt x="5690" y="4186"/>
                  </a:cubicBezTo>
                  <a:lnTo>
                    <a:pt x="5264" y="4436"/>
                  </a:lnTo>
                  <a:cubicBezTo>
                    <a:pt x="5239" y="4449"/>
                    <a:pt x="5214" y="4455"/>
                    <a:pt x="5189" y="4455"/>
                  </a:cubicBezTo>
                  <a:cubicBezTo>
                    <a:pt x="5163" y="4455"/>
                    <a:pt x="5138" y="4449"/>
                    <a:pt x="5113" y="4436"/>
                  </a:cubicBezTo>
                  <a:lnTo>
                    <a:pt x="4587" y="4136"/>
                  </a:lnTo>
                  <a:cubicBezTo>
                    <a:pt x="4537" y="4111"/>
                    <a:pt x="4537" y="4085"/>
                    <a:pt x="4587" y="4060"/>
                  </a:cubicBezTo>
                  <a:lnTo>
                    <a:pt x="5013" y="3810"/>
                  </a:lnTo>
                  <a:cubicBezTo>
                    <a:pt x="5038" y="3797"/>
                    <a:pt x="5063" y="3791"/>
                    <a:pt x="5088" y="3791"/>
                  </a:cubicBezTo>
                  <a:close/>
                  <a:moveTo>
                    <a:pt x="6645" y="3816"/>
                  </a:moveTo>
                  <a:cubicBezTo>
                    <a:pt x="6667" y="3816"/>
                    <a:pt x="6692" y="3822"/>
                    <a:pt x="6717" y="3835"/>
                  </a:cubicBezTo>
                  <a:lnTo>
                    <a:pt x="7244" y="4136"/>
                  </a:lnTo>
                  <a:cubicBezTo>
                    <a:pt x="7294" y="4161"/>
                    <a:pt x="7294" y="4211"/>
                    <a:pt x="7244" y="4211"/>
                  </a:cubicBezTo>
                  <a:lnTo>
                    <a:pt x="6818" y="4486"/>
                  </a:lnTo>
                  <a:lnTo>
                    <a:pt x="6692" y="4486"/>
                  </a:lnTo>
                  <a:lnTo>
                    <a:pt x="6141" y="4161"/>
                  </a:lnTo>
                  <a:cubicBezTo>
                    <a:pt x="6091" y="4136"/>
                    <a:pt x="6091" y="4111"/>
                    <a:pt x="6141" y="4085"/>
                  </a:cubicBezTo>
                  <a:lnTo>
                    <a:pt x="6592" y="3835"/>
                  </a:lnTo>
                  <a:cubicBezTo>
                    <a:pt x="6605" y="3822"/>
                    <a:pt x="6623" y="3816"/>
                    <a:pt x="6645" y="3816"/>
                  </a:cubicBezTo>
                  <a:close/>
                  <a:moveTo>
                    <a:pt x="8199" y="3841"/>
                  </a:moveTo>
                  <a:cubicBezTo>
                    <a:pt x="8221" y="3841"/>
                    <a:pt x="8246" y="3847"/>
                    <a:pt x="8271" y="3860"/>
                  </a:cubicBezTo>
                  <a:lnTo>
                    <a:pt x="8823" y="4186"/>
                  </a:lnTo>
                  <a:cubicBezTo>
                    <a:pt x="8848" y="4211"/>
                    <a:pt x="8848" y="4236"/>
                    <a:pt x="8823" y="4261"/>
                  </a:cubicBezTo>
                  <a:lnTo>
                    <a:pt x="8371" y="4512"/>
                  </a:lnTo>
                  <a:cubicBezTo>
                    <a:pt x="8346" y="4524"/>
                    <a:pt x="8321" y="4530"/>
                    <a:pt x="8299" y="4530"/>
                  </a:cubicBezTo>
                  <a:cubicBezTo>
                    <a:pt x="8277" y="4530"/>
                    <a:pt x="8259" y="4524"/>
                    <a:pt x="8246" y="4512"/>
                  </a:cubicBezTo>
                  <a:lnTo>
                    <a:pt x="7695" y="4186"/>
                  </a:lnTo>
                  <a:cubicBezTo>
                    <a:pt x="7670" y="4186"/>
                    <a:pt x="7670" y="4136"/>
                    <a:pt x="7695" y="4136"/>
                  </a:cubicBezTo>
                  <a:lnTo>
                    <a:pt x="8146" y="3860"/>
                  </a:lnTo>
                  <a:cubicBezTo>
                    <a:pt x="8158" y="3847"/>
                    <a:pt x="8177" y="3841"/>
                    <a:pt x="8199" y="3841"/>
                  </a:cubicBezTo>
                  <a:close/>
                  <a:moveTo>
                    <a:pt x="9762" y="3891"/>
                  </a:moveTo>
                  <a:cubicBezTo>
                    <a:pt x="9788" y="3891"/>
                    <a:pt x="9813" y="3898"/>
                    <a:pt x="9825" y="3910"/>
                  </a:cubicBezTo>
                  <a:lnTo>
                    <a:pt x="10377" y="4211"/>
                  </a:lnTo>
                  <a:cubicBezTo>
                    <a:pt x="10402" y="4236"/>
                    <a:pt x="10402" y="4261"/>
                    <a:pt x="10377" y="4286"/>
                  </a:cubicBezTo>
                  <a:lnTo>
                    <a:pt x="9925" y="4537"/>
                  </a:lnTo>
                  <a:cubicBezTo>
                    <a:pt x="9913" y="4549"/>
                    <a:pt x="9888" y="4555"/>
                    <a:pt x="9863" y="4555"/>
                  </a:cubicBezTo>
                  <a:cubicBezTo>
                    <a:pt x="9838" y="4555"/>
                    <a:pt x="9813" y="4549"/>
                    <a:pt x="9800" y="4537"/>
                  </a:cubicBezTo>
                  <a:lnTo>
                    <a:pt x="9249" y="4236"/>
                  </a:lnTo>
                  <a:cubicBezTo>
                    <a:pt x="9224" y="4211"/>
                    <a:pt x="9224" y="4186"/>
                    <a:pt x="9249" y="4161"/>
                  </a:cubicBezTo>
                  <a:lnTo>
                    <a:pt x="9700" y="3910"/>
                  </a:lnTo>
                  <a:cubicBezTo>
                    <a:pt x="9712" y="3898"/>
                    <a:pt x="9737" y="3891"/>
                    <a:pt x="9762" y="3891"/>
                  </a:cubicBezTo>
                  <a:close/>
                  <a:moveTo>
                    <a:pt x="11103" y="4060"/>
                  </a:moveTo>
                  <a:lnTo>
                    <a:pt x="11680" y="4411"/>
                  </a:lnTo>
                  <a:cubicBezTo>
                    <a:pt x="11705" y="4411"/>
                    <a:pt x="11705" y="4436"/>
                    <a:pt x="11680" y="4461"/>
                  </a:cubicBezTo>
                  <a:lnTo>
                    <a:pt x="11479" y="4587"/>
                  </a:lnTo>
                  <a:cubicBezTo>
                    <a:pt x="11454" y="4599"/>
                    <a:pt x="11435" y="4606"/>
                    <a:pt x="11420" y="4606"/>
                  </a:cubicBezTo>
                  <a:cubicBezTo>
                    <a:pt x="11404" y="4606"/>
                    <a:pt x="11392" y="4599"/>
                    <a:pt x="11379" y="4587"/>
                  </a:cubicBezTo>
                  <a:lnTo>
                    <a:pt x="10803" y="4261"/>
                  </a:lnTo>
                  <a:cubicBezTo>
                    <a:pt x="10778" y="4236"/>
                    <a:pt x="10778" y="4211"/>
                    <a:pt x="10803" y="4211"/>
                  </a:cubicBezTo>
                  <a:lnTo>
                    <a:pt x="11028" y="4060"/>
                  </a:lnTo>
                  <a:close/>
                  <a:moveTo>
                    <a:pt x="5893" y="4242"/>
                  </a:moveTo>
                  <a:cubicBezTo>
                    <a:pt x="5915" y="4242"/>
                    <a:pt x="5940" y="4248"/>
                    <a:pt x="5965" y="4261"/>
                  </a:cubicBezTo>
                  <a:lnTo>
                    <a:pt x="6517" y="4587"/>
                  </a:lnTo>
                  <a:cubicBezTo>
                    <a:pt x="6542" y="4612"/>
                    <a:pt x="6542" y="4637"/>
                    <a:pt x="6517" y="4662"/>
                  </a:cubicBezTo>
                  <a:lnTo>
                    <a:pt x="6066" y="4913"/>
                  </a:lnTo>
                  <a:cubicBezTo>
                    <a:pt x="6041" y="4925"/>
                    <a:pt x="6016" y="4931"/>
                    <a:pt x="5994" y="4931"/>
                  </a:cubicBezTo>
                  <a:cubicBezTo>
                    <a:pt x="5972" y="4931"/>
                    <a:pt x="5953" y="4925"/>
                    <a:pt x="5940" y="4913"/>
                  </a:cubicBezTo>
                  <a:lnTo>
                    <a:pt x="5389" y="4587"/>
                  </a:lnTo>
                  <a:cubicBezTo>
                    <a:pt x="5364" y="4587"/>
                    <a:pt x="5364" y="4537"/>
                    <a:pt x="5389" y="4512"/>
                  </a:cubicBezTo>
                  <a:lnTo>
                    <a:pt x="5840" y="4261"/>
                  </a:lnTo>
                  <a:cubicBezTo>
                    <a:pt x="5853" y="4248"/>
                    <a:pt x="5871" y="4242"/>
                    <a:pt x="5893" y="4242"/>
                  </a:cubicBezTo>
                  <a:close/>
                  <a:moveTo>
                    <a:pt x="7457" y="4292"/>
                  </a:moveTo>
                  <a:cubicBezTo>
                    <a:pt x="7482" y="4292"/>
                    <a:pt x="7507" y="4299"/>
                    <a:pt x="7519" y="4311"/>
                  </a:cubicBezTo>
                  <a:lnTo>
                    <a:pt x="8071" y="4612"/>
                  </a:lnTo>
                  <a:cubicBezTo>
                    <a:pt x="8096" y="4637"/>
                    <a:pt x="8096" y="4662"/>
                    <a:pt x="8071" y="4687"/>
                  </a:cubicBezTo>
                  <a:lnTo>
                    <a:pt x="7620" y="4938"/>
                  </a:lnTo>
                  <a:cubicBezTo>
                    <a:pt x="7607" y="4950"/>
                    <a:pt x="7582" y="4956"/>
                    <a:pt x="7557" y="4956"/>
                  </a:cubicBezTo>
                  <a:cubicBezTo>
                    <a:pt x="7532" y="4956"/>
                    <a:pt x="7507" y="4950"/>
                    <a:pt x="7494" y="4938"/>
                  </a:cubicBezTo>
                  <a:lnTo>
                    <a:pt x="6943" y="4637"/>
                  </a:lnTo>
                  <a:cubicBezTo>
                    <a:pt x="6918" y="4612"/>
                    <a:pt x="6918" y="4587"/>
                    <a:pt x="6943" y="4562"/>
                  </a:cubicBezTo>
                  <a:lnTo>
                    <a:pt x="7394" y="4311"/>
                  </a:lnTo>
                  <a:cubicBezTo>
                    <a:pt x="7407" y="4299"/>
                    <a:pt x="7432" y="4292"/>
                    <a:pt x="7457" y="4292"/>
                  </a:cubicBezTo>
                  <a:close/>
                  <a:moveTo>
                    <a:pt x="9020" y="4317"/>
                  </a:moveTo>
                  <a:cubicBezTo>
                    <a:pt x="9042" y="4317"/>
                    <a:pt x="9061" y="4324"/>
                    <a:pt x="9073" y="4336"/>
                  </a:cubicBezTo>
                  <a:lnTo>
                    <a:pt x="9625" y="4637"/>
                  </a:lnTo>
                  <a:cubicBezTo>
                    <a:pt x="9650" y="4662"/>
                    <a:pt x="9650" y="4712"/>
                    <a:pt x="9625" y="4712"/>
                  </a:cubicBezTo>
                  <a:lnTo>
                    <a:pt x="9173" y="4988"/>
                  </a:lnTo>
                  <a:lnTo>
                    <a:pt x="9048" y="4988"/>
                  </a:lnTo>
                  <a:lnTo>
                    <a:pt x="8497" y="4662"/>
                  </a:lnTo>
                  <a:cubicBezTo>
                    <a:pt x="8472" y="4637"/>
                    <a:pt x="8472" y="4612"/>
                    <a:pt x="8497" y="4587"/>
                  </a:cubicBezTo>
                  <a:lnTo>
                    <a:pt x="8948" y="4336"/>
                  </a:lnTo>
                  <a:cubicBezTo>
                    <a:pt x="8973" y="4324"/>
                    <a:pt x="8998" y="4317"/>
                    <a:pt x="9020" y="4317"/>
                  </a:cubicBezTo>
                  <a:close/>
                  <a:moveTo>
                    <a:pt x="10574" y="4342"/>
                  </a:moveTo>
                  <a:cubicBezTo>
                    <a:pt x="10596" y="4342"/>
                    <a:pt x="10615" y="4349"/>
                    <a:pt x="10627" y="4361"/>
                  </a:cubicBezTo>
                  <a:lnTo>
                    <a:pt x="11179" y="4687"/>
                  </a:lnTo>
                  <a:cubicBezTo>
                    <a:pt x="11204" y="4712"/>
                    <a:pt x="11229" y="4737"/>
                    <a:pt x="11179" y="4762"/>
                  </a:cubicBezTo>
                  <a:lnTo>
                    <a:pt x="10727" y="5013"/>
                  </a:lnTo>
                  <a:cubicBezTo>
                    <a:pt x="10715" y="5025"/>
                    <a:pt x="10696" y="5032"/>
                    <a:pt x="10674" y="5032"/>
                  </a:cubicBezTo>
                  <a:cubicBezTo>
                    <a:pt x="10652" y="5032"/>
                    <a:pt x="10627" y="5025"/>
                    <a:pt x="10602" y="5013"/>
                  </a:cubicBezTo>
                  <a:lnTo>
                    <a:pt x="10076" y="4712"/>
                  </a:lnTo>
                  <a:cubicBezTo>
                    <a:pt x="10026" y="4687"/>
                    <a:pt x="10026" y="4637"/>
                    <a:pt x="10076" y="4637"/>
                  </a:cubicBezTo>
                  <a:lnTo>
                    <a:pt x="10502" y="4361"/>
                  </a:lnTo>
                  <a:cubicBezTo>
                    <a:pt x="10527" y="4349"/>
                    <a:pt x="10552" y="4342"/>
                    <a:pt x="10574" y="4342"/>
                  </a:cubicBezTo>
                  <a:close/>
                  <a:moveTo>
                    <a:pt x="11880" y="4518"/>
                  </a:moveTo>
                  <a:cubicBezTo>
                    <a:pt x="11899" y="4518"/>
                    <a:pt x="11918" y="4524"/>
                    <a:pt x="11930" y="4537"/>
                  </a:cubicBezTo>
                  <a:lnTo>
                    <a:pt x="12507" y="4862"/>
                  </a:lnTo>
                  <a:cubicBezTo>
                    <a:pt x="12532" y="4887"/>
                    <a:pt x="12532" y="4913"/>
                    <a:pt x="12507" y="4938"/>
                  </a:cubicBezTo>
                  <a:lnTo>
                    <a:pt x="12281" y="5063"/>
                  </a:lnTo>
                  <a:lnTo>
                    <a:pt x="12181" y="5063"/>
                  </a:lnTo>
                  <a:lnTo>
                    <a:pt x="11605" y="4712"/>
                  </a:lnTo>
                  <a:cubicBezTo>
                    <a:pt x="11580" y="4712"/>
                    <a:pt x="11580" y="4687"/>
                    <a:pt x="11605" y="4662"/>
                  </a:cubicBezTo>
                  <a:lnTo>
                    <a:pt x="11830" y="4537"/>
                  </a:lnTo>
                  <a:cubicBezTo>
                    <a:pt x="11843" y="4524"/>
                    <a:pt x="11861" y="4518"/>
                    <a:pt x="11880" y="4518"/>
                  </a:cubicBezTo>
                  <a:close/>
                  <a:moveTo>
                    <a:pt x="6714" y="4718"/>
                  </a:moveTo>
                  <a:cubicBezTo>
                    <a:pt x="6736" y="4718"/>
                    <a:pt x="6755" y="4725"/>
                    <a:pt x="6767" y="4737"/>
                  </a:cubicBezTo>
                  <a:lnTo>
                    <a:pt x="7319" y="5038"/>
                  </a:lnTo>
                  <a:cubicBezTo>
                    <a:pt x="7344" y="5063"/>
                    <a:pt x="7344" y="5113"/>
                    <a:pt x="7319" y="5113"/>
                  </a:cubicBezTo>
                  <a:lnTo>
                    <a:pt x="6868" y="5389"/>
                  </a:lnTo>
                  <a:lnTo>
                    <a:pt x="6742" y="5389"/>
                  </a:lnTo>
                  <a:lnTo>
                    <a:pt x="6191" y="5063"/>
                  </a:lnTo>
                  <a:cubicBezTo>
                    <a:pt x="6166" y="5038"/>
                    <a:pt x="6166" y="5013"/>
                    <a:pt x="6191" y="4988"/>
                  </a:cubicBezTo>
                  <a:lnTo>
                    <a:pt x="6642" y="4737"/>
                  </a:lnTo>
                  <a:cubicBezTo>
                    <a:pt x="6667" y="4725"/>
                    <a:pt x="6692" y="4718"/>
                    <a:pt x="6714" y="4718"/>
                  </a:cubicBezTo>
                  <a:close/>
                  <a:moveTo>
                    <a:pt x="8259" y="4743"/>
                  </a:moveTo>
                  <a:cubicBezTo>
                    <a:pt x="8277" y="4743"/>
                    <a:pt x="8296" y="4750"/>
                    <a:pt x="8321" y="4762"/>
                  </a:cubicBezTo>
                  <a:lnTo>
                    <a:pt x="8873" y="5088"/>
                  </a:lnTo>
                  <a:cubicBezTo>
                    <a:pt x="8923" y="5113"/>
                    <a:pt x="8923" y="5138"/>
                    <a:pt x="8873" y="5163"/>
                  </a:cubicBezTo>
                  <a:lnTo>
                    <a:pt x="8422" y="5414"/>
                  </a:lnTo>
                  <a:cubicBezTo>
                    <a:pt x="8397" y="5426"/>
                    <a:pt x="8371" y="5433"/>
                    <a:pt x="8350" y="5433"/>
                  </a:cubicBezTo>
                  <a:cubicBezTo>
                    <a:pt x="8328" y="5433"/>
                    <a:pt x="8309" y="5426"/>
                    <a:pt x="8296" y="5414"/>
                  </a:cubicBezTo>
                  <a:lnTo>
                    <a:pt x="7770" y="5088"/>
                  </a:lnTo>
                  <a:cubicBezTo>
                    <a:pt x="7720" y="5088"/>
                    <a:pt x="7720" y="5038"/>
                    <a:pt x="7770" y="5013"/>
                  </a:cubicBezTo>
                  <a:lnTo>
                    <a:pt x="8196" y="4762"/>
                  </a:lnTo>
                  <a:cubicBezTo>
                    <a:pt x="8221" y="4750"/>
                    <a:pt x="8240" y="4743"/>
                    <a:pt x="8259" y="4743"/>
                  </a:cubicBezTo>
                  <a:close/>
                  <a:moveTo>
                    <a:pt x="9825" y="4794"/>
                  </a:moveTo>
                  <a:cubicBezTo>
                    <a:pt x="9850" y="4794"/>
                    <a:pt x="9875" y="4800"/>
                    <a:pt x="9900" y="4812"/>
                  </a:cubicBezTo>
                  <a:lnTo>
                    <a:pt x="10427" y="5113"/>
                  </a:lnTo>
                  <a:cubicBezTo>
                    <a:pt x="10477" y="5138"/>
                    <a:pt x="10477" y="5163"/>
                    <a:pt x="10427" y="5188"/>
                  </a:cubicBezTo>
                  <a:lnTo>
                    <a:pt x="10001" y="5439"/>
                  </a:lnTo>
                  <a:cubicBezTo>
                    <a:pt x="9976" y="5451"/>
                    <a:pt x="9950" y="5458"/>
                    <a:pt x="9925" y="5458"/>
                  </a:cubicBezTo>
                  <a:cubicBezTo>
                    <a:pt x="9900" y="5458"/>
                    <a:pt x="9875" y="5451"/>
                    <a:pt x="9850" y="5439"/>
                  </a:cubicBezTo>
                  <a:lnTo>
                    <a:pt x="9324" y="5138"/>
                  </a:lnTo>
                  <a:cubicBezTo>
                    <a:pt x="9274" y="5113"/>
                    <a:pt x="9274" y="5088"/>
                    <a:pt x="9324" y="5063"/>
                  </a:cubicBezTo>
                  <a:lnTo>
                    <a:pt x="9750" y="4812"/>
                  </a:lnTo>
                  <a:cubicBezTo>
                    <a:pt x="9775" y="4800"/>
                    <a:pt x="9800" y="4794"/>
                    <a:pt x="9825" y="4794"/>
                  </a:cubicBezTo>
                  <a:close/>
                  <a:moveTo>
                    <a:pt x="11382" y="4819"/>
                  </a:moveTo>
                  <a:cubicBezTo>
                    <a:pt x="11404" y="4819"/>
                    <a:pt x="11429" y="4825"/>
                    <a:pt x="11454" y="4837"/>
                  </a:cubicBezTo>
                  <a:lnTo>
                    <a:pt x="11981" y="5138"/>
                  </a:lnTo>
                  <a:cubicBezTo>
                    <a:pt x="12031" y="5163"/>
                    <a:pt x="12031" y="5213"/>
                    <a:pt x="11981" y="5213"/>
                  </a:cubicBezTo>
                  <a:lnTo>
                    <a:pt x="11554" y="5489"/>
                  </a:lnTo>
                  <a:lnTo>
                    <a:pt x="11429" y="5489"/>
                  </a:lnTo>
                  <a:lnTo>
                    <a:pt x="10878" y="5163"/>
                  </a:lnTo>
                  <a:cubicBezTo>
                    <a:pt x="10828" y="5138"/>
                    <a:pt x="10828" y="5113"/>
                    <a:pt x="10878" y="5088"/>
                  </a:cubicBezTo>
                  <a:lnTo>
                    <a:pt x="11329" y="4837"/>
                  </a:lnTo>
                  <a:cubicBezTo>
                    <a:pt x="11341" y="4825"/>
                    <a:pt x="11360" y="4819"/>
                    <a:pt x="11382" y="4819"/>
                  </a:cubicBezTo>
                  <a:close/>
                  <a:moveTo>
                    <a:pt x="12682" y="4994"/>
                  </a:moveTo>
                  <a:cubicBezTo>
                    <a:pt x="12701" y="4994"/>
                    <a:pt x="12720" y="5000"/>
                    <a:pt x="12732" y="5013"/>
                  </a:cubicBezTo>
                  <a:lnTo>
                    <a:pt x="13309" y="5339"/>
                  </a:lnTo>
                  <a:cubicBezTo>
                    <a:pt x="13334" y="5364"/>
                    <a:pt x="13334" y="5389"/>
                    <a:pt x="13309" y="5389"/>
                  </a:cubicBezTo>
                  <a:lnTo>
                    <a:pt x="13083" y="5514"/>
                  </a:lnTo>
                  <a:cubicBezTo>
                    <a:pt x="13071" y="5527"/>
                    <a:pt x="13052" y="5533"/>
                    <a:pt x="13033" y="5533"/>
                  </a:cubicBezTo>
                  <a:cubicBezTo>
                    <a:pt x="13014" y="5533"/>
                    <a:pt x="12996" y="5527"/>
                    <a:pt x="12983" y="5514"/>
                  </a:cubicBezTo>
                  <a:lnTo>
                    <a:pt x="12407" y="5188"/>
                  </a:lnTo>
                  <a:cubicBezTo>
                    <a:pt x="12382" y="5188"/>
                    <a:pt x="12382" y="5163"/>
                    <a:pt x="12407" y="5138"/>
                  </a:cubicBezTo>
                  <a:lnTo>
                    <a:pt x="12632" y="5013"/>
                  </a:lnTo>
                  <a:cubicBezTo>
                    <a:pt x="12645" y="5000"/>
                    <a:pt x="12663" y="4994"/>
                    <a:pt x="12682" y="4994"/>
                  </a:cubicBezTo>
                  <a:close/>
                  <a:moveTo>
                    <a:pt x="7519" y="5195"/>
                  </a:moveTo>
                  <a:cubicBezTo>
                    <a:pt x="7544" y="5195"/>
                    <a:pt x="7569" y="5201"/>
                    <a:pt x="7595" y="5213"/>
                  </a:cubicBezTo>
                  <a:lnTo>
                    <a:pt x="8121" y="5514"/>
                  </a:lnTo>
                  <a:cubicBezTo>
                    <a:pt x="8171" y="5539"/>
                    <a:pt x="8171" y="5564"/>
                    <a:pt x="8121" y="5589"/>
                  </a:cubicBezTo>
                  <a:lnTo>
                    <a:pt x="7695" y="5840"/>
                  </a:lnTo>
                  <a:cubicBezTo>
                    <a:pt x="7670" y="5852"/>
                    <a:pt x="7645" y="5859"/>
                    <a:pt x="7620" y="5859"/>
                  </a:cubicBezTo>
                  <a:cubicBezTo>
                    <a:pt x="7595" y="5859"/>
                    <a:pt x="7569" y="5852"/>
                    <a:pt x="7544" y="5840"/>
                  </a:cubicBezTo>
                  <a:lnTo>
                    <a:pt x="7018" y="5539"/>
                  </a:lnTo>
                  <a:cubicBezTo>
                    <a:pt x="6968" y="5514"/>
                    <a:pt x="6968" y="5489"/>
                    <a:pt x="7018" y="5464"/>
                  </a:cubicBezTo>
                  <a:lnTo>
                    <a:pt x="7444" y="5213"/>
                  </a:lnTo>
                  <a:cubicBezTo>
                    <a:pt x="7469" y="5201"/>
                    <a:pt x="7494" y="5195"/>
                    <a:pt x="7519" y="5195"/>
                  </a:cubicBezTo>
                  <a:close/>
                  <a:moveTo>
                    <a:pt x="9076" y="5220"/>
                  </a:moveTo>
                  <a:cubicBezTo>
                    <a:pt x="9098" y="5220"/>
                    <a:pt x="9123" y="5226"/>
                    <a:pt x="9148" y="5238"/>
                  </a:cubicBezTo>
                  <a:lnTo>
                    <a:pt x="9675" y="5539"/>
                  </a:lnTo>
                  <a:cubicBezTo>
                    <a:pt x="9725" y="5564"/>
                    <a:pt x="9725" y="5614"/>
                    <a:pt x="9675" y="5614"/>
                  </a:cubicBezTo>
                  <a:lnTo>
                    <a:pt x="9249" y="5890"/>
                  </a:lnTo>
                  <a:lnTo>
                    <a:pt x="9123" y="5890"/>
                  </a:lnTo>
                  <a:lnTo>
                    <a:pt x="8572" y="5564"/>
                  </a:lnTo>
                  <a:cubicBezTo>
                    <a:pt x="8522" y="5539"/>
                    <a:pt x="8522" y="5514"/>
                    <a:pt x="8572" y="5489"/>
                  </a:cubicBezTo>
                  <a:lnTo>
                    <a:pt x="9023" y="5238"/>
                  </a:lnTo>
                  <a:cubicBezTo>
                    <a:pt x="9036" y="5226"/>
                    <a:pt x="9054" y="5220"/>
                    <a:pt x="9076" y="5220"/>
                  </a:cubicBezTo>
                  <a:close/>
                  <a:moveTo>
                    <a:pt x="10640" y="5245"/>
                  </a:moveTo>
                  <a:cubicBezTo>
                    <a:pt x="10665" y="5245"/>
                    <a:pt x="10690" y="5251"/>
                    <a:pt x="10702" y="5263"/>
                  </a:cubicBezTo>
                  <a:lnTo>
                    <a:pt x="11254" y="5589"/>
                  </a:lnTo>
                  <a:cubicBezTo>
                    <a:pt x="11279" y="5614"/>
                    <a:pt x="11279" y="5639"/>
                    <a:pt x="11254" y="5664"/>
                  </a:cubicBezTo>
                  <a:lnTo>
                    <a:pt x="10803" y="5915"/>
                  </a:lnTo>
                  <a:cubicBezTo>
                    <a:pt x="10778" y="5928"/>
                    <a:pt x="10752" y="5934"/>
                    <a:pt x="10731" y="5934"/>
                  </a:cubicBezTo>
                  <a:cubicBezTo>
                    <a:pt x="10709" y="5934"/>
                    <a:pt x="10690" y="5928"/>
                    <a:pt x="10677" y="5915"/>
                  </a:cubicBezTo>
                  <a:lnTo>
                    <a:pt x="10126" y="5614"/>
                  </a:lnTo>
                  <a:cubicBezTo>
                    <a:pt x="10101" y="5589"/>
                    <a:pt x="10101" y="5539"/>
                    <a:pt x="10126" y="5539"/>
                  </a:cubicBezTo>
                  <a:lnTo>
                    <a:pt x="10577" y="5263"/>
                  </a:lnTo>
                  <a:cubicBezTo>
                    <a:pt x="10590" y="5251"/>
                    <a:pt x="10615" y="5245"/>
                    <a:pt x="10640" y="5245"/>
                  </a:cubicBezTo>
                  <a:close/>
                  <a:moveTo>
                    <a:pt x="12194" y="5295"/>
                  </a:moveTo>
                  <a:cubicBezTo>
                    <a:pt x="12219" y="5295"/>
                    <a:pt x="12244" y="5301"/>
                    <a:pt x="12256" y="5314"/>
                  </a:cubicBezTo>
                  <a:lnTo>
                    <a:pt x="12808" y="5614"/>
                  </a:lnTo>
                  <a:cubicBezTo>
                    <a:pt x="12833" y="5639"/>
                    <a:pt x="12833" y="5664"/>
                    <a:pt x="12808" y="5690"/>
                  </a:cubicBezTo>
                  <a:lnTo>
                    <a:pt x="12356" y="5940"/>
                  </a:lnTo>
                  <a:cubicBezTo>
                    <a:pt x="12344" y="5953"/>
                    <a:pt x="12319" y="5959"/>
                    <a:pt x="12294" y="5959"/>
                  </a:cubicBezTo>
                  <a:cubicBezTo>
                    <a:pt x="12269" y="5959"/>
                    <a:pt x="12244" y="5953"/>
                    <a:pt x="12231" y="5940"/>
                  </a:cubicBezTo>
                  <a:lnTo>
                    <a:pt x="11680" y="5639"/>
                  </a:lnTo>
                  <a:cubicBezTo>
                    <a:pt x="11655" y="5614"/>
                    <a:pt x="11655" y="5589"/>
                    <a:pt x="11680" y="5564"/>
                  </a:cubicBezTo>
                  <a:lnTo>
                    <a:pt x="12131" y="5314"/>
                  </a:lnTo>
                  <a:cubicBezTo>
                    <a:pt x="12143" y="5301"/>
                    <a:pt x="12168" y="5295"/>
                    <a:pt x="12194" y="5295"/>
                  </a:cubicBezTo>
                  <a:close/>
                  <a:moveTo>
                    <a:pt x="13559" y="5464"/>
                  </a:moveTo>
                  <a:lnTo>
                    <a:pt x="14111" y="5815"/>
                  </a:lnTo>
                  <a:cubicBezTo>
                    <a:pt x="14136" y="5815"/>
                    <a:pt x="14136" y="5815"/>
                    <a:pt x="14136" y="5840"/>
                  </a:cubicBezTo>
                  <a:cubicBezTo>
                    <a:pt x="14136" y="5840"/>
                    <a:pt x="14136" y="5865"/>
                    <a:pt x="14111" y="5865"/>
                  </a:cubicBezTo>
                  <a:lnTo>
                    <a:pt x="13910" y="5990"/>
                  </a:lnTo>
                  <a:cubicBezTo>
                    <a:pt x="13885" y="6003"/>
                    <a:pt x="13867" y="6009"/>
                    <a:pt x="13851" y="6009"/>
                  </a:cubicBezTo>
                  <a:cubicBezTo>
                    <a:pt x="13835" y="6009"/>
                    <a:pt x="13823" y="6003"/>
                    <a:pt x="13810" y="5990"/>
                  </a:cubicBezTo>
                  <a:lnTo>
                    <a:pt x="13234" y="5664"/>
                  </a:lnTo>
                  <a:cubicBezTo>
                    <a:pt x="13209" y="5639"/>
                    <a:pt x="13209" y="5614"/>
                    <a:pt x="13234" y="5614"/>
                  </a:cubicBezTo>
                  <a:lnTo>
                    <a:pt x="13459" y="5464"/>
                  </a:lnTo>
                  <a:close/>
                  <a:moveTo>
                    <a:pt x="8334" y="5646"/>
                  </a:moveTo>
                  <a:cubicBezTo>
                    <a:pt x="8359" y="5646"/>
                    <a:pt x="8384" y="5652"/>
                    <a:pt x="8397" y="5664"/>
                  </a:cubicBezTo>
                  <a:lnTo>
                    <a:pt x="8948" y="5990"/>
                  </a:lnTo>
                  <a:cubicBezTo>
                    <a:pt x="8973" y="6015"/>
                    <a:pt x="8973" y="6040"/>
                    <a:pt x="8948" y="6065"/>
                  </a:cubicBezTo>
                  <a:lnTo>
                    <a:pt x="8497" y="6316"/>
                  </a:lnTo>
                  <a:cubicBezTo>
                    <a:pt x="8472" y="6329"/>
                    <a:pt x="8447" y="6335"/>
                    <a:pt x="8425" y="6335"/>
                  </a:cubicBezTo>
                  <a:cubicBezTo>
                    <a:pt x="8403" y="6335"/>
                    <a:pt x="8384" y="6329"/>
                    <a:pt x="8371" y="6316"/>
                  </a:cubicBezTo>
                  <a:lnTo>
                    <a:pt x="7820" y="6015"/>
                  </a:lnTo>
                  <a:cubicBezTo>
                    <a:pt x="7795" y="5990"/>
                    <a:pt x="7795" y="5940"/>
                    <a:pt x="7820" y="5940"/>
                  </a:cubicBezTo>
                  <a:lnTo>
                    <a:pt x="8271" y="5664"/>
                  </a:lnTo>
                  <a:cubicBezTo>
                    <a:pt x="8284" y="5652"/>
                    <a:pt x="8309" y="5646"/>
                    <a:pt x="8334" y="5646"/>
                  </a:cubicBezTo>
                  <a:close/>
                  <a:moveTo>
                    <a:pt x="9888" y="5696"/>
                  </a:moveTo>
                  <a:cubicBezTo>
                    <a:pt x="9913" y="5696"/>
                    <a:pt x="9938" y="5702"/>
                    <a:pt x="9950" y="5715"/>
                  </a:cubicBezTo>
                  <a:lnTo>
                    <a:pt x="10502" y="6015"/>
                  </a:lnTo>
                  <a:cubicBezTo>
                    <a:pt x="10527" y="6040"/>
                    <a:pt x="10527" y="6065"/>
                    <a:pt x="10502" y="6091"/>
                  </a:cubicBezTo>
                  <a:lnTo>
                    <a:pt x="10051" y="6341"/>
                  </a:lnTo>
                  <a:cubicBezTo>
                    <a:pt x="10038" y="6354"/>
                    <a:pt x="10013" y="6360"/>
                    <a:pt x="9988" y="6360"/>
                  </a:cubicBezTo>
                  <a:cubicBezTo>
                    <a:pt x="9963" y="6360"/>
                    <a:pt x="9938" y="6354"/>
                    <a:pt x="9925" y="6341"/>
                  </a:cubicBezTo>
                  <a:lnTo>
                    <a:pt x="9374" y="6040"/>
                  </a:lnTo>
                  <a:cubicBezTo>
                    <a:pt x="9349" y="6015"/>
                    <a:pt x="9349" y="5990"/>
                    <a:pt x="9374" y="5965"/>
                  </a:cubicBezTo>
                  <a:lnTo>
                    <a:pt x="9825" y="5715"/>
                  </a:lnTo>
                  <a:cubicBezTo>
                    <a:pt x="9838" y="5702"/>
                    <a:pt x="9863" y="5696"/>
                    <a:pt x="9888" y="5696"/>
                  </a:cubicBezTo>
                  <a:close/>
                  <a:moveTo>
                    <a:pt x="11451" y="5721"/>
                  </a:moveTo>
                  <a:cubicBezTo>
                    <a:pt x="11473" y="5721"/>
                    <a:pt x="11492" y="5727"/>
                    <a:pt x="11504" y="5740"/>
                  </a:cubicBezTo>
                  <a:lnTo>
                    <a:pt x="12056" y="6040"/>
                  </a:lnTo>
                  <a:cubicBezTo>
                    <a:pt x="12081" y="6065"/>
                    <a:pt x="12081" y="6116"/>
                    <a:pt x="12056" y="6116"/>
                  </a:cubicBezTo>
                  <a:lnTo>
                    <a:pt x="11605" y="6391"/>
                  </a:lnTo>
                  <a:cubicBezTo>
                    <a:pt x="11592" y="6404"/>
                    <a:pt x="11573" y="6410"/>
                    <a:pt x="11551" y="6410"/>
                  </a:cubicBezTo>
                  <a:cubicBezTo>
                    <a:pt x="11529" y="6410"/>
                    <a:pt x="11504" y="6404"/>
                    <a:pt x="11479" y="6391"/>
                  </a:cubicBezTo>
                  <a:lnTo>
                    <a:pt x="10928" y="6065"/>
                  </a:lnTo>
                  <a:cubicBezTo>
                    <a:pt x="10903" y="6040"/>
                    <a:pt x="10903" y="6015"/>
                    <a:pt x="10928" y="5990"/>
                  </a:cubicBezTo>
                  <a:lnTo>
                    <a:pt x="11379" y="5740"/>
                  </a:lnTo>
                  <a:cubicBezTo>
                    <a:pt x="11404" y="5727"/>
                    <a:pt x="11429" y="5721"/>
                    <a:pt x="11451" y="5721"/>
                  </a:cubicBezTo>
                  <a:close/>
                  <a:moveTo>
                    <a:pt x="13005" y="5746"/>
                  </a:moveTo>
                  <a:cubicBezTo>
                    <a:pt x="13027" y="5746"/>
                    <a:pt x="13046" y="5752"/>
                    <a:pt x="13058" y="5765"/>
                  </a:cubicBezTo>
                  <a:lnTo>
                    <a:pt x="13610" y="6091"/>
                  </a:lnTo>
                  <a:cubicBezTo>
                    <a:pt x="13660" y="6116"/>
                    <a:pt x="13660" y="6141"/>
                    <a:pt x="13610" y="6166"/>
                  </a:cubicBezTo>
                  <a:lnTo>
                    <a:pt x="13158" y="6416"/>
                  </a:lnTo>
                  <a:cubicBezTo>
                    <a:pt x="13146" y="6429"/>
                    <a:pt x="13127" y="6435"/>
                    <a:pt x="13105" y="6435"/>
                  </a:cubicBezTo>
                  <a:cubicBezTo>
                    <a:pt x="13083" y="6435"/>
                    <a:pt x="13058" y="6429"/>
                    <a:pt x="13033" y="6416"/>
                  </a:cubicBezTo>
                  <a:lnTo>
                    <a:pt x="12507" y="6116"/>
                  </a:lnTo>
                  <a:cubicBezTo>
                    <a:pt x="12457" y="6091"/>
                    <a:pt x="12457" y="6040"/>
                    <a:pt x="12507" y="6040"/>
                  </a:cubicBezTo>
                  <a:lnTo>
                    <a:pt x="12933" y="5765"/>
                  </a:lnTo>
                  <a:cubicBezTo>
                    <a:pt x="12958" y="5752"/>
                    <a:pt x="12983" y="5746"/>
                    <a:pt x="13005" y="5746"/>
                  </a:cubicBezTo>
                  <a:close/>
                  <a:moveTo>
                    <a:pt x="14311" y="5921"/>
                  </a:moveTo>
                  <a:cubicBezTo>
                    <a:pt x="14330" y="5921"/>
                    <a:pt x="14349" y="5928"/>
                    <a:pt x="14361" y="5940"/>
                  </a:cubicBezTo>
                  <a:lnTo>
                    <a:pt x="14938" y="6266"/>
                  </a:lnTo>
                  <a:cubicBezTo>
                    <a:pt x="14963" y="6291"/>
                    <a:pt x="14963" y="6316"/>
                    <a:pt x="14938" y="6341"/>
                  </a:cubicBezTo>
                  <a:lnTo>
                    <a:pt x="14712" y="6466"/>
                  </a:lnTo>
                  <a:lnTo>
                    <a:pt x="14612" y="6466"/>
                  </a:lnTo>
                  <a:lnTo>
                    <a:pt x="14036" y="6141"/>
                  </a:lnTo>
                  <a:cubicBezTo>
                    <a:pt x="14011" y="6116"/>
                    <a:pt x="14011" y="6091"/>
                    <a:pt x="14036" y="6065"/>
                  </a:cubicBezTo>
                  <a:lnTo>
                    <a:pt x="14261" y="5940"/>
                  </a:lnTo>
                  <a:cubicBezTo>
                    <a:pt x="14274" y="5928"/>
                    <a:pt x="14293" y="5921"/>
                    <a:pt x="14311" y="5921"/>
                  </a:cubicBezTo>
                  <a:close/>
                  <a:moveTo>
                    <a:pt x="4340" y="4217"/>
                  </a:moveTo>
                  <a:cubicBezTo>
                    <a:pt x="4361" y="4217"/>
                    <a:pt x="4387" y="4223"/>
                    <a:pt x="4412" y="4236"/>
                  </a:cubicBezTo>
                  <a:lnTo>
                    <a:pt x="8196" y="6416"/>
                  </a:lnTo>
                  <a:cubicBezTo>
                    <a:pt x="8221" y="6441"/>
                    <a:pt x="8221" y="6466"/>
                    <a:pt x="8196" y="6492"/>
                  </a:cubicBezTo>
                  <a:lnTo>
                    <a:pt x="7745" y="6742"/>
                  </a:lnTo>
                  <a:cubicBezTo>
                    <a:pt x="7732" y="6755"/>
                    <a:pt x="7707" y="6761"/>
                    <a:pt x="7682" y="6761"/>
                  </a:cubicBezTo>
                  <a:cubicBezTo>
                    <a:pt x="7657" y="6761"/>
                    <a:pt x="7632" y="6755"/>
                    <a:pt x="7620" y="6742"/>
                  </a:cubicBezTo>
                  <a:lnTo>
                    <a:pt x="3835" y="4562"/>
                  </a:lnTo>
                  <a:cubicBezTo>
                    <a:pt x="3785" y="4537"/>
                    <a:pt x="3785" y="4512"/>
                    <a:pt x="3835" y="4486"/>
                  </a:cubicBezTo>
                  <a:lnTo>
                    <a:pt x="4286" y="4236"/>
                  </a:lnTo>
                  <a:cubicBezTo>
                    <a:pt x="4299" y="4223"/>
                    <a:pt x="4318" y="4217"/>
                    <a:pt x="4340" y="4217"/>
                  </a:cubicBezTo>
                  <a:close/>
                  <a:moveTo>
                    <a:pt x="9148" y="6116"/>
                  </a:moveTo>
                  <a:cubicBezTo>
                    <a:pt x="9173" y="6116"/>
                    <a:pt x="9199" y="6116"/>
                    <a:pt x="9199" y="6141"/>
                  </a:cubicBezTo>
                  <a:lnTo>
                    <a:pt x="9750" y="6441"/>
                  </a:lnTo>
                  <a:cubicBezTo>
                    <a:pt x="9775" y="6466"/>
                    <a:pt x="9775" y="6492"/>
                    <a:pt x="9775" y="6517"/>
                  </a:cubicBezTo>
                  <a:lnTo>
                    <a:pt x="9750" y="6517"/>
                  </a:lnTo>
                  <a:lnTo>
                    <a:pt x="9299" y="6792"/>
                  </a:lnTo>
                  <a:lnTo>
                    <a:pt x="9173" y="6792"/>
                  </a:lnTo>
                  <a:lnTo>
                    <a:pt x="8622" y="6466"/>
                  </a:lnTo>
                  <a:cubicBezTo>
                    <a:pt x="8597" y="6441"/>
                    <a:pt x="8597" y="6416"/>
                    <a:pt x="8622" y="6391"/>
                  </a:cubicBezTo>
                  <a:lnTo>
                    <a:pt x="9073" y="6141"/>
                  </a:lnTo>
                  <a:cubicBezTo>
                    <a:pt x="9098" y="6116"/>
                    <a:pt x="9123" y="6116"/>
                    <a:pt x="9148" y="6116"/>
                  </a:cubicBezTo>
                  <a:close/>
                  <a:moveTo>
                    <a:pt x="10699" y="6147"/>
                  </a:moveTo>
                  <a:cubicBezTo>
                    <a:pt x="10721" y="6147"/>
                    <a:pt x="10740" y="6153"/>
                    <a:pt x="10752" y="6166"/>
                  </a:cubicBezTo>
                  <a:lnTo>
                    <a:pt x="11304" y="6492"/>
                  </a:lnTo>
                  <a:cubicBezTo>
                    <a:pt x="11354" y="6517"/>
                    <a:pt x="11354" y="6542"/>
                    <a:pt x="11304" y="6567"/>
                  </a:cubicBezTo>
                  <a:lnTo>
                    <a:pt x="10853" y="6817"/>
                  </a:lnTo>
                  <a:cubicBezTo>
                    <a:pt x="10840" y="6830"/>
                    <a:pt x="10821" y="6836"/>
                    <a:pt x="10799" y="6836"/>
                  </a:cubicBezTo>
                  <a:cubicBezTo>
                    <a:pt x="10778" y="6836"/>
                    <a:pt x="10752" y="6830"/>
                    <a:pt x="10727" y="6817"/>
                  </a:cubicBezTo>
                  <a:lnTo>
                    <a:pt x="10201" y="6517"/>
                  </a:lnTo>
                  <a:cubicBezTo>
                    <a:pt x="10151" y="6492"/>
                    <a:pt x="10151" y="6441"/>
                    <a:pt x="10201" y="6441"/>
                  </a:cubicBezTo>
                  <a:lnTo>
                    <a:pt x="10627" y="6166"/>
                  </a:lnTo>
                  <a:cubicBezTo>
                    <a:pt x="10652" y="6153"/>
                    <a:pt x="10677" y="6147"/>
                    <a:pt x="10699" y="6147"/>
                  </a:cubicBezTo>
                  <a:close/>
                  <a:moveTo>
                    <a:pt x="12256" y="6197"/>
                  </a:moveTo>
                  <a:cubicBezTo>
                    <a:pt x="12281" y="6197"/>
                    <a:pt x="12306" y="6203"/>
                    <a:pt x="12331" y="6216"/>
                  </a:cubicBezTo>
                  <a:lnTo>
                    <a:pt x="12858" y="6517"/>
                  </a:lnTo>
                  <a:cubicBezTo>
                    <a:pt x="12908" y="6542"/>
                    <a:pt x="12908" y="6567"/>
                    <a:pt x="12858" y="6592"/>
                  </a:cubicBezTo>
                  <a:lnTo>
                    <a:pt x="12432" y="6842"/>
                  </a:lnTo>
                  <a:cubicBezTo>
                    <a:pt x="12407" y="6855"/>
                    <a:pt x="12382" y="6861"/>
                    <a:pt x="12356" y="6861"/>
                  </a:cubicBezTo>
                  <a:cubicBezTo>
                    <a:pt x="12331" y="6861"/>
                    <a:pt x="12306" y="6855"/>
                    <a:pt x="12281" y="6842"/>
                  </a:cubicBezTo>
                  <a:lnTo>
                    <a:pt x="11755" y="6542"/>
                  </a:lnTo>
                  <a:cubicBezTo>
                    <a:pt x="11705" y="6517"/>
                    <a:pt x="11705" y="6492"/>
                    <a:pt x="11755" y="6466"/>
                  </a:cubicBezTo>
                  <a:lnTo>
                    <a:pt x="12181" y="6216"/>
                  </a:lnTo>
                  <a:cubicBezTo>
                    <a:pt x="12206" y="6203"/>
                    <a:pt x="12231" y="6197"/>
                    <a:pt x="12256" y="6197"/>
                  </a:cubicBezTo>
                  <a:close/>
                  <a:moveTo>
                    <a:pt x="13813" y="6222"/>
                  </a:moveTo>
                  <a:cubicBezTo>
                    <a:pt x="13835" y="6222"/>
                    <a:pt x="13860" y="6228"/>
                    <a:pt x="13885" y="6241"/>
                  </a:cubicBezTo>
                  <a:lnTo>
                    <a:pt x="14412" y="6542"/>
                  </a:lnTo>
                  <a:cubicBezTo>
                    <a:pt x="14462" y="6567"/>
                    <a:pt x="14462" y="6617"/>
                    <a:pt x="14412" y="6617"/>
                  </a:cubicBezTo>
                  <a:lnTo>
                    <a:pt x="13986" y="6893"/>
                  </a:lnTo>
                  <a:cubicBezTo>
                    <a:pt x="13960" y="6905"/>
                    <a:pt x="13935" y="6911"/>
                    <a:pt x="13913" y="6911"/>
                  </a:cubicBezTo>
                  <a:cubicBezTo>
                    <a:pt x="13892" y="6911"/>
                    <a:pt x="13873" y="6905"/>
                    <a:pt x="13860" y="6893"/>
                  </a:cubicBezTo>
                  <a:lnTo>
                    <a:pt x="13309" y="6567"/>
                  </a:lnTo>
                  <a:cubicBezTo>
                    <a:pt x="13284" y="6542"/>
                    <a:pt x="13284" y="6517"/>
                    <a:pt x="13309" y="6492"/>
                  </a:cubicBezTo>
                  <a:lnTo>
                    <a:pt x="13760" y="6241"/>
                  </a:lnTo>
                  <a:cubicBezTo>
                    <a:pt x="13773" y="6228"/>
                    <a:pt x="13791" y="6222"/>
                    <a:pt x="13813" y="6222"/>
                  </a:cubicBezTo>
                  <a:close/>
                  <a:moveTo>
                    <a:pt x="15113" y="6398"/>
                  </a:moveTo>
                  <a:cubicBezTo>
                    <a:pt x="15132" y="6398"/>
                    <a:pt x="15151" y="6404"/>
                    <a:pt x="15164" y="6416"/>
                  </a:cubicBezTo>
                  <a:lnTo>
                    <a:pt x="15740" y="6742"/>
                  </a:lnTo>
                  <a:cubicBezTo>
                    <a:pt x="15765" y="6767"/>
                    <a:pt x="15765" y="6792"/>
                    <a:pt x="15740" y="6792"/>
                  </a:cubicBezTo>
                  <a:lnTo>
                    <a:pt x="15514" y="6918"/>
                  </a:lnTo>
                  <a:cubicBezTo>
                    <a:pt x="15502" y="6930"/>
                    <a:pt x="15483" y="6936"/>
                    <a:pt x="15464" y="6936"/>
                  </a:cubicBezTo>
                  <a:cubicBezTo>
                    <a:pt x="15445" y="6936"/>
                    <a:pt x="15427" y="6930"/>
                    <a:pt x="15414" y="6918"/>
                  </a:cubicBezTo>
                  <a:lnTo>
                    <a:pt x="14838" y="6592"/>
                  </a:lnTo>
                  <a:cubicBezTo>
                    <a:pt x="14813" y="6592"/>
                    <a:pt x="14813" y="6567"/>
                    <a:pt x="14838" y="6542"/>
                  </a:cubicBezTo>
                  <a:lnTo>
                    <a:pt x="15063" y="6416"/>
                  </a:lnTo>
                  <a:cubicBezTo>
                    <a:pt x="15076" y="6404"/>
                    <a:pt x="15095" y="6398"/>
                    <a:pt x="15113" y="6398"/>
                  </a:cubicBezTo>
                  <a:close/>
                  <a:moveTo>
                    <a:pt x="8393" y="6548"/>
                  </a:moveTo>
                  <a:cubicBezTo>
                    <a:pt x="8415" y="6548"/>
                    <a:pt x="8434" y="6554"/>
                    <a:pt x="8447" y="6567"/>
                  </a:cubicBezTo>
                  <a:lnTo>
                    <a:pt x="8998" y="6893"/>
                  </a:lnTo>
                  <a:cubicBezTo>
                    <a:pt x="9048" y="6918"/>
                    <a:pt x="9048" y="6943"/>
                    <a:pt x="8998" y="6968"/>
                  </a:cubicBezTo>
                  <a:lnTo>
                    <a:pt x="8547" y="7218"/>
                  </a:lnTo>
                  <a:cubicBezTo>
                    <a:pt x="8534" y="7231"/>
                    <a:pt x="8516" y="7237"/>
                    <a:pt x="8494" y="7237"/>
                  </a:cubicBezTo>
                  <a:cubicBezTo>
                    <a:pt x="8472" y="7237"/>
                    <a:pt x="8447" y="7231"/>
                    <a:pt x="8422" y="7218"/>
                  </a:cubicBezTo>
                  <a:lnTo>
                    <a:pt x="7895" y="6893"/>
                  </a:lnTo>
                  <a:cubicBezTo>
                    <a:pt x="7845" y="6893"/>
                    <a:pt x="7845" y="6842"/>
                    <a:pt x="7895" y="6842"/>
                  </a:cubicBezTo>
                  <a:lnTo>
                    <a:pt x="8321" y="6567"/>
                  </a:lnTo>
                  <a:cubicBezTo>
                    <a:pt x="8346" y="6554"/>
                    <a:pt x="8371" y="6548"/>
                    <a:pt x="8393" y="6548"/>
                  </a:cubicBezTo>
                  <a:close/>
                  <a:moveTo>
                    <a:pt x="9950" y="6598"/>
                  </a:moveTo>
                  <a:cubicBezTo>
                    <a:pt x="9976" y="6598"/>
                    <a:pt x="10001" y="6604"/>
                    <a:pt x="10026" y="6617"/>
                  </a:cubicBezTo>
                  <a:lnTo>
                    <a:pt x="10552" y="6918"/>
                  </a:lnTo>
                  <a:cubicBezTo>
                    <a:pt x="10602" y="6943"/>
                    <a:pt x="10602" y="6968"/>
                    <a:pt x="10552" y="6993"/>
                  </a:cubicBezTo>
                  <a:lnTo>
                    <a:pt x="10126" y="7243"/>
                  </a:lnTo>
                  <a:cubicBezTo>
                    <a:pt x="10101" y="7256"/>
                    <a:pt x="10076" y="7262"/>
                    <a:pt x="10051" y="7262"/>
                  </a:cubicBezTo>
                  <a:cubicBezTo>
                    <a:pt x="10026" y="7262"/>
                    <a:pt x="10001" y="7256"/>
                    <a:pt x="9976" y="7243"/>
                  </a:cubicBezTo>
                  <a:lnTo>
                    <a:pt x="9449" y="6943"/>
                  </a:lnTo>
                  <a:cubicBezTo>
                    <a:pt x="9399" y="6918"/>
                    <a:pt x="9399" y="6893"/>
                    <a:pt x="9449" y="6867"/>
                  </a:cubicBezTo>
                  <a:lnTo>
                    <a:pt x="9875" y="6617"/>
                  </a:lnTo>
                  <a:cubicBezTo>
                    <a:pt x="9900" y="6604"/>
                    <a:pt x="9925" y="6598"/>
                    <a:pt x="9950" y="6598"/>
                  </a:cubicBezTo>
                  <a:close/>
                  <a:moveTo>
                    <a:pt x="11507" y="6623"/>
                  </a:moveTo>
                  <a:cubicBezTo>
                    <a:pt x="11529" y="6623"/>
                    <a:pt x="11554" y="6629"/>
                    <a:pt x="11580" y="6642"/>
                  </a:cubicBezTo>
                  <a:lnTo>
                    <a:pt x="12106" y="6943"/>
                  </a:lnTo>
                  <a:cubicBezTo>
                    <a:pt x="12156" y="6968"/>
                    <a:pt x="12156" y="7018"/>
                    <a:pt x="12106" y="7018"/>
                  </a:cubicBezTo>
                  <a:lnTo>
                    <a:pt x="11680" y="7294"/>
                  </a:lnTo>
                  <a:cubicBezTo>
                    <a:pt x="11655" y="7306"/>
                    <a:pt x="11630" y="7312"/>
                    <a:pt x="11608" y="7312"/>
                  </a:cubicBezTo>
                  <a:cubicBezTo>
                    <a:pt x="11586" y="7312"/>
                    <a:pt x="11567" y="7306"/>
                    <a:pt x="11554" y="7294"/>
                  </a:cubicBezTo>
                  <a:lnTo>
                    <a:pt x="11003" y="6968"/>
                  </a:lnTo>
                  <a:cubicBezTo>
                    <a:pt x="10978" y="6943"/>
                    <a:pt x="10978" y="6918"/>
                    <a:pt x="11003" y="6893"/>
                  </a:cubicBezTo>
                  <a:lnTo>
                    <a:pt x="11454" y="6642"/>
                  </a:lnTo>
                  <a:cubicBezTo>
                    <a:pt x="11467" y="6629"/>
                    <a:pt x="11486" y="6623"/>
                    <a:pt x="11507" y="6623"/>
                  </a:cubicBezTo>
                  <a:close/>
                  <a:moveTo>
                    <a:pt x="14625" y="6698"/>
                  </a:moveTo>
                  <a:cubicBezTo>
                    <a:pt x="14650" y="6698"/>
                    <a:pt x="14675" y="6705"/>
                    <a:pt x="14687" y="6717"/>
                  </a:cubicBezTo>
                  <a:lnTo>
                    <a:pt x="15239" y="7018"/>
                  </a:lnTo>
                  <a:cubicBezTo>
                    <a:pt x="15264" y="7043"/>
                    <a:pt x="15264" y="7068"/>
                    <a:pt x="15239" y="7093"/>
                  </a:cubicBezTo>
                  <a:lnTo>
                    <a:pt x="14788" y="7344"/>
                  </a:lnTo>
                  <a:cubicBezTo>
                    <a:pt x="14775" y="7356"/>
                    <a:pt x="14750" y="7362"/>
                    <a:pt x="14725" y="7362"/>
                  </a:cubicBezTo>
                  <a:cubicBezTo>
                    <a:pt x="14700" y="7362"/>
                    <a:pt x="14675" y="7356"/>
                    <a:pt x="14662" y="7344"/>
                  </a:cubicBezTo>
                  <a:lnTo>
                    <a:pt x="14111" y="7043"/>
                  </a:lnTo>
                  <a:cubicBezTo>
                    <a:pt x="14086" y="7018"/>
                    <a:pt x="14086" y="6993"/>
                    <a:pt x="14111" y="6968"/>
                  </a:cubicBezTo>
                  <a:lnTo>
                    <a:pt x="14562" y="6717"/>
                  </a:lnTo>
                  <a:cubicBezTo>
                    <a:pt x="14575" y="6705"/>
                    <a:pt x="14600" y="6698"/>
                    <a:pt x="14625" y="6698"/>
                  </a:cubicBezTo>
                  <a:close/>
                  <a:moveTo>
                    <a:pt x="9202" y="7024"/>
                  </a:moveTo>
                  <a:cubicBezTo>
                    <a:pt x="9224" y="7024"/>
                    <a:pt x="9249" y="7030"/>
                    <a:pt x="9274" y="7043"/>
                  </a:cubicBezTo>
                  <a:lnTo>
                    <a:pt x="9800" y="7344"/>
                  </a:lnTo>
                  <a:cubicBezTo>
                    <a:pt x="9850" y="7369"/>
                    <a:pt x="9850" y="7419"/>
                    <a:pt x="9800" y="7419"/>
                  </a:cubicBezTo>
                  <a:lnTo>
                    <a:pt x="9374" y="7695"/>
                  </a:lnTo>
                  <a:lnTo>
                    <a:pt x="9249" y="7695"/>
                  </a:lnTo>
                  <a:lnTo>
                    <a:pt x="8697" y="7369"/>
                  </a:lnTo>
                  <a:cubicBezTo>
                    <a:pt x="8672" y="7344"/>
                    <a:pt x="8672" y="7319"/>
                    <a:pt x="8697" y="7294"/>
                  </a:cubicBezTo>
                  <a:lnTo>
                    <a:pt x="9148" y="7043"/>
                  </a:lnTo>
                  <a:cubicBezTo>
                    <a:pt x="9161" y="7030"/>
                    <a:pt x="9180" y="7024"/>
                    <a:pt x="9202" y="7024"/>
                  </a:cubicBezTo>
                  <a:close/>
                  <a:moveTo>
                    <a:pt x="10765" y="7049"/>
                  </a:moveTo>
                  <a:cubicBezTo>
                    <a:pt x="10790" y="7049"/>
                    <a:pt x="10815" y="7055"/>
                    <a:pt x="10828" y="7068"/>
                  </a:cubicBezTo>
                  <a:lnTo>
                    <a:pt x="11379" y="7394"/>
                  </a:lnTo>
                  <a:cubicBezTo>
                    <a:pt x="11404" y="7419"/>
                    <a:pt x="11404" y="7444"/>
                    <a:pt x="11379" y="7469"/>
                  </a:cubicBezTo>
                  <a:lnTo>
                    <a:pt x="10928" y="7720"/>
                  </a:lnTo>
                  <a:cubicBezTo>
                    <a:pt x="10915" y="7732"/>
                    <a:pt x="10890" y="7738"/>
                    <a:pt x="10865" y="7738"/>
                  </a:cubicBezTo>
                  <a:cubicBezTo>
                    <a:pt x="10840" y="7738"/>
                    <a:pt x="10815" y="7732"/>
                    <a:pt x="10803" y="7720"/>
                  </a:cubicBezTo>
                  <a:lnTo>
                    <a:pt x="10251" y="7419"/>
                  </a:lnTo>
                  <a:cubicBezTo>
                    <a:pt x="10226" y="7394"/>
                    <a:pt x="10226" y="7344"/>
                    <a:pt x="10251" y="7344"/>
                  </a:cubicBezTo>
                  <a:lnTo>
                    <a:pt x="10702" y="7068"/>
                  </a:lnTo>
                  <a:cubicBezTo>
                    <a:pt x="10715" y="7055"/>
                    <a:pt x="10740" y="7049"/>
                    <a:pt x="10765" y="7049"/>
                  </a:cubicBezTo>
                  <a:close/>
                  <a:moveTo>
                    <a:pt x="10013" y="7500"/>
                  </a:moveTo>
                  <a:cubicBezTo>
                    <a:pt x="10038" y="7500"/>
                    <a:pt x="10063" y="7507"/>
                    <a:pt x="10076" y="7519"/>
                  </a:cubicBezTo>
                  <a:lnTo>
                    <a:pt x="10627" y="7820"/>
                  </a:lnTo>
                  <a:cubicBezTo>
                    <a:pt x="10652" y="7845"/>
                    <a:pt x="10652" y="7870"/>
                    <a:pt x="10627" y="7895"/>
                  </a:cubicBezTo>
                  <a:lnTo>
                    <a:pt x="10176" y="8146"/>
                  </a:lnTo>
                  <a:cubicBezTo>
                    <a:pt x="10163" y="8158"/>
                    <a:pt x="10138" y="8164"/>
                    <a:pt x="10113" y="8164"/>
                  </a:cubicBezTo>
                  <a:cubicBezTo>
                    <a:pt x="10088" y="8164"/>
                    <a:pt x="10063" y="8158"/>
                    <a:pt x="10051" y="8146"/>
                  </a:cubicBezTo>
                  <a:lnTo>
                    <a:pt x="9499" y="7845"/>
                  </a:lnTo>
                  <a:cubicBezTo>
                    <a:pt x="9474" y="7820"/>
                    <a:pt x="9474" y="7795"/>
                    <a:pt x="9499" y="7770"/>
                  </a:cubicBezTo>
                  <a:lnTo>
                    <a:pt x="9950" y="7519"/>
                  </a:lnTo>
                  <a:cubicBezTo>
                    <a:pt x="9963" y="7507"/>
                    <a:pt x="9988" y="7500"/>
                    <a:pt x="10013" y="7500"/>
                  </a:cubicBezTo>
                  <a:close/>
                  <a:moveTo>
                    <a:pt x="13071" y="6648"/>
                  </a:moveTo>
                  <a:cubicBezTo>
                    <a:pt x="13096" y="6648"/>
                    <a:pt x="13121" y="6654"/>
                    <a:pt x="13133" y="6667"/>
                  </a:cubicBezTo>
                  <a:lnTo>
                    <a:pt x="14487" y="7444"/>
                  </a:lnTo>
                  <a:cubicBezTo>
                    <a:pt x="14512" y="7469"/>
                    <a:pt x="14512" y="7519"/>
                    <a:pt x="14487" y="7519"/>
                  </a:cubicBezTo>
                  <a:lnTo>
                    <a:pt x="13284" y="8221"/>
                  </a:lnTo>
                  <a:cubicBezTo>
                    <a:pt x="13271" y="8233"/>
                    <a:pt x="13252" y="8240"/>
                    <a:pt x="13231" y="8240"/>
                  </a:cubicBezTo>
                  <a:cubicBezTo>
                    <a:pt x="13209" y="8240"/>
                    <a:pt x="13184" y="8233"/>
                    <a:pt x="13158" y="8221"/>
                  </a:cubicBezTo>
                  <a:lnTo>
                    <a:pt x="12106" y="7619"/>
                  </a:lnTo>
                  <a:cubicBezTo>
                    <a:pt x="12056" y="7594"/>
                    <a:pt x="12056" y="7544"/>
                    <a:pt x="12106" y="7544"/>
                  </a:cubicBezTo>
                  <a:lnTo>
                    <a:pt x="12783" y="7143"/>
                  </a:lnTo>
                  <a:lnTo>
                    <a:pt x="12557" y="7018"/>
                  </a:lnTo>
                  <a:cubicBezTo>
                    <a:pt x="12532" y="6993"/>
                    <a:pt x="12532" y="6943"/>
                    <a:pt x="12557" y="6943"/>
                  </a:cubicBezTo>
                  <a:lnTo>
                    <a:pt x="13008" y="6667"/>
                  </a:lnTo>
                  <a:cubicBezTo>
                    <a:pt x="13021" y="6654"/>
                    <a:pt x="13046" y="6648"/>
                    <a:pt x="13071" y="6648"/>
                  </a:cubicBezTo>
                  <a:close/>
                  <a:moveTo>
                    <a:pt x="10828" y="7951"/>
                  </a:moveTo>
                  <a:cubicBezTo>
                    <a:pt x="10853" y="7951"/>
                    <a:pt x="10878" y="7958"/>
                    <a:pt x="10903" y="7970"/>
                  </a:cubicBezTo>
                  <a:lnTo>
                    <a:pt x="11429" y="8296"/>
                  </a:lnTo>
                  <a:cubicBezTo>
                    <a:pt x="11479" y="8321"/>
                    <a:pt x="11479" y="8346"/>
                    <a:pt x="11429" y="8371"/>
                  </a:cubicBezTo>
                  <a:lnTo>
                    <a:pt x="10978" y="8622"/>
                  </a:lnTo>
                  <a:cubicBezTo>
                    <a:pt x="10965" y="8634"/>
                    <a:pt x="10947" y="8641"/>
                    <a:pt x="10925" y="8641"/>
                  </a:cubicBezTo>
                  <a:cubicBezTo>
                    <a:pt x="10903" y="8641"/>
                    <a:pt x="10878" y="8634"/>
                    <a:pt x="10853" y="8622"/>
                  </a:cubicBezTo>
                  <a:lnTo>
                    <a:pt x="10326" y="8321"/>
                  </a:lnTo>
                  <a:cubicBezTo>
                    <a:pt x="10276" y="8296"/>
                    <a:pt x="10276" y="8246"/>
                    <a:pt x="10326" y="8246"/>
                  </a:cubicBezTo>
                  <a:lnTo>
                    <a:pt x="10752" y="7970"/>
                  </a:lnTo>
                  <a:cubicBezTo>
                    <a:pt x="10778" y="7958"/>
                    <a:pt x="10803" y="7951"/>
                    <a:pt x="10828" y="7951"/>
                  </a:cubicBezTo>
                  <a:close/>
                  <a:moveTo>
                    <a:pt x="11576" y="7525"/>
                  </a:moveTo>
                  <a:cubicBezTo>
                    <a:pt x="11598" y="7525"/>
                    <a:pt x="11617" y="7532"/>
                    <a:pt x="11630" y="7544"/>
                  </a:cubicBezTo>
                  <a:lnTo>
                    <a:pt x="12983" y="8321"/>
                  </a:lnTo>
                  <a:cubicBezTo>
                    <a:pt x="13033" y="8346"/>
                    <a:pt x="13033" y="8371"/>
                    <a:pt x="12983" y="8396"/>
                  </a:cubicBezTo>
                  <a:lnTo>
                    <a:pt x="12557" y="8647"/>
                  </a:lnTo>
                  <a:cubicBezTo>
                    <a:pt x="12532" y="8659"/>
                    <a:pt x="12507" y="8666"/>
                    <a:pt x="12482" y="8666"/>
                  </a:cubicBezTo>
                  <a:cubicBezTo>
                    <a:pt x="12457" y="8666"/>
                    <a:pt x="12432" y="8659"/>
                    <a:pt x="12407" y="8647"/>
                  </a:cubicBezTo>
                  <a:lnTo>
                    <a:pt x="11053" y="7870"/>
                  </a:lnTo>
                  <a:cubicBezTo>
                    <a:pt x="11028" y="7845"/>
                    <a:pt x="11028" y="7820"/>
                    <a:pt x="11053" y="7795"/>
                  </a:cubicBezTo>
                  <a:lnTo>
                    <a:pt x="11504" y="7544"/>
                  </a:lnTo>
                  <a:cubicBezTo>
                    <a:pt x="11529" y="7532"/>
                    <a:pt x="11554" y="7525"/>
                    <a:pt x="11576" y="7525"/>
                  </a:cubicBezTo>
                  <a:close/>
                  <a:moveTo>
                    <a:pt x="11633" y="8428"/>
                  </a:moveTo>
                  <a:cubicBezTo>
                    <a:pt x="11655" y="8428"/>
                    <a:pt x="11680" y="8434"/>
                    <a:pt x="11705" y="8446"/>
                  </a:cubicBezTo>
                  <a:lnTo>
                    <a:pt x="12256" y="8747"/>
                  </a:lnTo>
                  <a:cubicBezTo>
                    <a:pt x="12281" y="8772"/>
                    <a:pt x="12281" y="8822"/>
                    <a:pt x="12256" y="8822"/>
                  </a:cubicBezTo>
                  <a:lnTo>
                    <a:pt x="11805" y="9098"/>
                  </a:lnTo>
                  <a:cubicBezTo>
                    <a:pt x="11780" y="9111"/>
                    <a:pt x="11755" y="9117"/>
                    <a:pt x="11733" y="9117"/>
                  </a:cubicBezTo>
                  <a:cubicBezTo>
                    <a:pt x="11711" y="9117"/>
                    <a:pt x="11692" y="9111"/>
                    <a:pt x="11680" y="9098"/>
                  </a:cubicBezTo>
                  <a:lnTo>
                    <a:pt x="11128" y="8772"/>
                  </a:lnTo>
                  <a:cubicBezTo>
                    <a:pt x="11103" y="8747"/>
                    <a:pt x="11103" y="8722"/>
                    <a:pt x="11128" y="8697"/>
                  </a:cubicBezTo>
                  <a:lnTo>
                    <a:pt x="11580" y="8446"/>
                  </a:lnTo>
                  <a:cubicBezTo>
                    <a:pt x="11592" y="8434"/>
                    <a:pt x="11611" y="8428"/>
                    <a:pt x="11633" y="8428"/>
                  </a:cubicBezTo>
                  <a:close/>
                  <a:moveTo>
                    <a:pt x="4612" y="0"/>
                  </a:moveTo>
                  <a:cubicBezTo>
                    <a:pt x="4562" y="0"/>
                    <a:pt x="4537" y="25"/>
                    <a:pt x="4512" y="25"/>
                  </a:cubicBezTo>
                  <a:lnTo>
                    <a:pt x="76" y="2607"/>
                  </a:lnTo>
                  <a:cubicBezTo>
                    <a:pt x="1" y="2657"/>
                    <a:pt x="1" y="2732"/>
                    <a:pt x="76" y="2782"/>
                  </a:cubicBezTo>
                  <a:lnTo>
                    <a:pt x="11529" y="9399"/>
                  </a:lnTo>
                  <a:cubicBezTo>
                    <a:pt x="11580" y="9424"/>
                    <a:pt x="11630" y="9424"/>
                    <a:pt x="11680" y="9424"/>
                  </a:cubicBezTo>
                  <a:lnTo>
                    <a:pt x="11705" y="9424"/>
                  </a:lnTo>
                  <a:cubicBezTo>
                    <a:pt x="11730" y="9424"/>
                    <a:pt x="11755" y="9424"/>
                    <a:pt x="11780" y="9399"/>
                  </a:cubicBezTo>
                  <a:lnTo>
                    <a:pt x="11805" y="9399"/>
                  </a:lnTo>
                  <a:lnTo>
                    <a:pt x="16241" y="6817"/>
                  </a:lnTo>
                  <a:cubicBezTo>
                    <a:pt x="16291" y="6792"/>
                    <a:pt x="16291" y="6767"/>
                    <a:pt x="16291" y="6742"/>
                  </a:cubicBezTo>
                  <a:cubicBezTo>
                    <a:pt x="16291" y="6692"/>
                    <a:pt x="16291" y="6667"/>
                    <a:pt x="16241" y="6642"/>
                  </a:cubicBezTo>
                  <a:lnTo>
                    <a:pt x="4788" y="25"/>
                  </a:lnTo>
                  <a:cubicBezTo>
                    <a:pt x="4737" y="0"/>
                    <a:pt x="4662" y="0"/>
                    <a:pt x="4612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74"/>
            <p:cNvSpPr/>
            <p:nvPr/>
          </p:nvSpPr>
          <p:spPr>
            <a:xfrm>
              <a:off x="3439375" y="2261475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2" y="0"/>
                  </a:moveTo>
                  <a:cubicBezTo>
                    <a:pt x="527" y="0"/>
                    <a:pt x="502" y="6"/>
                    <a:pt x="477" y="19"/>
                  </a:cubicBezTo>
                  <a:lnTo>
                    <a:pt x="50" y="269"/>
                  </a:lnTo>
                  <a:cubicBezTo>
                    <a:pt x="0" y="295"/>
                    <a:pt x="0" y="320"/>
                    <a:pt x="50" y="345"/>
                  </a:cubicBezTo>
                  <a:lnTo>
                    <a:pt x="577" y="670"/>
                  </a:lnTo>
                  <a:lnTo>
                    <a:pt x="727" y="670"/>
                  </a:lnTo>
                  <a:lnTo>
                    <a:pt x="1153" y="395"/>
                  </a:lnTo>
                  <a:cubicBezTo>
                    <a:pt x="1203" y="370"/>
                    <a:pt x="1203" y="345"/>
                    <a:pt x="1153" y="320"/>
                  </a:cubicBezTo>
                  <a:lnTo>
                    <a:pt x="627" y="19"/>
                  </a:lnTo>
                  <a:cubicBezTo>
                    <a:pt x="602" y="6"/>
                    <a:pt x="577" y="0"/>
                    <a:pt x="552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74"/>
            <p:cNvSpPr/>
            <p:nvPr/>
          </p:nvSpPr>
          <p:spPr>
            <a:xfrm>
              <a:off x="3440625" y="2261300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502" y="1"/>
                  </a:moveTo>
                  <a:cubicBezTo>
                    <a:pt x="477" y="1"/>
                    <a:pt x="477" y="1"/>
                    <a:pt x="452" y="26"/>
                  </a:cubicBezTo>
                  <a:cubicBezTo>
                    <a:pt x="452" y="26"/>
                    <a:pt x="0" y="276"/>
                    <a:pt x="0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3" y="327"/>
                    <a:pt x="1103" y="327"/>
                  </a:cubicBezTo>
                  <a:lnTo>
                    <a:pt x="552" y="26"/>
                  </a:lnTo>
                  <a:cubicBezTo>
                    <a:pt x="527" y="1"/>
                    <a:pt x="527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74"/>
            <p:cNvSpPr/>
            <p:nvPr/>
          </p:nvSpPr>
          <p:spPr>
            <a:xfrm>
              <a:off x="3383600" y="2294050"/>
              <a:ext cx="29475" cy="16775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540" y="0"/>
                  </a:moveTo>
                  <a:cubicBezTo>
                    <a:pt x="515" y="0"/>
                    <a:pt x="490" y="7"/>
                    <a:pt x="477" y="19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71"/>
                  </a:lnTo>
                  <a:lnTo>
                    <a:pt x="703" y="671"/>
                  </a:lnTo>
                  <a:lnTo>
                    <a:pt x="1154" y="395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19"/>
                  </a:lnTo>
                  <a:cubicBezTo>
                    <a:pt x="590" y="7"/>
                    <a:pt x="565" y="0"/>
                    <a:pt x="540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74"/>
            <p:cNvSpPr/>
            <p:nvPr/>
          </p:nvSpPr>
          <p:spPr>
            <a:xfrm>
              <a:off x="3384850" y="2293900"/>
              <a:ext cx="26975" cy="15050"/>
            </a:xfrm>
            <a:custGeom>
              <a:avLst/>
              <a:gdLst/>
              <a:ahLst/>
              <a:cxnLst/>
              <a:rect l="l" t="t" r="r" b="b"/>
              <a:pathLst>
                <a:path w="1079" h="602" extrusionOk="0">
                  <a:moveTo>
                    <a:pt x="502" y="0"/>
                  </a:moveTo>
                  <a:cubicBezTo>
                    <a:pt x="477" y="0"/>
                    <a:pt x="452" y="0"/>
                    <a:pt x="452" y="25"/>
                  </a:cubicBezTo>
                  <a:lnTo>
                    <a:pt x="1" y="276"/>
                  </a:lnTo>
                  <a:lnTo>
                    <a:pt x="552" y="602"/>
                  </a:lnTo>
                  <a:lnTo>
                    <a:pt x="627" y="602"/>
                  </a:lnTo>
                  <a:lnTo>
                    <a:pt x="1079" y="326"/>
                  </a:lnTo>
                  <a:lnTo>
                    <a:pt x="527" y="25"/>
                  </a:lnTo>
                  <a:cubicBezTo>
                    <a:pt x="527" y="0"/>
                    <a:pt x="502" y="0"/>
                    <a:pt x="502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74"/>
            <p:cNvSpPr/>
            <p:nvPr/>
          </p:nvSpPr>
          <p:spPr>
            <a:xfrm>
              <a:off x="3560925" y="2331650"/>
              <a:ext cx="30100" cy="16775"/>
            </a:xfrm>
            <a:custGeom>
              <a:avLst/>
              <a:gdLst/>
              <a:ahLst/>
              <a:cxnLst/>
              <a:rect l="l" t="t" r="r" b="b"/>
              <a:pathLst>
                <a:path w="1204" h="671" extrusionOk="0">
                  <a:moveTo>
                    <a:pt x="555" y="0"/>
                  </a:moveTo>
                  <a:cubicBezTo>
                    <a:pt x="533" y="0"/>
                    <a:pt x="514" y="6"/>
                    <a:pt x="502" y="19"/>
                  </a:cubicBezTo>
                  <a:lnTo>
                    <a:pt x="51" y="269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602" y="670"/>
                  </a:lnTo>
                  <a:lnTo>
                    <a:pt x="727" y="670"/>
                  </a:lnTo>
                  <a:lnTo>
                    <a:pt x="1153" y="395"/>
                  </a:lnTo>
                  <a:cubicBezTo>
                    <a:pt x="1204" y="395"/>
                    <a:pt x="1204" y="345"/>
                    <a:pt x="1153" y="320"/>
                  </a:cubicBezTo>
                  <a:lnTo>
                    <a:pt x="627" y="19"/>
                  </a:lnTo>
                  <a:cubicBezTo>
                    <a:pt x="602" y="6"/>
                    <a:pt x="577" y="0"/>
                    <a:pt x="555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74"/>
            <p:cNvSpPr/>
            <p:nvPr/>
          </p:nvSpPr>
          <p:spPr>
            <a:xfrm>
              <a:off x="3562175" y="2331475"/>
              <a:ext cx="27600" cy="15075"/>
            </a:xfrm>
            <a:custGeom>
              <a:avLst/>
              <a:gdLst/>
              <a:ahLst/>
              <a:cxnLst/>
              <a:rect l="l" t="t" r="r" b="b"/>
              <a:pathLst>
                <a:path w="1104" h="603" extrusionOk="0">
                  <a:moveTo>
                    <a:pt x="502" y="1"/>
                  </a:moveTo>
                  <a:cubicBezTo>
                    <a:pt x="477" y="1"/>
                    <a:pt x="477" y="1"/>
                    <a:pt x="452" y="26"/>
                  </a:cubicBezTo>
                  <a:cubicBezTo>
                    <a:pt x="452" y="26"/>
                    <a:pt x="1" y="276"/>
                    <a:pt x="1" y="276"/>
                  </a:cubicBezTo>
                  <a:lnTo>
                    <a:pt x="26" y="276"/>
                  </a:lnTo>
                  <a:lnTo>
                    <a:pt x="552" y="602"/>
                  </a:lnTo>
                  <a:lnTo>
                    <a:pt x="652" y="602"/>
                  </a:lnTo>
                  <a:cubicBezTo>
                    <a:pt x="652" y="602"/>
                    <a:pt x="1103" y="327"/>
                    <a:pt x="1103" y="327"/>
                  </a:cubicBezTo>
                  <a:lnTo>
                    <a:pt x="552" y="26"/>
                  </a:lnTo>
                  <a:cubicBezTo>
                    <a:pt x="552" y="1"/>
                    <a:pt x="527" y="1"/>
                    <a:pt x="502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74"/>
            <p:cNvSpPr/>
            <p:nvPr/>
          </p:nvSpPr>
          <p:spPr>
            <a:xfrm>
              <a:off x="3557800" y="2273850"/>
              <a:ext cx="153525" cy="88350"/>
            </a:xfrm>
            <a:custGeom>
              <a:avLst/>
              <a:gdLst/>
              <a:ahLst/>
              <a:cxnLst/>
              <a:rect l="l" t="t" r="r" b="b"/>
              <a:pathLst>
                <a:path w="6141" h="3534" extrusionOk="0">
                  <a:moveTo>
                    <a:pt x="226" y="0"/>
                  </a:moveTo>
                  <a:lnTo>
                    <a:pt x="0" y="100"/>
                  </a:lnTo>
                  <a:lnTo>
                    <a:pt x="5940" y="3534"/>
                  </a:lnTo>
                  <a:lnTo>
                    <a:pt x="6141" y="340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74"/>
            <p:cNvSpPr/>
            <p:nvPr/>
          </p:nvSpPr>
          <p:spPr>
            <a:xfrm>
              <a:off x="3584725" y="2388650"/>
              <a:ext cx="29475" cy="16625"/>
            </a:xfrm>
            <a:custGeom>
              <a:avLst/>
              <a:gdLst/>
              <a:ahLst/>
              <a:cxnLst/>
              <a:rect l="l" t="t" r="r" b="b"/>
              <a:pathLst>
                <a:path w="1179" h="665" extrusionOk="0">
                  <a:moveTo>
                    <a:pt x="540" y="1"/>
                  </a:moveTo>
                  <a:cubicBezTo>
                    <a:pt x="515" y="1"/>
                    <a:pt x="490" y="7"/>
                    <a:pt x="477" y="20"/>
                  </a:cubicBezTo>
                  <a:lnTo>
                    <a:pt x="26" y="270"/>
                  </a:lnTo>
                  <a:cubicBezTo>
                    <a:pt x="1" y="295"/>
                    <a:pt x="1" y="320"/>
                    <a:pt x="26" y="345"/>
                  </a:cubicBezTo>
                  <a:lnTo>
                    <a:pt x="577" y="646"/>
                  </a:lnTo>
                  <a:cubicBezTo>
                    <a:pt x="590" y="659"/>
                    <a:pt x="615" y="665"/>
                    <a:pt x="640" y="665"/>
                  </a:cubicBezTo>
                  <a:cubicBezTo>
                    <a:pt x="665" y="665"/>
                    <a:pt x="690" y="659"/>
                    <a:pt x="703" y="646"/>
                  </a:cubicBezTo>
                  <a:lnTo>
                    <a:pt x="1154" y="396"/>
                  </a:lnTo>
                  <a:cubicBezTo>
                    <a:pt x="1179" y="370"/>
                    <a:pt x="1179" y="345"/>
                    <a:pt x="1154" y="320"/>
                  </a:cubicBezTo>
                  <a:lnTo>
                    <a:pt x="602" y="20"/>
                  </a:lnTo>
                  <a:cubicBezTo>
                    <a:pt x="590" y="7"/>
                    <a:pt x="565" y="1"/>
                    <a:pt x="540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74"/>
            <p:cNvSpPr/>
            <p:nvPr/>
          </p:nvSpPr>
          <p:spPr>
            <a:xfrm>
              <a:off x="3586000" y="2388500"/>
              <a:ext cx="26950" cy="15075"/>
            </a:xfrm>
            <a:custGeom>
              <a:avLst/>
              <a:gdLst/>
              <a:ahLst/>
              <a:cxnLst/>
              <a:rect l="l" t="t" r="r" b="b"/>
              <a:pathLst>
                <a:path w="1078" h="603" extrusionOk="0">
                  <a:moveTo>
                    <a:pt x="451" y="1"/>
                  </a:moveTo>
                  <a:cubicBezTo>
                    <a:pt x="451" y="1"/>
                    <a:pt x="0" y="276"/>
                    <a:pt x="0" y="276"/>
                  </a:cubicBezTo>
                  <a:lnTo>
                    <a:pt x="551" y="577"/>
                  </a:lnTo>
                  <a:cubicBezTo>
                    <a:pt x="551" y="602"/>
                    <a:pt x="577" y="602"/>
                    <a:pt x="577" y="602"/>
                  </a:cubicBezTo>
                  <a:cubicBezTo>
                    <a:pt x="602" y="602"/>
                    <a:pt x="627" y="602"/>
                    <a:pt x="627" y="577"/>
                  </a:cubicBezTo>
                  <a:cubicBezTo>
                    <a:pt x="627" y="577"/>
                    <a:pt x="1078" y="326"/>
                    <a:pt x="1078" y="326"/>
                  </a:cubicBezTo>
                  <a:lnTo>
                    <a:pt x="526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74"/>
            <p:cNvSpPr/>
            <p:nvPr/>
          </p:nvSpPr>
          <p:spPr>
            <a:xfrm>
              <a:off x="3701275" y="2394300"/>
              <a:ext cx="23825" cy="13650"/>
            </a:xfrm>
            <a:custGeom>
              <a:avLst/>
              <a:gdLst/>
              <a:ahLst/>
              <a:cxnLst/>
              <a:rect l="l" t="t" r="r" b="b"/>
              <a:pathLst>
                <a:path w="953" h="546" extrusionOk="0">
                  <a:moveTo>
                    <a:pt x="301" y="0"/>
                  </a:moveTo>
                  <a:cubicBezTo>
                    <a:pt x="283" y="0"/>
                    <a:pt x="264" y="7"/>
                    <a:pt x="251" y="19"/>
                  </a:cubicBezTo>
                  <a:lnTo>
                    <a:pt x="26" y="144"/>
                  </a:lnTo>
                  <a:cubicBezTo>
                    <a:pt x="1" y="170"/>
                    <a:pt x="1" y="195"/>
                    <a:pt x="26" y="220"/>
                  </a:cubicBezTo>
                  <a:lnTo>
                    <a:pt x="602" y="545"/>
                  </a:lnTo>
                  <a:lnTo>
                    <a:pt x="702" y="545"/>
                  </a:lnTo>
                  <a:lnTo>
                    <a:pt x="928" y="420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1" y="19"/>
                  </a:lnTo>
                  <a:cubicBezTo>
                    <a:pt x="339" y="7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74"/>
            <p:cNvSpPr/>
            <p:nvPr/>
          </p:nvSpPr>
          <p:spPr>
            <a:xfrm>
              <a:off x="3702525" y="2394775"/>
              <a:ext cx="21325" cy="11300"/>
            </a:xfrm>
            <a:custGeom>
              <a:avLst/>
              <a:gdLst/>
              <a:ahLst/>
              <a:cxnLst/>
              <a:rect l="l" t="t" r="r" b="b"/>
              <a:pathLst>
                <a:path w="853" h="452" extrusionOk="0">
                  <a:moveTo>
                    <a:pt x="226" y="0"/>
                  </a:moveTo>
                  <a:lnTo>
                    <a:pt x="1" y="125"/>
                  </a:lnTo>
                  <a:lnTo>
                    <a:pt x="577" y="451"/>
                  </a:lnTo>
                  <a:lnTo>
                    <a:pt x="627" y="451"/>
                  </a:lnTo>
                  <a:lnTo>
                    <a:pt x="853" y="32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74"/>
            <p:cNvSpPr/>
            <p:nvPr/>
          </p:nvSpPr>
          <p:spPr>
            <a:xfrm>
              <a:off x="3445625" y="2351700"/>
              <a:ext cx="110950" cy="63600"/>
            </a:xfrm>
            <a:custGeom>
              <a:avLst/>
              <a:gdLst/>
              <a:ahLst/>
              <a:cxnLst/>
              <a:rect l="l" t="t" r="r" b="b"/>
              <a:pathLst>
                <a:path w="4438" h="2544" extrusionOk="0">
                  <a:moveTo>
                    <a:pt x="556" y="0"/>
                  </a:moveTo>
                  <a:cubicBezTo>
                    <a:pt x="534" y="0"/>
                    <a:pt x="515" y="6"/>
                    <a:pt x="502" y="19"/>
                  </a:cubicBezTo>
                  <a:lnTo>
                    <a:pt x="51" y="269"/>
                  </a:lnTo>
                  <a:cubicBezTo>
                    <a:pt x="1" y="295"/>
                    <a:pt x="1" y="320"/>
                    <a:pt x="51" y="345"/>
                  </a:cubicBezTo>
                  <a:lnTo>
                    <a:pt x="3836" y="2525"/>
                  </a:lnTo>
                  <a:cubicBezTo>
                    <a:pt x="3848" y="2538"/>
                    <a:pt x="3873" y="2544"/>
                    <a:pt x="3898" y="2544"/>
                  </a:cubicBezTo>
                  <a:cubicBezTo>
                    <a:pt x="3923" y="2544"/>
                    <a:pt x="3948" y="2538"/>
                    <a:pt x="3961" y="2525"/>
                  </a:cubicBezTo>
                  <a:lnTo>
                    <a:pt x="4412" y="2275"/>
                  </a:lnTo>
                  <a:cubicBezTo>
                    <a:pt x="4437" y="2249"/>
                    <a:pt x="4437" y="2224"/>
                    <a:pt x="4412" y="2199"/>
                  </a:cubicBezTo>
                  <a:lnTo>
                    <a:pt x="628" y="19"/>
                  </a:lnTo>
                  <a:cubicBezTo>
                    <a:pt x="603" y="6"/>
                    <a:pt x="577" y="0"/>
                    <a:pt x="556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74"/>
            <p:cNvSpPr/>
            <p:nvPr/>
          </p:nvSpPr>
          <p:spPr>
            <a:xfrm>
              <a:off x="3446900" y="2351525"/>
              <a:ext cx="108400" cy="62075"/>
            </a:xfrm>
            <a:custGeom>
              <a:avLst/>
              <a:gdLst/>
              <a:ahLst/>
              <a:cxnLst/>
              <a:rect l="l" t="t" r="r" b="b"/>
              <a:pathLst>
                <a:path w="4336" h="2483" extrusionOk="0">
                  <a:moveTo>
                    <a:pt x="501" y="1"/>
                  </a:moveTo>
                  <a:cubicBezTo>
                    <a:pt x="476" y="1"/>
                    <a:pt x="476" y="1"/>
                    <a:pt x="451" y="26"/>
                  </a:cubicBezTo>
                  <a:cubicBezTo>
                    <a:pt x="451" y="26"/>
                    <a:pt x="0" y="276"/>
                    <a:pt x="0" y="276"/>
                  </a:cubicBezTo>
                  <a:lnTo>
                    <a:pt x="25" y="276"/>
                  </a:lnTo>
                  <a:lnTo>
                    <a:pt x="3810" y="2457"/>
                  </a:lnTo>
                  <a:cubicBezTo>
                    <a:pt x="3810" y="2482"/>
                    <a:pt x="3835" y="2482"/>
                    <a:pt x="3860" y="2482"/>
                  </a:cubicBezTo>
                  <a:cubicBezTo>
                    <a:pt x="3860" y="2482"/>
                    <a:pt x="3885" y="2482"/>
                    <a:pt x="3885" y="2457"/>
                  </a:cubicBezTo>
                  <a:cubicBezTo>
                    <a:pt x="3885" y="2457"/>
                    <a:pt x="4336" y="2206"/>
                    <a:pt x="4336" y="2206"/>
                  </a:cubicBezTo>
                  <a:lnTo>
                    <a:pt x="552" y="26"/>
                  </a:lnTo>
                  <a:cubicBezTo>
                    <a:pt x="552" y="1"/>
                    <a:pt x="526" y="1"/>
                    <a:pt x="501" y="1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74"/>
            <p:cNvSpPr/>
            <p:nvPr/>
          </p:nvSpPr>
          <p:spPr>
            <a:xfrm>
              <a:off x="3721325" y="2406200"/>
              <a:ext cx="23825" cy="13500"/>
            </a:xfrm>
            <a:custGeom>
              <a:avLst/>
              <a:gdLst/>
              <a:ahLst/>
              <a:cxnLst/>
              <a:rect l="l" t="t" r="r" b="b"/>
              <a:pathLst>
                <a:path w="953" h="540" extrusionOk="0">
                  <a:moveTo>
                    <a:pt x="301" y="1"/>
                  </a:moveTo>
                  <a:cubicBezTo>
                    <a:pt x="283" y="1"/>
                    <a:pt x="264" y="7"/>
                    <a:pt x="251" y="19"/>
                  </a:cubicBezTo>
                  <a:lnTo>
                    <a:pt x="26" y="145"/>
                  </a:lnTo>
                  <a:cubicBezTo>
                    <a:pt x="1" y="170"/>
                    <a:pt x="1" y="195"/>
                    <a:pt x="26" y="195"/>
                  </a:cubicBezTo>
                  <a:lnTo>
                    <a:pt x="602" y="521"/>
                  </a:lnTo>
                  <a:cubicBezTo>
                    <a:pt x="615" y="533"/>
                    <a:pt x="633" y="539"/>
                    <a:pt x="652" y="539"/>
                  </a:cubicBezTo>
                  <a:cubicBezTo>
                    <a:pt x="671" y="539"/>
                    <a:pt x="690" y="533"/>
                    <a:pt x="702" y="521"/>
                  </a:cubicBezTo>
                  <a:lnTo>
                    <a:pt x="928" y="395"/>
                  </a:lnTo>
                  <a:cubicBezTo>
                    <a:pt x="953" y="395"/>
                    <a:pt x="953" y="370"/>
                    <a:pt x="928" y="345"/>
                  </a:cubicBezTo>
                  <a:lnTo>
                    <a:pt x="352" y="19"/>
                  </a:lnTo>
                  <a:cubicBezTo>
                    <a:pt x="339" y="7"/>
                    <a:pt x="320" y="1"/>
                    <a:pt x="301" y="1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74"/>
            <p:cNvSpPr/>
            <p:nvPr/>
          </p:nvSpPr>
          <p:spPr>
            <a:xfrm>
              <a:off x="3723200" y="2406050"/>
              <a:ext cx="20700" cy="11925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26" y="0"/>
                  </a:moveTo>
                  <a:cubicBezTo>
                    <a:pt x="226" y="0"/>
                    <a:pt x="201" y="0"/>
                    <a:pt x="201" y="25"/>
                  </a:cubicBezTo>
                  <a:lnTo>
                    <a:pt x="1" y="151"/>
                  </a:lnTo>
                  <a:lnTo>
                    <a:pt x="552" y="476"/>
                  </a:lnTo>
                  <a:lnTo>
                    <a:pt x="602" y="476"/>
                  </a:lnTo>
                  <a:lnTo>
                    <a:pt x="828" y="351"/>
                  </a:lnTo>
                  <a:lnTo>
                    <a:pt x="251" y="25"/>
                  </a:lnTo>
                  <a:cubicBezTo>
                    <a:pt x="251" y="0"/>
                    <a:pt x="251" y="0"/>
                    <a:pt x="226" y="0"/>
                  </a:cubicBez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74"/>
            <p:cNvSpPr/>
            <p:nvPr/>
          </p:nvSpPr>
          <p:spPr>
            <a:xfrm>
              <a:off x="3586000" y="2411225"/>
              <a:ext cx="30100" cy="16625"/>
            </a:xfrm>
            <a:custGeom>
              <a:avLst/>
              <a:gdLst/>
              <a:ahLst/>
              <a:cxnLst/>
              <a:rect l="l" t="t" r="r" b="b"/>
              <a:pathLst>
                <a:path w="1204" h="665" extrusionOk="0">
                  <a:moveTo>
                    <a:pt x="551" y="0"/>
                  </a:moveTo>
                  <a:cubicBezTo>
                    <a:pt x="526" y="0"/>
                    <a:pt x="501" y="6"/>
                    <a:pt x="476" y="19"/>
                  </a:cubicBezTo>
                  <a:lnTo>
                    <a:pt x="50" y="269"/>
                  </a:lnTo>
                  <a:cubicBezTo>
                    <a:pt x="0" y="295"/>
                    <a:pt x="0" y="320"/>
                    <a:pt x="50" y="345"/>
                  </a:cubicBezTo>
                  <a:lnTo>
                    <a:pt x="577" y="645"/>
                  </a:lnTo>
                  <a:cubicBezTo>
                    <a:pt x="602" y="658"/>
                    <a:pt x="627" y="664"/>
                    <a:pt x="652" y="664"/>
                  </a:cubicBezTo>
                  <a:cubicBezTo>
                    <a:pt x="677" y="664"/>
                    <a:pt x="702" y="658"/>
                    <a:pt x="727" y="645"/>
                  </a:cubicBezTo>
                  <a:lnTo>
                    <a:pt x="1153" y="395"/>
                  </a:lnTo>
                  <a:cubicBezTo>
                    <a:pt x="1203" y="370"/>
                    <a:pt x="1203" y="345"/>
                    <a:pt x="1153" y="320"/>
                  </a:cubicBezTo>
                  <a:lnTo>
                    <a:pt x="627" y="19"/>
                  </a:lnTo>
                  <a:cubicBezTo>
                    <a:pt x="602" y="6"/>
                    <a:pt x="577" y="0"/>
                    <a:pt x="551" y="0"/>
                  </a:cubicBezTo>
                  <a:close/>
                </a:path>
              </a:pathLst>
            </a:custGeom>
            <a:solidFill>
              <a:srgbClr val="6EA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74"/>
            <p:cNvSpPr/>
            <p:nvPr/>
          </p:nvSpPr>
          <p:spPr>
            <a:xfrm>
              <a:off x="3587250" y="2411050"/>
              <a:ext cx="27575" cy="15075"/>
            </a:xfrm>
            <a:custGeom>
              <a:avLst/>
              <a:gdLst/>
              <a:ahLst/>
              <a:cxnLst/>
              <a:rect l="l" t="t" r="r" b="b"/>
              <a:pathLst>
                <a:path w="1103" h="603" extrusionOk="0">
                  <a:moveTo>
                    <a:pt x="451" y="1"/>
                  </a:moveTo>
                  <a:cubicBezTo>
                    <a:pt x="451" y="1"/>
                    <a:pt x="0" y="276"/>
                    <a:pt x="0" y="276"/>
                  </a:cubicBezTo>
                  <a:lnTo>
                    <a:pt x="25" y="276"/>
                  </a:lnTo>
                  <a:lnTo>
                    <a:pt x="552" y="577"/>
                  </a:lnTo>
                  <a:cubicBezTo>
                    <a:pt x="577" y="602"/>
                    <a:pt x="577" y="602"/>
                    <a:pt x="602" y="602"/>
                  </a:cubicBezTo>
                  <a:cubicBezTo>
                    <a:pt x="627" y="602"/>
                    <a:pt x="627" y="602"/>
                    <a:pt x="652" y="577"/>
                  </a:cubicBezTo>
                  <a:cubicBezTo>
                    <a:pt x="652" y="577"/>
                    <a:pt x="1103" y="327"/>
                    <a:pt x="1103" y="327"/>
                  </a:cubicBezTo>
                  <a:lnTo>
                    <a:pt x="552" y="1"/>
                  </a:lnTo>
                  <a:close/>
                </a:path>
              </a:pathLst>
            </a:custGeom>
            <a:solidFill>
              <a:srgbClr val="C7D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74"/>
            <p:cNvSpPr/>
            <p:nvPr/>
          </p:nvSpPr>
          <p:spPr>
            <a:xfrm>
              <a:off x="3587875" y="2412925"/>
              <a:ext cx="201775" cy="122850"/>
            </a:xfrm>
            <a:custGeom>
              <a:avLst/>
              <a:gdLst/>
              <a:ahLst/>
              <a:cxnLst/>
              <a:rect l="l" t="t" r="r" b="b"/>
              <a:pathLst>
                <a:path w="8071" h="4914" extrusionOk="0">
                  <a:moveTo>
                    <a:pt x="8070" y="1"/>
                  </a:moveTo>
                  <a:lnTo>
                    <a:pt x="0" y="4688"/>
                  </a:lnTo>
                  <a:lnTo>
                    <a:pt x="0" y="4913"/>
                  </a:lnTo>
                  <a:lnTo>
                    <a:pt x="8070" y="252"/>
                  </a:lnTo>
                  <a:lnTo>
                    <a:pt x="8070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74"/>
            <p:cNvSpPr/>
            <p:nvPr/>
          </p:nvSpPr>
          <p:spPr>
            <a:xfrm>
              <a:off x="3268325" y="2354675"/>
              <a:ext cx="303900" cy="181100"/>
            </a:xfrm>
            <a:custGeom>
              <a:avLst/>
              <a:gdLst/>
              <a:ahLst/>
              <a:cxnLst/>
              <a:rect l="l" t="t" r="r" b="b"/>
              <a:pathLst>
                <a:path w="12156" h="7244" extrusionOk="0">
                  <a:moveTo>
                    <a:pt x="0" y="0"/>
                  </a:moveTo>
                  <a:lnTo>
                    <a:pt x="0" y="226"/>
                  </a:lnTo>
                  <a:lnTo>
                    <a:pt x="12156" y="7243"/>
                  </a:lnTo>
                  <a:lnTo>
                    <a:pt x="12156" y="7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74"/>
            <p:cNvSpPr/>
            <p:nvPr/>
          </p:nvSpPr>
          <p:spPr>
            <a:xfrm>
              <a:off x="3572200" y="2530100"/>
              <a:ext cx="15700" cy="7550"/>
            </a:xfrm>
            <a:custGeom>
              <a:avLst/>
              <a:gdLst/>
              <a:ahLst/>
              <a:cxnLst/>
              <a:rect l="l" t="t" r="r" b="b"/>
              <a:pathLst>
                <a:path w="628" h="302" extrusionOk="0">
                  <a:moveTo>
                    <a:pt x="1" y="1"/>
                  </a:moveTo>
                  <a:lnTo>
                    <a:pt x="1" y="226"/>
                  </a:lnTo>
                  <a:cubicBezTo>
                    <a:pt x="88" y="276"/>
                    <a:pt x="207" y="301"/>
                    <a:pt x="323" y="301"/>
                  </a:cubicBezTo>
                  <a:cubicBezTo>
                    <a:pt x="439" y="301"/>
                    <a:pt x="552" y="276"/>
                    <a:pt x="627" y="226"/>
                  </a:cubicBezTo>
                  <a:lnTo>
                    <a:pt x="627" y="1"/>
                  </a:lnTo>
                  <a:cubicBezTo>
                    <a:pt x="552" y="51"/>
                    <a:pt x="439" y="76"/>
                    <a:pt x="323" y="76"/>
                  </a:cubicBezTo>
                  <a:cubicBezTo>
                    <a:pt x="207" y="76"/>
                    <a:pt x="88" y="51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74"/>
            <p:cNvSpPr/>
            <p:nvPr/>
          </p:nvSpPr>
          <p:spPr>
            <a:xfrm>
              <a:off x="3586000" y="2530100"/>
              <a:ext cx="1900" cy="6925"/>
            </a:xfrm>
            <a:custGeom>
              <a:avLst/>
              <a:gdLst/>
              <a:ahLst/>
              <a:cxnLst/>
              <a:rect l="l" t="t" r="r" b="b"/>
              <a:pathLst>
                <a:path w="76" h="277" extrusionOk="0">
                  <a:moveTo>
                    <a:pt x="75" y="1"/>
                  </a:moveTo>
                  <a:cubicBezTo>
                    <a:pt x="50" y="26"/>
                    <a:pt x="25" y="26"/>
                    <a:pt x="0" y="51"/>
                  </a:cubicBezTo>
                  <a:lnTo>
                    <a:pt x="0" y="276"/>
                  </a:lnTo>
                  <a:cubicBezTo>
                    <a:pt x="25" y="276"/>
                    <a:pt x="50" y="251"/>
                    <a:pt x="75" y="226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74"/>
            <p:cNvSpPr/>
            <p:nvPr/>
          </p:nvSpPr>
          <p:spPr>
            <a:xfrm>
              <a:off x="3582225" y="2531975"/>
              <a:ext cx="1275" cy="5675"/>
            </a:xfrm>
            <a:custGeom>
              <a:avLst/>
              <a:gdLst/>
              <a:ahLst/>
              <a:cxnLst/>
              <a:rect l="l" t="t" r="r" b="b"/>
              <a:pathLst>
                <a:path w="5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51" y="22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74"/>
            <p:cNvSpPr/>
            <p:nvPr/>
          </p:nvSpPr>
          <p:spPr>
            <a:xfrm>
              <a:off x="3580975" y="2531975"/>
              <a:ext cx="1275" cy="5675"/>
            </a:xfrm>
            <a:custGeom>
              <a:avLst/>
              <a:gdLst/>
              <a:ahLst/>
              <a:cxnLst/>
              <a:rect l="l" t="t" r="r" b="b"/>
              <a:pathLst>
                <a:path w="51" h="227" extrusionOk="0">
                  <a:moveTo>
                    <a:pt x="1" y="1"/>
                  </a:moveTo>
                  <a:lnTo>
                    <a:pt x="1" y="226"/>
                  </a:lnTo>
                  <a:lnTo>
                    <a:pt x="51" y="22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74"/>
            <p:cNvSpPr/>
            <p:nvPr/>
          </p:nvSpPr>
          <p:spPr>
            <a:xfrm>
              <a:off x="3579725" y="2531975"/>
              <a:ext cx="1275" cy="5675"/>
            </a:xfrm>
            <a:custGeom>
              <a:avLst/>
              <a:gdLst/>
              <a:ahLst/>
              <a:cxnLst/>
              <a:rect l="l" t="t" r="r" b="b"/>
              <a:pathLst>
                <a:path w="5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51" y="22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174"/>
            <p:cNvSpPr/>
            <p:nvPr/>
          </p:nvSpPr>
          <p:spPr>
            <a:xfrm>
              <a:off x="3578475" y="2531975"/>
              <a:ext cx="1275" cy="5675"/>
            </a:xfrm>
            <a:custGeom>
              <a:avLst/>
              <a:gdLst/>
              <a:ahLst/>
              <a:cxnLst/>
              <a:rect l="l" t="t" r="r" b="b"/>
              <a:pathLst>
                <a:path w="51" h="227" extrusionOk="0">
                  <a:moveTo>
                    <a:pt x="0" y="1"/>
                  </a:moveTo>
                  <a:lnTo>
                    <a:pt x="0" y="226"/>
                  </a:lnTo>
                  <a:lnTo>
                    <a:pt x="50" y="226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174"/>
            <p:cNvSpPr/>
            <p:nvPr/>
          </p:nvSpPr>
          <p:spPr>
            <a:xfrm>
              <a:off x="3577850" y="253197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lnTo>
                    <a:pt x="25" y="2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174"/>
            <p:cNvSpPr/>
            <p:nvPr/>
          </p:nvSpPr>
          <p:spPr>
            <a:xfrm>
              <a:off x="3576600" y="2531350"/>
              <a:ext cx="1275" cy="6300"/>
            </a:xfrm>
            <a:custGeom>
              <a:avLst/>
              <a:gdLst/>
              <a:ahLst/>
              <a:cxnLst/>
              <a:rect l="l" t="t" r="r" b="b"/>
              <a:pathLst>
                <a:path w="51" h="252" extrusionOk="0">
                  <a:moveTo>
                    <a:pt x="0" y="1"/>
                  </a:moveTo>
                  <a:lnTo>
                    <a:pt x="0" y="251"/>
                  </a:lnTo>
                  <a:lnTo>
                    <a:pt x="50" y="251"/>
                  </a:lnTo>
                  <a:lnTo>
                    <a:pt x="50" y="26"/>
                  </a:lnTo>
                  <a:cubicBezTo>
                    <a:pt x="25" y="26"/>
                    <a:pt x="25" y="26"/>
                    <a:pt x="0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174"/>
            <p:cNvSpPr/>
            <p:nvPr/>
          </p:nvSpPr>
          <p:spPr>
            <a:xfrm>
              <a:off x="3575325" y="2531350"/>
              <a:ext cx="1300" cy="6300"/>
            </a:xfrm>
            <a:custGeom>
              <a:avLst/>
              <a:gdLst/>
              <a:ahLst/>
              <a:cxnLst/>
              <a:rect l="l" t="t" r="r" b="b"/>
              <a:pathLst>
                <a:path w="52" h="252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26" y="251"/>
                    <a:pt x="51" y="2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74"/>
            <p:cNvSpPr/>
            <p:nvPr/>
          </p:nvSpPr>
          <p:spPr>
            <a:xfrm>
              <a:off x="3574075" y="2530725"/>
              <a:ext cx="1275" cy="6300"/>
            </a:xfrm>
            <a:custGeom>
              <a:avLst/>
              <a:gdLst/>
              <a:ahLst/>
              <a:cxnLst/>
              <a:rect l="l" t="t" r="r" b="b"/>
              <a:pathLst>
                <a:path w="51" h="252" extrusionOk="0">
                  <a:moveTo>
                    <a:pt x="1" y="1"/>
                  </a:moveTo>
                  <a:lnTo>
                    <a:pt x="1" y="251"/>
                  </a:lnTo>
                  <a:lnTo>
                    <a:pt x="51" y="251"/>
                  </a:lnTo>
                  <a:lnTo>
                    <a:pt x="51" y="26"/>
                  </a:lnTo>
                  <a:cubicBezTo>
                    <a:pt x="26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174"/>
            <p:cNvSpPr/>
            <p:nvPr/>
          </p:nvSpPr>
          <p:spPr>
            <a:xfrm>
              <a:off x="3572200" y="2530100"/>
              <a:ext cx="1900" cy="6925"/>
            </a:xfrm>
            <a:custGeom>
              <a:avLst/>
              <a:gdLst/>
              <a:ahLst/>
              <a:cxnLst/>
              <a:rect l="l" t="t" r="r" b="b"/>
              <a:pathLst>
                <a:path w="76" h="277" extrusionOk="0">
                  <a:moveTo>
                    <a:pt x="1" y="1"/>
                  </a:moveTo>
                  <a:lnTo>
                    <a:pt x="1" y="226"/>
                  </a:lnTo>
                  <a:cubicBezTo>
                    <a:pt x="26" y="251"/>
                    <a:pt x="51" y="251"/>
                    <a:pt x="76" y="276"/>
                  </a:cubicBezTo>
                  <a:lnTo>
                    <a:pt x="76" y="26"/>
                  </a:lnTo>
                  <a:cubicBezTo>
                    <a:pt x="51" y="26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2E4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174"/>
            <p:cNvSpPr/>
            <p:nvPr/>
          </p:nvSpPr>
          <p:spPr>
            <a:xfrm>
              <a:off x="3570325" y="2092300"/>
              <a:ext cx="120950" cy="181575"/>
            </a:xfrm>
            <a:custGeom>
              <a:avLst/>
              <a:gdLst/>
              <a:ahLst/>
              <a:cxnLst/>
              <a:rect l="l" t="t" r="r" b="b"/>
              <a:pathLst>
                <a:path w="4838" h="7263" extrusionOk="0">
                  <a:moveTo>
                    <a:pt x="1610" y="1985"/>
                  </a:moveTo>
                  <a:cubicBezTo>
                    <a:pt x="1690" y="1985"/>
                    <a:pt x="1782" y="2013"/>
                    <a:pt x="1880" y="2074"/>
                  </a:cubicBezTo>
                  <a:cubicBezTo>
                    <a:pt x="2131" y="2199"/>
                    <a:pt x="2331" y="2500"/>
                    <a:pt x="2432" y="2801"/>
                  </a:cubicBezTo>
                  <a:cubicBezTo>
                    <a:pt x="2477" y="2679"/>
                    <a:pt x="2578" y="2613"/>
                    <a:pt x="2700" y="2613"/>
                  </a:cubicBezTo>
                  <a:cubicBezTo>
                    <a:pt x="2780" y="2613"/>
                    <a:pt x="2869" y="2641"/>
                    <a:pt x="2958" y="2701"/>
                  </a:cubicBezTo>
                  <a:cubicBezTo>
                    <a:pt x="3284" y="2876"/>
                    <a:pt x="3559" y="3327"/>
                    <a:pt x="3559" y="3703"/>
                  </a:cubicBezTo>
                  <a:cubicBezTo>
                    <a:pt x="3559" y="4590"/>
                    <a:pt x="2611" y="4631"/>
                    <a:pt x="2435" y="4631"/>
                  </a:cubicBezTo>
                  <a:cubicBezTo>
                    <a:pt x="2416" y="4631"/>
                    <a:pt x="2407" y="4630"/>
                    <a:pt x="2407" y="4630"/>
                  </a:cubicBezTo>
                  <a:cubicBezTo>
                    <a:pt x="2407" y="4630"/>
                    <a:pt x="1279" y="3427"/>
                    <a:pt x="1304" y="2400"/>
                  </a:cubicBezTo>
                  <a:cubicBezTo>
                    <a:pt x="1304" y="2137"/>
                    <a:pt x="1426" y="1985"/>
                    <a:pt x="1610" y="1985"/>
                  </a:cubicBezTo>
                  <a:close/>
                  <a:moveTo>
                    <a:pt x="468" y="1"/>
                  </a:moveTo>
                  <a:cubicBezTo>
                    <a:pt x="189" y="1"/>
                    <a:pt x="0" y="223"/>
                    <a:pt x="0" y="595"/>
                  </a:cubicBezTo>
                  <a:lnTo>
                    <a:pt x="0" y="3653"/>
                  </a:lnTo>
                  <a:cubicBezTo>
                    <a:pt x="0" y="4179"/>
                    <a:pt x="376" y="4806"/>
                    <a:pt x="828" y="5082"/>
                  </a:cubicBezTo>
                  <a:lnTo>
                    <a:pt x="1780" y="5633"/>
                  </a:lnTo>
                  <a:lnTo>
                    <a:pt x="2407" y="7262"/>
                  </a:lnTo>
                  <a:lnTo>
                    <a:pt x="3058" y="6360"/>
                  </a:lnTo>
                  <a:lnTo>
                    <a:pt x="4011" y="6911"/>
                  </a:lnTo>
                  <a:cubicBezTo>
                    <a:pt x="4142" y="6992"/>
                    <a:pt x="4268" y="7029"/>
                    <a:pt x="4379" y="7029"/>
                  </a:cubicBezTo>
                  <a:cubicBezTo>
                    <a:pt x="4649" y="7029"/>
                    <a:pt x="4838" y="6808"/>
                    <a:pt x="4838" y="6435"/>
                  </a:cubicBezTo>
                  <a:lnTo>
                    <a:pt x="4838" y="3377"/>
                  </a:lnTo>
                  <a:cubicBezTo>
                    <a:pt x="4838" y="2851"/>
                    <a:pt x="4487" y="2199"/>
                    <a:pt x="4011" y="1949"/>
                  </a:cubicBezTo>
                  <a:lnTo>
                    <a:pt x="3885" y="1874"/>
                  </a:lnTo>
                  <a:lnTo>
                    <a:pt x="853" y="119"/>
                  </a:lnTo>
                  <a:cubicBezTo>
                    <a:pt x="714" y="39"/>
                    <a:pt x="583" y="1"/>
                    <a:pt x="468" y="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174"/>
            <p:cNvSpPr/>
            <p:nvPr/>
          </p:nvSpPr>
          <p:spPr>
            <a:xfrm>
              <a:off x="3602275" y="2141900"/>
              <a:ext cx="57050" cy="66175"/>
            </a:xfrm>
            <a:custGeom>
              <a:avLst/>
              <a:gdLst/>
              <a:ahLst/>
              <a:cxnLst/>
              <a:rect l="l" t="t" r="r" b="b"/>
              <a:pathLst>
                <a:path w="2282" h="2647" extrusionOk="0">
                  <a:moveTo>
                    <a:pt x="332" y="1"/>
                  </a:moveTo>
                  <a:cubicBezTo>
                    <a:pt x="148" y="1"/>
                    <a:pt x="26" y="153"/>
                    <a:pt x="26" y="416"/>
                  </a:cubicBezTo>
                  <a:cubicBezTo>
                    <a:pt x="1" y="1443"/>
                    <a:pt x="1129" y="2646"/>
                    <a:pt x="1129" y="2646"/>
                  </a:cubicBezTo>
                  <a:cubicBezTo>
                    <a:pt x="1129" y="2646"/>
                    <a:pt x="1138" y="2647"/>
                    <a:pt x="1157" y="2647"/>
                  </a:cubicBezTo>
                  <a:cubicBezTo>
                    <a:pt x="1333" y="2647"/>
                    <a:pt x="2281" y="2606"/>
                    <a:pt x="2281" y="1719"/>
                  </a:cubicBezTo>
                  <a:cubicBezTo>
                    <a:pt x="2281" y="1343"/>
                    <a:pt x="2006" y="892"/>
                    <a:pt x="1680" y="717"/>
                  </a:cubicBezTo>
                  <a:cubicBezTo>
                    <a:pt x="1591" y="657"/>
                    <a:pt x="1502" y="629"/>
                    <a:pt x="1422" y="629"/>
                  </a:cubicBezTo>
                  <a:cubicBezTo>
                    <a:pt x="1300" y="629"/>
                    <a:pt x="1199" y="695"/>
                    <a:pt x="1154" y="817"/>
                  </a:cubicBezTo>
                  <a:cubicBezTo>
                    <a:pt x="1053" y="516"/>
                    <a:pt x="853" y="215"/>
                    <a:pt x="602" y="90"/>
                  </a:cubicBezTo>
                  <a:cubicBezTo>
                    <a:pt x="504" y="29"/>
                    <a:pt x="412" y="1"/>
                    <a:pt x="332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174"/>
            <p:cNvSpPr/>
            <p:nvPr/>
          </p:nvSpPr>
          <p:spPr>
            <a:xfrm>
              <a:off x="3611050" y="3957600"/>
              <a:ext cx="88375" cy="83825"/>
            </a:xfrm>
            <a:custGeom>
              <a:avLst/>
              <a:gdLst/>
              <a:ahLst/>
              <a:cxnLst/>
              <a:rect l="l" t="t" r="r" b="b"/>
              <a:pathLst>
                <a:path w="3535" h="3353" extrusionOk="0">
                  <a:moveTo>
                    <a:pt x="37" y="397"/>
                  </a:moveTo>
                  <a:cubicBezTo>
                    <a:pt x="27" y="400"/>
                    <a:pt x="14" y="406"/>
                    <a:pt x="1" y="420"/>
                  </a:cubicBezTo>
                  <a:lnTo>
                    <a:pt x="37" y="397"/>
                  </a:lnTo>
                  <a:close/>
                  <a:moveTo>
                    <a:pt x="917" y="1"/>
                  </a:moveTo>
                  <a:cubicBezTo>
                    <a:pt x="771" y="1"/>
                    <a:pt x="639" y="33"/>
                    <a:pt x="527" y="94"/>
                  </a:cubicBezTo>
                  <a:lnTo>
                    <a:pt x="37" y="397"/>
                  </a:lnTo>
                  <a:lnTo>
                    <a:pt x="37" y="397"/>
                  </a:lnTo>
                  <a:cubicBezTo>
                    <a:pt x="45" y="395"/>
                    <a:pt x="51" y="395"/>
                    <a:pt x="51" y="395"/>
                  </a:cubicBezTo>
                  <a:cubicBezTo>
                    <a:pt x="76" y="370"/>
                    <a:pt x="101" y="370"/>
                    <a:pt x="126" y="370"/>
                  </a:cubicBezTo>
                  <a:cubicBezTo>
                    <a:pt x="126" y="345"/>
                    <a:pt x="151" y="345"/>
                    <a:pt x="176" y="345"/>
                  </a:cubicBezTo>
                  <a:cubicBezTo>
                    <a:pt x="201" y="345"/>
                    <a:pt x="226" y="320"/>
                    <a:pt x="226" y="320"/>
                  </a:cubicBezTo>
                  <a:lnTo>
                    <a:pt x="351" y="320"/>
                  </a:lnTo>
                  <a:cubicBezTo>
                    <a:pt x="360" y="311"/>
                    <a:pt x="368" y="308"/>
                    <a:pt x="377" y="308"/>
                  </a:cubicBezTo>
                  <a:cubicBezTo>
                    <a:pt x="393" y="308"/>
                    <a:pt x="410" y="320"/>
                    <a:pt x="427" y="320"/>
                  </a:cubicBezTo>
                  <a:lnTo>
                    <a:pt x="577" y="320"/>
                  </a:lnTo>
                  <a:cubicBezTo>
                    <a:pt x="602" y="320"/>
                    <a:pt x="627" y="320"/>
                    <a:pt x="652" y="345"/>
                  </a:cubicBezTo>
                  <a:cubicBezTo>
                    <a:pt x="677" y="345"/>
                    <a:pt x="702" y="345"/>
                    <a:pt x="727" y="370"/>
                  </a:cubicBezTo>
                  <a:lnTo>
                    <a:pt x="803" y="370"/>
                  </a:lnTo>
                  <a:cubicBezTo>
                    <a:pt x="828" y="395"/>
                    <a:pt x="853" y="395"/>
                    <a:pt x="903" y="420"/>
                  </a:cubicBezTo>
                  <a:cubicBezTo>
                    <a:pt x="903" y="420"/>
                    <a:pt x="928" y="420"/>
                    <a:pt x="953" y="445"/>
                  </a:cubicBezTo>
                  <a:cubicBezTo>
                    <a:pt x="1003" y="470"/>
                    <a:pt x="1053" y="495"/>
                    <a:pt x="1103" y="520"/>
                  </a:cubicBezTo>
                  <a:cubicBezTo>
                    <a:pt x="1880" y="971"/>
                    <a:pt x="2532" y="2024"/>
                    <a:pt x="2632" y="2951"/>
                  </a:cubicBezTo>
                  <a:lnTo>
                    <a:pt x="3334" y="3352"/>
                  </a:lnTo>
                  <a:cubicBezTo>
                    <a:pt x="3384" y="3152"/>
                    <a:pt x="3434" y="2976"/>
                    <a:pt x="3534" y="2851"/>
                  </a:cubicBezTo>
                  <a:lnTo>
                    <a:pt x="3158" y="2625"/>
                  </a:lnTo>
                  <a:cubicBezTo>
                    <a:pt x="3058" y="1698"/>
                    <a:pt x="2407" y="670"/>
                    <a:pt x="1630" y="219"/>
                  </a:cubicBezTo>
                  <a:cubicBezTo>
                    <a:pt x="1376" y="70"/>
                    <a:pt x="1132" y="1"/>
                    <a:pt x="917" y="1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174"/>
            <p:cNvSpPr/>
            <p:nvPr/>
          </p:nvSpPr>
          <p:spPr>
            <a:xfrm>
              <a:off x="3599775" y="3965300"/>
              <a:ext cx="172325" cy="154225"/>
            </a:xfrm>
            <a:custGeom>
              <a:avLst/>
              <a:gdLst/>
              <a:ahLst/>
              <a:cxnLst/>
              <a:rect l="l" t="t" r="r" b="b"/>
              <a:pathLst>
                <a:path w="6893" h="6169" extrusionOk="0">
                  <a:moveTo>
                    <a:pt x="1103" y="538"/>
                  </a:moveTo>
                  <a:cubicBezTo>
                    <a:pt x="1128" y="538"/>
                    <a:pt x="1153" y="563"/>
                    <a:pt x="1178" y="563"/>
                  </a:cubicBezTo>
                  <a:lnTo>
                    <a:pt x="1203" y="563"/>
                  </a:lnTo>
                  <a:cubicBezTo>
                    <a:pt x="1329" y="588"/>
                    <a:pt x="1429" y="638"/>
                    <a:pt x="1554" y="688"/>
                  </a:cubicBezTo>
                  <a:cubicBezTo>
                    <a:pt x="1855" y="889"/>
                    <a:pt x="2156" y="1190"/>
                    <a:pt x="2356" y="1540"/>
                  </a:cubicBezTo>
                  <a:cubicBezTo>
                    <a:pt x="2557" y="1891"/>
                    <a:pt x="2682" y="2292"/>
                    <a:pt x="2682" y="2643"/>
                  </a:cubicBezTo>
                  <a:cubicBezTo>
                    <a:pt x="2682" y="3158"/>
                    <a:pt x="2431" y="3446"/>
                    <a:pt x="2062" y="3446"/>
                  </a:cubicBezTo>
                  <a:cubicBezTo>
                    <a:pt x="1909" y="3446"/>
                    <a:pt x="1737" y="3397"/>
                    <a:pt x="1554" y="3295"/>
                  </a:cubicBezTo>
                  <a:cubicBezTo>
                    <a:pt x="1479" y="3245"/>
                    <a:pt x="1404" y="3195"/>
                    <a:pt x="1329" y="3144"/>
                  </a:cubicBezTo>
                  <a:cubicBezTo>
                    <a:pt x="1103" y="2944"/>
                    <a:pt x="903" y="2718"/>
                    <a:pt x="752" y="2443"/>
                  </a:cubicBezTo>
                  <a:cubicBezTo>
                    <a:pt x="702" y="2367"/>
                    <a:pt x="652" y="2267"/>
                    <a:pt x="627" y="2167"/>
                  </a:cubicBezTo>
                  <a:cubicBezTo>
                    <a:pt x="577" y="2092"/>
                    <a:pt x="552" y="1992"/>
                    <a:pt x="502" y="1891"/>
                  </a:cubicBezTo>
                  <a:cubicBezTo>
                    <a:pt x="502" y="1841"/>
                    <a:pt x="477" y="1816"/>
                    <a:pt x="477" y="1766"/>
                  </a:cubicBezTo>
                  <a:cubicBezTo>
                    <a:pt x="452" y="1616"/>
                    <a:pt x="427" y="1490"/>
                    <a:pt x="427" y="1340"/>
                  </a:cubicBezTo>
                  <a:cubicBezTo>
                    <a:pt x="427" y="1290"/>
                    <a:pt x="427" y="1265"/>
                    <a:pt x="427" y="1215"/>
                  </a:cubicBezTo>
                  <a:cubicBezTo>
                    <a:pt x="427" y="1215"/>
                    <a:pt x="427" y="1190"/>
                    <a:pt x="427" y="1190"/>
                  </a:cubicBezTo>
                  <a:cubicBezTo>
                    <a:pt x="452" y="1164"/>
                    <a:pt x="452" y="1114"/>
                    <a:pt x="452" y="1089"/>
                  </a:cubicBezTo>
                  <a:cubicBezTo>
                    <a:pt x="452" y="1089"/>
                    <a:pt x="452" y="1064"/>
                    <a:pt x="452" y="1064"/>
                  </a:cubicBezTo>
                  <a:cubicBezTo>
                    <a:pt x="477" y="1039"/>
                    <a:pt x="477" y="1014"/>
                    <a:pt x="477" y="989"/>
                  </a:cubicBezTo>
                  <a:cubicBezTo>
                    <a:pt x="477" y="964"/>
                    <a:pt x="477" y="964"/>
                    <a:pt x="502" y="939"/>
                  </a:cubicBezTo>
                  <a:cubicBezTo>
                    <a:pt x="502" y="939"/>
                    <a:pt x="502" y="914"/>
                    <a:pt x="527" y="889"/>
                  </a:cubicBezTo>
                  <a:cubicBezTo>
                    <a:pt x="527" y="889"/>
                    <a:pt x="527" y="864"/>
                    <a:pt x="527" y="864"/>
                  </a:cubicBezTo>
                  <a:cubicBezTo>
                    <a:pt x="552" y="839"/>
                    <a:pt x="552" y="814"/>
                    <a:pt x="552" y="814"/>
                  </a:cubicBezTo>
                  <a:cubicBezTo>
                    <a:pt x="577" y="789"/>
                    <a:pt x="577" y="789"/>
                    <a:pt x="577" y="763"/>
                  </a:cubicBezTo>
                  <a:cubicBezTo>
                    <a:pt x="602" y="763"/>
                    <a:pt x="602" y="738"/>
                    <a:pt x="627" y="738"/>
                  </a:cubicBezTo>
                  <a:cubicBezTo>
                    <a:pt x="627" y="713"/>
                    <a:pt x="627" y="713"/>
                    <a:pt x="652" y="713"/>
                  </a:cubicBezTo>
                  <a:cubicBezTo>
                    <a:pt x="652" y="688"/>
                    <a:pt x="677" y="688"/>
                    <a:pt x="677" y="663"/>
                  </a:cubicBezTo>
                  <a:cubicBezTo>
                    <a:pt x="702" y="663"/>
                    <a:pt x="702" y="663"/>
                    <a:pt x="727" y="638"/>
                  </a:cubicBezTo>
                  <a:cubicBezTo>
                    <a:pt x="727" y="638"/>
                    <a:pt x="752" y="638"/>
                    <a:pt x="752" y="613"/>
                  </a:cubicBezTo>
                  <a:cubicBezTo>
                    <a:pt x="777" y="613"/>
                    <a:pt x="777" y="613"/>
                    <a:pt x="802" y="588"/>
                  </a:cubicBezTo>
                  <a:lnTo>
                    <a:pt x="828" y="588"/>
                  </a:lnTo>
                  <a:cubicBezTo>
                    <a:pt x="853" y="588"/>
                    <a:pt x="878" y="563"/>
                    <a:pt x="878" y="563"/>
                  </a:cubicBezTo>
                  <a:lnTo>
                    <a:pt x="978" y="563"/>
                  </a:lnTo>
                  <a:cubicBezTo>
                    <a:pt x="978" y="538"/>
                    <a:pt x="1003" y="538"/>
                    <a:pt x="1028" y="538"/>
                  </a:cubicBezTo>
                  <a:close/>
                  <a:moveTo>
                    <a:pt x="4888" y="2718"/>
                  </a:moveTo>
                  <a:cubicBezTo>
                    <a:pt x="4913" y="2743"/>
                    <a:pt x="4938" y="2743"/>
                    <a:pt x="4963" y="2743"/>
                  </a:cubicBezTo>
                  <a:lnTo>
                    <a:pt x="4988" y="2743"/>
                  </a:lnTo>
                  <a:cubicBezTo>
                    <a:pt x="5013" y="2743"/>
                    <a:pt x="5038" y="2768"/>
                    <a:pt x="5063" y="2768"/>
                  </a:cubicBezTo>
                  <a:lnTo>
                    <a:pt x="5113" y="2768"/>
                  </a:lnTo>
                  <a:cubicBezTo>
                    <a:pt x="5138" y="2794"/>
                    <a:pt x="5163" y="2794"/>
                    <a:pt x="5188" y="2819"/>
                  </a:cubicBezTo>
                  <a:lnTo>
                    <a:pt x="5214" y="2819"/>
                  </a:lnTo>
                  <a:cubicBezTo>
                    <a:pt x="5264" y="2844"/>
                    <a:pt x="5289" y="2869"/>
                    <a:pt x="5339" y="2894"/>
                  </a:cubicBezTo>
                  <a:cubicBezTo>
                    <a:pt x="5965" y="3245"/>
                    <a:pt x="6467" y="4122"/>
                    <a:pt x="6467" y="4824"/>
                  </a:cubicBezTo>
                  <a:cubicBezTo>
                    <a:pt x="6467" y="5338"/>
                    <a:pt x="6203" y="5627"/>
                    <a:pt x="5835" y="5627"/>
                  </a:cubicBezTo>
                  <a:cubicBezTo>
                    <a:pt x="5684" y="5627"/>
                    <a:pt x="5514" y="5578"/>
                    <a:pt x="5339" y="5475"/>
                  </a:cubicBezTo>
                  <a:cubicBezTo>
                    <a:pt x="5214" y="5400"/>
                    <a:pt x="5088" y="5325"/>
                    <a:pt x="4988" y="5225"/>
                  </a:cubicBezTo>
                  <a:cubicBezTo>
                    <a:pt x="4913" y="5149"/>
                    <a:pt x="4863" y="5074"/>
                    <a:pt x="4787" y="4999"/>
                  </a:cubicBezTo>
                  <a:cubicBezTo>
                    <a:pt x="4762" y="4974"/>
                    <a:pt x="4737" y="4924"/>
                    <a:pt x="4687" y="4899"/>
                  </a:cubicBezTo>
                  <a:cubicBezTo>
                    <a:pt x="4612" y="4773"/>
                    <a:pt x="4562" y="4673"/>
                    <a:pt x="4487" y="4548"/>
                  </a:cubicBezTo>
                  <a:cubicBezTo>
                    <a:pt x="4437" y="4473"/>
                    <a:pt x="4386" y="4372"/>
                    <a:pt x="4361" y="4272"/>
                  </a:cubicBezTo>
                  <a:cubicBezTo>
                    <a:pt x="4336" y="4222"/>
                    <a:pt x="4336" y="4197"/>
                    <a:pt x="4311" y="4172"/>
                  </a:cubicBezTo>
                  <a:cubicBezTo>
                    <a:pt x="4286" y="4097"/>
                    <a:pt x="4261" y="4022"/>
                    <a:pt x="4261" y="3946"/>
                  </a:cubicBezTo>
                  <a:cubicBezTo>
                    <a:pt x="4236" y="3896"/>
                    <a:pt x="4236" y="3846"/>
                    <a:pt x="4236" y="3796"/>
                  </a:cubicBezTo>
                  <a:cubicBezTo>
                    <a:pt x="4211" y="3696"/>
                    <a:pt x="4211" y="3621"/>
                    <a:pt x="4211" y="3520"/>
                  </a:cubicBezTo>
                  <a:cubicBezTo>
                    <a:pt x="4211" y="3470"/>
                    <a:pt x="4211" y="3445"/>
                    <a:pt x="4211" y="3395"/>
                  </a:cubicBezTo>
                  <a:cubicBezTo>
                    <a:pt x="4211" y="3395"/>
                    <a:pt x="4211" y="3370"/>
                    <a:pt x="4211" y="3370"/>
                  </a:cubicBezTo>
                  <a:cubicBezTo>
                    <a:pt x="4211" y="3320"/>
                    <a:pt x="4211" y="3295"/>
                    <a:pt x="4236" y="3270"/>
                  </a:cubicBezTo>
                  <a:cubicBezTo>
                    <a:pt x="4236" y="3270"/>
                    <a:pt x="4236" y="3245"/>
                    <a:pt x="4236" y="3245"/>
                  </a:cubicBezTo>
                  <a:cubicBezTo>
                    <a:pt x="4236" y="3220"/>
                    <a:pt x="4261" y="3195"/>
                    <a:pt x="4261" y="3169"/>
                  </a:cubicBezTo>
                  <a:cubicBezTo>
                    <a:pt x="4261" y="3169"/>
                    <a:pt x="4261" y="3144"/>
                    <a:pt x="4261" y="3119"/>
                  </a:cubicBezTo>
                  <a:cubicBezTo>
                    <a:pt x="4286" y="3119"/>
                    <a:pt x="4286" y="3094"/>
                    <a:pt x="4286" y="3069"/>
                  </a:cubicBezTo>
                  <a:cubicBezTo>
                    <a:pt x="4311" y="3069"/>
                    <a:pt x="4311" y="3044"/>
                    <a:pt x="4311" y="3044"/>
                  </a:cubicBezTo>
                  <a:cubicBezTo>
                    <a:pt x="4336" y="3019"/>
                    <a:pt x="4336" y="2994"/>
                    <a:pt x="4336" y="2994"/>
                  </a:cubicBezTo>
                  <a:cubicBezTo>
                    <a:pt x="4361" y="2969"/>
                    <a:pt x="4361" y="2969"/>
                    <a:pt x="4361" y="2944"/>
                  </a:cubicBezTo>
                  <a:cubicBezTo>
                    <a:pt x="4386" y="2944"/>
                    <a:pt x="4386" y="2919"/>
                    <a:pt x="4386" y="2919"/>
                  </a:cubicBezTo>
                  <a:cubicBezTo>
                    <a:pt x="4411" y="2894"/>
                    <a:pt x="4411" y="2894"/>
                    <a:pt x="4437" y="2894"/>
                  </a:cubicBezTo>
                  <a:cubicBezTo>
                    <a:pt x="4437" y="2869"/>
                    <a:pt x="4462" y="2869"/>
                    <a:pt x="4462" y="2844"/>
                  </a:cubicBezTo>
                  <a:cubicBezTo>
                    <a:pt x="4462" y="2844"/>
                    <a:pt x="4487" y="2844"/>
                    <a:pt x="4487" y="2819"/>
                  </a:cubicBezTo>
                  <a:cubicBezTo>
                    <a:pt x="4512" y="2819"/>
                    <a:pt x="4512" y="2819"/>
                    <a:pt x="4537" y="2794"/>
                  </a:cubicBezTo>
                  <a:lnTo>
                    <a:pt x="4587" y="2794"/>
                  </a:lnTo>
                  <a:cubicBezTo>
                    <a:pt x="4587" y="2768"/>
                    <a:pt x="4612" y="2768"/>
                    <a:pt x="4612" y="2768"/>
                  </a:cubicBezTo>
                  <a:cubicBezTo>
                    <a:pt x="4637" y="2768"/>
                    <a:pt x="4637" y="2743"/>
                    <a:pt x="4662" y="2743"/>
                  </a:cubicBezTo>
                  <a:lnTo>
                    <a:pt x="4762" y="2743"/>
                  </a:lnTo>
                  <a:cubicBezTo>
                    <a:pt x="4762" y="2743"/>
                    <a:pt x="4787" y="2718"/>
                    <a:pt x="4787" y="2718"/>
                  </a:cubicBezTo>
                  <a:close/>
                  <a:moveTo>
                    <a:pt x="828" y="0"/>
                  </a:moveTo>
                  <a:cubicBezTo>
                    <a:pt x="819" y="0"/>
                    <a:pt x="811" y="3"/>
                    <a:pt x="802" y="12"/>
                  </a:cubicBezTo>
                  <a:lnTo>
                    <a:pt x="677" y="12"/>
                  </a:lnTo>
                  <a:cubicBezTo>
                    <a:pt x="677" y="12"/>
                    <a:pt x="652" y="37"/>
                    <a:pt x="627" y="37"/>
                  </a:cubicBezTo>
                  <a:cubicBezTo>
                    <a:pt x="602" y="37"/>
                    <a:pt x="577" y="37"/>
                    <a:pt x="577" y="62"/>
                  </a:cubicBezTo>
                  <a:lnTo>
                    <a:pt x="527" y="62"/>
                  </a:lnTo>
                  <a:cubicBezTo>
                    <a:pt x="502" y="87"/>
                    <a:pt x="477" y="87"/>
                    <a:pt x="452" y="112"/>
                  </a:cubicBezTo>
                  <a:cubicBezTo>
                    <a:pt x="176" y="262"/>
                    <a:pt x="0" y="613"/>
                    <a:pt x="0" y="1089"/>
                  </a:cubicBezTo>
                  <a:cubicBezTo>
                    <a:pt x="0" y="2092"/>
                    <a:pt x="702" y="3295"/>
                    <a:pt x="1554" y="3771"/>
                  </a:cubicBezTo>
                  <a:cubicBezTo>
                    <a:pt x="1799" y="3915"/>
                    <a:pt x="2035" y="3984"/>
                    <a:pt x="2244" y="3984"/>
                  </a:cubicBezTo>
                  <a:cubicBezTo>
                    <a:pt x="2399" y="3984"/>
                    <a:pt x="2540" y="3946"/>
                    <a:pt x="2657" y="3871"/>
                  </a:cubicBezTo>
                  <a:cubicBezTo>
                    <a:pt x="2682" y="3871"/>
                    <a:pt x="2682" y="3871"/>
                    <a:pt x="2682" y="3846"/>
                  </a:cubicBezTo>
                  <a:cubicBezTo>
                    <a:pt x="2707" y="3846"/>
                    <a:pt x="2732" y="3821"/>
                    <a:pt x="2757" y="3821"/>
                  </a:cubicBezTo>
                  <a:cubicBezTo>
                    <a:pt x="2757" y="3796"/>
                    <a:pt x="2757" y="3796"/>
                    <a:pt x="2782" y="3796"/>
                  </a:cubicBezTo>
                  <a:cubicBezTo>
                    <a:pt x="2807" y="3771"/>
                    <a:pt x="2807" y="3746"/>
                    <a:pt x="2833" y="3746"/>
                  </a:cubicBezTo>
                  <a:cubicBezTo>
                    <a:pt x="2833" y="3721"/>
                    <a:pt x="2858" y="3721"/>
                    <a:pt x="2858" y="3696"/>
                  </a:cubicBezTo>
                  <a:cubicBezTo>
                    <a:pt x="2858" y="3696"/>
                    <a:pt x="2883" y="3671"/>
                    <a:pt x="2883" y="3646"/>
                  </a:cubicBezTo>
                  <a:cubicBezTo>
                    <a:pt x="2908" y="3646"/>
                    <a:pt x="2908" y="3621"/>
                    <a:pt x="2933" y="3621"/>
                  </a:cubicBezTo>
                  <a:cubicBezTo>
                    <a:pt x="2933" y="3596"/>
                    <a:pt x="2933" y="3570"/>
                    <a:pt x="2958" y="3545"/>
                  </a:cubicBezTo>
                  <a:cubicBezTo>
                    <a:pt x="2958" y="3545"/>
                    <a:pt x="2983" y="3520"/>
                    <a:pt x="2983" y="3520"/>
                  </a:cubicBezTo>
                  <a:cubicBezTo>
                    <a:pt x="2983" y="3495"/>
                    <a:pt x="3008" y="3470"/>
                    <a:pt x="3008" y="3445"/>
                  </a:cubicBezTo>
                  <a:cubicBezTo>
                    <a:pt x="3008" y="3420"/>
                    <a:pt x="3008" y="3420"/>
                    <a:pt x="3033" y="3395"/>
                  </a:cubicBezTo>
                  <a:cubicBezTo>
                    <a:pt x="3033" y="3370"/>
                    <a:pt x="3033" y="3345"/>
                    <a:pt x="3058" y="3295"/>
                  </a:cubicBezTo>
                  <a:cubicBezTo>
                    <a:pt x="3058" y="3295"/>
                    <a:pt x="3058" y="3270"/>
                    <a:pt x="3058" y="3270"/>
                  </a:cubicBezTo>
                  <a:cubicBezTo>
                    <a:pt x="3083" y="3220"/>
                    <a:pt x="3083" y="3169"/>
                    <a:pt x="3083" y="3119"/>
                  </a:cubicBezTo>
                  <a:lnTo>
                    <a:pt x="3434" y="3320"/>
                  </a:lnTo>
                  <a:lnTo>
                    <a:pt x="3785" y="3545"/>
                  </a:lnTo>
                  <a:cubicBezTo>
                    <a:pt x="3885" y="4473"/>
                    <a:pt x="4537" y="5500"/>
                    <a:pt x="5314" y="5951"/>
                  </a:cubicBezTo>
                  <a:cubicBezTo>
                    <a:pt x="5571" y="6100"/>
                    <a:pt x="5806" y="6169"/>
                    <a:pt x="6015" y="6169"/>
                  </a:cubicBezTo>
                  <a:cubicBezTo>
                    <a:pt x="6194" y="6169"/>
                    <a:pt x="6353" y="6119"/>
                    <a:pt x="6492" y="6027"/>
                  </a:cubicBezTo>
                  <a:cubicBezTo>
                    <a:pt x="6492" y="6027"/>
                    <a:pt x="6517" y="6002"/>
                    <a:pt x="6517" y="6002"/>
                  </a:cubicBezTo>
                  <a:cubicBezTo>
                    <a:pt x="6542" y="5976"/>
                    <a:pt x="6567" y="5976"/>
                    <a:pt x="6567" y="5951"/>
                  </a:cubicBezTo>
                  <a:cubicBezTo>
                    <a:pt x="6592" y="5951"/>
                    <a:pt x="6592" y="5926"/>
                    <a:pt x="6617" y="5926"/>
                  </a:cubicBezTo>
                  <a:cubicBezTo>
                    <a:pt x="6642" y="5901"/>
                    <a:pt x="6642" y="5876"/>
                    <a:pt x="6667" y="5851"/>
                  </a:cubicBezTo>
                  <a:cubicBezTo>
                    <a:pt x="6667" y="5851"/>
                    <a:pt x="6692" y="5826"/>
                    <a:pt x="6692" y="5801"/>
                  </a:cubicBezTo>
                  <a:cubicBezTo>
                    <a:pt x="6717" y="5801"/>
                    <a:pt x="6717" y="5776"/>
                    <a:pt x="6742" y="5751"/>
                  </a:cubicBezTo>
                  <a:cubicBezTo>
                    <a:pt x="6742" y="5726"/>
                    <a:pt x="6742" y="5701"/>
                    <a:pt x="6767" y="5701"/>
                  </a:cubicBezTo>
                  <a:cubicBezTo>
                    <a:pt x="6767" y="5676"/>
                    <a:pt x="6792" y="5651"/>
                    <a:pt x="6792" y="5626"/>
                  </a:cubicBezTo>
                  <a:cubicBezTo>
                    <a:pt x="6792" y="5601"/>
                    <a:pt x="6818" y="5575"/>
                    <a:pt x="6818" y="5550"/>
                  </a:cubicBezTo>
                  <a:cubicBezTo>
                    <a:pt x="6818" y="5525"/>
                    <a:pt x="6818" y="5500"/>
                    <a:pt x="6843" y="5475"/>
                  </a:cubicBezTo>
                  <a:cubicBezTo>
                    <a:pt x="6843" y="5450"/>
                    <a:pt x="6843" y="5425"/>
                    <a:pt x="6843" y="5425"/>
                  </a:cubicBezTo>
                  <a:cubicBezTo>
                    <a:pt x="6868" y="5375"/>
                    <a:pt x="6868" y="5350"/>
                    <a:pt x="6868" y="5300"/>
                  </a:cubicBezTo>
                  <a:cubicBezTo>
                    <a:pt x="6868" y="5275"/>
                    <a:pt x="6868" y="5275"/>
                    <a:pt x="6868" y="5250"/>
                  </a:cubicBezTo>
                  <a:cubicBezTo>
                    <a:pt x="6893" y="5200"/>
                    <a:pt x="6893" y="5124"/>
                    <a:pt x="6893" y="5074"/>
                  </a:cubicBezTo>
                  <a:cubicBezTo>
                    <a:pt x="6893" y="4097"/>
                    <a:pt x="6191" y="2894"/>
                    <a:pt x="5339" y="2393"/>
                  </a:cubicBezTo>
                  <a:cubicBezTo>
                    <a:pt x="5289" y="2367"/>
                    <a:pt x="5239" y="2342"/>
                    <a:pt x="5188" y="2317"/>
                  </a:cubicBezTo>
                  <a:cubicBezTo>
                    <a:pt x="5163" y="2317"/>
                    <a:pt x="5138" y="2292"/>
                    <a:pt x="5138" y="2292"/>
                  </a:cubicBezTo>
                  <a:cubicBezTo>
                    <a:pt x="5113" y="2267"/>
                    <a:pt x="5063" y="2267"/>
                    <a:pt x="5038" y="2242"/>
                  </a:cubicBezTo>
                  <a:lnTo>
                    <a:pt x="4988" y="2242"/>
                  </a:lnTo>
                  <a:cubicBezTo>
                    <a:pt x="4938" y="2217"/>
                    <a:pt x="4913" y="2217"/>
                    <a:pt x="4888" y="2217"/>
                  </a:cubicBezTo>
                  <a:cubicBezTo>
                    <a:pt x="4863" y="2217"/>
                    <a:pt x="4863" y="2192"/>
                    <a:pt x="4838" y="2192"/>
                  </a:cubicBezTo>
                  <a:lnTo>
                    <a:pt x="4487" y="2192"/>
                  </a:lnTo>
                  <a:cubicBezTo>
                    <a:pt x="4487" y="2192"/>
                    <a:pt x="4462" y="2192"/>
                    <a:pt x="4437" y="2217"/>
                  </a:cubicBezTo>
                  <a:lnTo>
                    <a:pt x="4386" y="2217"/>
                  </a:lnTo>
                  <a:cubicBezTo>
                    <a:pt x="4361" y="2217"/>
                    <a:pt x="4336" y="2242"/>
                    <a:pt x="4336" y="2242"/>
                  </a:cubicBezTo>
                  <a:cubicBezTo>
                    <a:pt x="4311" y="2242"/>
                    <a:pt x="4286" y="2267"/>
                    <a:pt x="4261" y="2267"/>
                  </a:cubicBezTo>
                  <a:cubicBezTo>
                    <a:pt x="4161" y="2342"/>
                    <a:pt x="4061" y="2418"/>
                    <a:pt x="3985" y="2543"/>
                  </a:cubicBezTo>
                  <a:cubicBezTo>
                    <a:pt x="3885" y="2668"/>
                    <a:pt x="3835" y="2844"/>
                    <a:pt x="3785" y="3044"/>
                  </a:cubicBezTo>
                  <a:lnTo>
                    <a:pt x="3083" y="2643"/>
                  </a:lnTo>
                  <a:cubicBezTo>
                    <a:pt x="2983" y="1716"/>
                    <a:pt x="2331" y="663"/>
                    <a:pt x="1554" y="212"/>
                  </a:cubicBezTo>
                  <a:cubicBezTo>
                    <a:pt x="1504" y="187"/>
                    <a:pt x="1454" y="162"/>
                    <a:pt x="1404" y="137"/>
                  </a:cubicBezTo>
                  <a:cubicBezTo>
                    <a:pt x="1379" y="112"/>
                    <a:pt x="1354" y="112"/>
                    <a:pt x="1354" y="112"/>
                  </a:cubicBezTo>
                  <a:cubicBezTo>
                    <a:pt x="1304" y="87"/>
                    <a:pt x="1279" y="87"/>
                    <a:pt x="1254" y="62"/>
                  </a:cubicBezTo>
                  <a:lnTo>
                    <a:pt x="1178" y="62"/>
                  </a:lnTo>
                  <a:cubicBezTo>
                    <a:pt x="1153" y="37"/>
                    <a:pt x="1128" y="37"/>
                    <a:pt x="1103" y="37"/>
                  </a:cubicBezTo>
                  <a:cubicBezTo>
                    <a:pt x="1078" y="12"/>
                    <a:pt x="1053" y="12"/>
                    <a:pt x="1028" y="12"/>
                  </a:cubicBezTo>
                  <a:lnTo>
                    <a:pt x="878" y="12"/>
                  </a:lnTo>
                  <a:cubicBezTo>
                    <a:pt x="861" y="12"/>
                    <a:pt x="844" y="0"/>
                    <a:pt x="828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74"/>
            <p:cNvSpPr/>
            <p:nvPr/>
          </p:nvSpPr>
          <p:spPr>
            <a:xfrm>
              <a:off x="3610425" y="3978725"/>
              <a:ext cx="56425" cy="72750"/>
            </a:xfrm>
            <a:custGeom>
              <a:avLst/>
              <a:gdLst/>
              <a:ahLst/>
              <a:cxnLst/>
              <a:rect l="l" t="t" r="r" b="b"/>
              <a:pathLst>
                <a:path w="2257" h="2910" extrusionOk="0">
                  <a:moveTo>
                    <a:pt x="602" y="1"/>
                  </a:moveTo>
                  <a:cubicBezTo>
                    <a:pt x="577" y="1"/>
                    <a:pt x="552" y="1"/>
                    <a:pt x="552" y="26"/>
                  </a:cubicBezTo>
                  <a:lnTo>
                    <a:pt x="452" y="26"/>
                  </a:lnTo>
                  <a:cubicBezTo>
                    <a:pt x="452" y="26"/>
                    <a:pt x="427" y="51"/>
                    <a:pt x="402" y="51"/>
                  </a:cubicBezTo>
                  <a:cubicBezTo>
                    <a:pt x="402" y="51"/>
                    <a:pt x="376" y="51"/>
                    <a:pt x="376" y="76"/>
                  </a:cubicBezTo>
                  <a:lnTo>
                    <a:pt x="326" y="76"/>
                  </a:lnTo>
                  <a:cubicBezTo>
                    <a:pt x="326" y="101"/>
                    <a:pt x="301" y="101"/>
                    <a:pt x="301" y="101"/>
                  </a:cubicBezTo>
                  <a:cubicBezTo>
                    <a:pt x="276" y="126"/>
                    <a:pt x="276" y="126"/>
                    <a:pt x="251" y="126"/>
                  </a:cubicBezTo>
                  <a:cubicBezTo>
                    <a:pt x="251" y="151"/>
                    <a:pt x="226" y="151"/>
                    <a:pt x="226" y="176"/>
                  </a:cubicBezTo>
                  <a:cubicBezTo>
                    <a:pt x="201" y="176"/>
                    <a:pt x="201" y="176"/>
                    <a:pt x="201" y="201"/>
                  </a:cubicBezTo>
                  <a:cubicBezTo>
                    <a:pt x="176" y="201"/>
                    <a:pt x="176" y="226"/>
                    <a:pt x="151" y="226"/>
                  </a:cubicBezTo>
                  <a:cubicBezTo>
                    <a:pt x="151" y="252"/>
                    <a:pt x="151" y="252"/>
                    <a:pt x="126" y="277"/>
                  </a:cubicBezTo>
                  <a:cubicBezTo>
                    <a:pt x="126" y="277"/>
                    <a:pt x="126" y="302"/>
                    <a:pt x="101" y="327"/>
                  </a:cubicBezTo>
                  <a:cubicBezTo>
                    <a:pt x="101" y="327"/>
                    <a:pt x="101" y="352"/>
                    <a:pt x="101" y="352"/>
                  </a:cubicBezTo>
                  <a:cubicBezTo>
                    <a:pt x="76" y="377"/>
                    <a:pt x="76" y="402"/>
                    <a:pt x="76" y="402"/>
                  </a:cubicBezTo>
                  <a:cubicBezTo>
                    <a:pt x="51" y="427"/>
                    <a:pt x="51" y="427"/>
                    <a:pt x="51" y="452"/>
                  </a:cubicBezTo>
                  <a:cubicBezTo>
                    <a:pt x="51" y="477"/>
                    <a:pt x="51" y="502"/>
                    <a:pt x="26" y="527"/>
                  </a:cubicBezTo>
                  <a:cubicBezTo>
                    <a:pt x="26" y="527"/>
                    <a:pt x="26" y="552"/>
                    <a:pt x="26" y="552"/>
                  </a:cubicBezTo>
                  <a:cubicBezTo>
                    <a:pt x="26" y="577"/>
                    <a:pt x="26" y="627"/>
                    <a:pt x="1" y="653"/>
                  </a:cubicBezTo>
                  <a:cubicBezTo>
                    <a:pt x="1" y="653"/>
                    <a:pt x="1" y="678"/>
                    <a:pt x="1" y="678"/>
                  </a:cubicBezTo>
                  <a:cubicBezTo>
                    <a:pt x="1" y="728"/>
                    <a:pt x="1" y="753"/>
                    <a:pt x="1" y="803"/>
                  </a:cubicBezTo>
                  <a:cubicBezTo>
                    <a:pt x="1" y="953"/>
                    <a:pt x="26" y="1079"/>
                    <a:pt x="51" y="1229"/>
                  </a:cubicBezTo>
                  <a:cubicBezTo>
                    <a:pt x="51" y="1279"/>
                    <a:pt x="76" y="1304"/>
                    <a:pt x="76" y="1354"/>
                  </a:cubicBezTo>
                  <a:cubicBezTo>
                    <a:pt x="126" y="1455"/>
                    <a:pt x="151" y="1555"/>
                    <a:pt x="201" y="1630"/>
                  </a:cubicBezTo>
                  <a:cubicBezTo>
                    <a:pt x="226" y="1730"/>
                    <a:pt x="276" y="1830"/>
                    <a:pt x="326" y="1906"/>
                  </a:cubicBezTo>
                  <a:cubicBezTo>
                    <a:pt x="477" y="2181"/>
                    <a:pt x="677" y="2407"/>
                    <a:pt x="903" y="2607"/>
                  </a:cubicBezTo>
                  <a:cubicBezTo>
                    <a:pt x="978" y="2658"/>
                    <a:pt x="1053" y="2708"/>
                    <a:pt x="1128" y="2758"/>
                  </a:cubicBezTo>
                  <a:cubicBezTo>
                    <a:pt x="1311" y="2860"/>
                    <a:pt x="1483" y="2909"/>
                    <a:pt x="1636" y="2909"/>
                  </a:cubicBezTo>
                  <a:cubicBezTo>
                    <a:pt x="2005" y="2909"/>
                    <a:pt x="2256" y="2621"/>
                    <a:pt x="2256" y="2106"/>
                  </a:cubicBezTo>
                  <a:cubicBezTo>
                    <a:pt x="2256" y="1755"/>
                    <a:pt x="2131" y="1354"/>
                    <a:pt x="1930" y="1003"/>
                  </a:cubicBezTo>
                  <a:cubicBezTo>
                    <a:pt x="1730" y="653"/>
                    <a:pt x="1429" y="352"/>
                    <a:pt x="1128" y="151"/>
                  </a:cubicBezTo>
                  <a:cubicBezTo>
                    <a:pt x="1003" y="101"/>
                    <a:pt x="903" y="51"/>
                    <a:pt x="777" y="26"/>
                  </a:cubicBezTo>
                  <a:lnTo>
                    <a:pt x="752" y="26"/>
                  </a:lnTo>
                  <a:cubicBezTo>
                    <a:pt x="727" y="26"/>
                    <a:pt x="702" y="1"/>
                    <a:pt x="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80" name="Google Shape;6980;p174"/>
          <p:cNvPicPr preferRelativeResize="0"/>
          <p:nvPr/>
        </p:nvPicPr>
        <p:blipFill rotWithShape="1">
          <a:blip r:embed="rId3">
            <a:alphaModFix/>
          </a:blip>
          <a:srcRect t="23148" b="23868"/>
          <a:stretch/>
        </p:blipFill>
        <p:spPr>
          <a:xfrm>
            <a:off x="-119125" y="4377525"/>
            <a:ext cx="1899625" cy="75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1" name="Google Shape;6981;p174"/>
          <p:cNvGrpSpPr/>
          <p:nvPr/>
        </p:nvGrpSpPr>
        <p:grpSpPr>
          <a:xfrm>
            <a:off x="472493" y="1427777"/>
            <a:ext cx="112501" cy="162502"/>
            <a:chOff x="5083925" y="2066350"/>
            <a:chExt cx="28825" cy="41550"/>
          </a:xfrm>
        </p:grpSpPr>
        <p:sp>
          <p:nvSpPr>
            <p:cNvPr id="6982" name="Google Shape;6982;p174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6983" name="Google Shape;6983;p174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6984" name="Google Shape;6984;p174"/>
          <p:cNvGrpSpPr/>
          <p:nvPr/>
        </p:nvGrpSpPr>
        <p:grpSpPr>
          <a:xfrm>
            <a:off x="472493" y="2697677"/>
            <a:ext cx="112501" cy="162502"/>
            <a:chOff x="5083925" y="2066350"/>
            <a:chExt cx="28825" cy="41550"/>
          </a:xfrm>
        </p:grpSpPr>
        <p:sp>
          <p:nvSpPr>
            <p:cNvPr id="6985" name="Google Shape;6985;p174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6986" name="Google Shape;6986;p174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48"/>
          <p:cNvSpPr txBox="1">
            <a:spLocks noGrp="1"/>
          </p:cNvSpPr>
          <p:nvPr>
            <p:ph type="title"/>
          </p:nvPr>
        </p:nvSpPr>
        <p:spPr>
          <a:xfrm>
            <a:off x="4658175" y="971425"/>
            <a:ext cx="3924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latin typeface="Overpass"/>
                <a:ea typeface="Overpass"/>
                <a:cs typeface="Overpass"/>
                <a:sym typeface="Overpass"/>
              </a:rPr>
              <a:t>Scopi e Obiettivi</a:t>
            </a:r>
            <a:endParaRPr sz="410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grpSp>
        <p:nvGrpSpPr>
          <p:cNvPr id="1132" name="Google Shape;1132;p148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1133" name="Google Shape;1133;p148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8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8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8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8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8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8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8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8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8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8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8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8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8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8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8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8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8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8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8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48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48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8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8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8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8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8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8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8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8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8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8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8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8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8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8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8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8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8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8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8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8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8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8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8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8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8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8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8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8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8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8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8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8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8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8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8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8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8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8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8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8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8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8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8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8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8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8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8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8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8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8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8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8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8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8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8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8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8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8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8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8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8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8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8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8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8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8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8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8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8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8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8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8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8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8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8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8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8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8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8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8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8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8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8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8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8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8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8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8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8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8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8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8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8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8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8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8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8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8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8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8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8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8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8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8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8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8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8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8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8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8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8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8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8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8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8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8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8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8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8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8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8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8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8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8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8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8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8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8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8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8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8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8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48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48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8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48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48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48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48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48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48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48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48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48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48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48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48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48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48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48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48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48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48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48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48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48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48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48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48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48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48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48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48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48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48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48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48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48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48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48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48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48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8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8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8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8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8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8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8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8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8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8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8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8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8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8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8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8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8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8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8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8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8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8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8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8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8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8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8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8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8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8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8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8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8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8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8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8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8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8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8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8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8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8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8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8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8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8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8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8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8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8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8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8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8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8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8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8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8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8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8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8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8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8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8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8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8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8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8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8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8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8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8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8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8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8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8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8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8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8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8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8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8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8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8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8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8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8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8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8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8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8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8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8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8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8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8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8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8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8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8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48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8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8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8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8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8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8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8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8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8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8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8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8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8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48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48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48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48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8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8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8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8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8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8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48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48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8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8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8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8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8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8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8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8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8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48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8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8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48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48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8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8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8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48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48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8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8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8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48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48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48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48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48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48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48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48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48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8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8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8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8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8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8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8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8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8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8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8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8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8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8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8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8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8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8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8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8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8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8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8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8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8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8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8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8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8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8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8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8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8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8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8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8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8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8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8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8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8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8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8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8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8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8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8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8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8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8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8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8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8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8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8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8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8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8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8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8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8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8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8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8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8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8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8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8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8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8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8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8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8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8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8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8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8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8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8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8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8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8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8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8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8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8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8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8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8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8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8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8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8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8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8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8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8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8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8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8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8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8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8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8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8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8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8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8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8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8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8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8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8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8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8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8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8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8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8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8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8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8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8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8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8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8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8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8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8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48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48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8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8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48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48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48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48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48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48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8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8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8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8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8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8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8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8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8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8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8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8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8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8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8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8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8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8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148"/>
          <p:cNvSpPr txBox="1"/>
          <p:nvPr/>
        </p:nvSpPr>
        <p:spPr>
          <a:xfrm>
            <a:off x="4658175" y="1927200"/>
            <a:ext cx="4170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Scopi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migliorare l'accessibilità e l'efficienza delle prenotazioni, fornire una gestione personalizzata della biblioteca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Obiettivi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aumentare l'utilizzo della biblioteca, soddisfazione degli utenti, ridurre i costi e tempi di gestione, offrire un'esperienza utente migliore</a:t>
            </a: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49"/>
          <p:cNvSpPr/>
          <p:nvPr/>
        </p:nvSpPr>
        <p:spPr>
          <a:xfrm>
            <a:off x="6526350" y="1354888"/>
            <a:ext cx="1410900" cy="141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49"/>
          <p:cNvSpPr/>
          <p:nvPr/>
        </p:nvSpPr>
        <p:spPr>
          <a:xfrm>
            <a:off x="1206750" y="1354888"/>
            <a:ext cx="1410900" cy="141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Funzionalità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Utente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149"/>
          <p:cNvSpPr txBox="1">
            <a:spLocks noGrp="1"/>
          </p:cNvSpPr>
          <p:nvPr>
            <p:ph type="subTitle" idx="1"/>
          </p:nvPr>
        </p:nvSpPr>
        <p:spPr>
          <a:xfrm>
            <a:off x="714300" y="2813425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PRENOTAZIONE</a:t>
            </a:r>
            <a:endParaRPr/>
          </a:p>
        </p:txBody>
      </p:sp>
      <p:sp>
        <p:nvSpPr>
          <p:cNvPr id="1649" name="Google Shape;1649;p149"/>
          <p:cNvSpPr txBox="1">
            <a:spLocks noGrp="1"/>
          </p:cNvSpPr>
          <p:nvPr>
            <p:ph type="subTitle" idx="2"/>
          </p:nvPr>
        </p:nvSpPr>
        <p:spPr>
          <a:xfrm>
            <a:off x="715050" y="3141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Possibilità di prenotare uno o più libri e annullare le prenotazioni</a:t>
            </a:r>
            <a:endParaRPr/>
          </a:p>
        </p:txBody>
      </p:sp>
      <p:sp>
        <p:nvSpPr>
          <p:cNvPr id="1650" name="Google Shape;1650;p149"/>
          <p:cNvSpPr txBox="1">
            <a:spLocks noGrp="1"/>
          </p:cNvSpPr>
          <p:nvPr>
            <p:ph type="subTitle" idx="3"/>
          </p:nvPr>
        </p:nvSpPr>
        <p:spPr>
          <a:xfrm>
            <a:off x="3374100" y="2813425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PROFILO</a:t>
            </a:r>
            <a:endParaRPr/>
          </a:p>
        </p:txBody>
      </p:sp>
      <p:sp>
        <p:nvSpPr>
          <p:cNvPr id="1651" name="Google Shape;1651;p149"/>
          <p:cNvSpPr txBox="1">
            <a:spLocks noGrp="1"/>
          </p:cNvSpPr>
          <p:nvPr>
            <p:ph type="subTitle" idx="4"/>
          </p:nvPr>
        </p:nvSpPr>
        <p:spPr>
          <a:xfrm>
            <a:off x="3374850" y="3141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 dei dati del profilo</a:t>
            </a:r>
            <a:endParaRPr/>
          </a:p>
        </p:txBody>
      </p:sp>
      <p:sp>
        <p:nvSpPr>
          <p:cNvPr id="1652" name="Google Shape;1652;p149"/>
          <p:cNvSpPr txBox="1">
            <a:spLocks noGrp="1"/>
          </p:cNvSpPr>
          <p:nvPr>
            <p:ph type="subTitle" idx="5"/>
          </p:nvPr>
        </p:nvSpPr>
        <p:spPr>
          <a:xfrm>
            <a:off x="6033900" y="2813425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PRESTITI</a:t>
            </a:r>
            <a:endParaRPr/>
          </a:p>
        </p:txBody>
      </p:sp>
      <p:sp>
        <p:nvSpPr>
          <p:cNvPr id="1653" name="Google Shape;1653;p149"/>
          <p:cNvSpPr txBox="1">
            <a:spLocks noGrp="1"/>
          </p:cNvSpPr>
          <p:nvPr>
            <p:ph type="subTitle" idx="6"/>
          </p:nvPr>
        </p:nvSpPr>
        <p:spPr>
          <a:xfrm>
            <a:off x="6034650" y="3141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Visualizzazione dei prestiti e delle scadenza</a:t>
            </a:r>
            <a:endParaRPr/>
          </a:p>
        </p:txBody>
      </p:sp>
      <p:pic>
        <p:nvPicPr>
          <p:cNvPr id="1654" name="Google Shape;165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750" y="1732300"/>
            <a:ext cx="656100" cy="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49"/>
          <p:cNvSpPr/>
          <p:nvPr/>
        </p:nvSpPr>
        <p:spPr>
          <a:xfrm>
            <a:off x="3866550" y="1354888"/>
            <a:ext cx="1410900" cy="141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6" name="Google Shape;1656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623" y="1648973"/>
            <a:ext cx="822762" cy="82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512" y="1611025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Funzionalità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Bibliotecario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50"/>
          <p:cNvSpPr txBox="1">
            <a:spLocks noGrp="1"/>
          </p:cNvSpPr>
          <p:nvPr>
            <p:ph type="subTitle" idx="4294967295"/>
          </p:nvPr>
        </p:nvSpPr>
        <p:spPr>
          <a:xfrm>
            <a:off x="1035663" y="3206075"/>
            <a:ext cx="15774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Gestione dei prestiti di libri</a:t>
            </a:r>
            <a:endParaRPr/>
          </a:p>
        </p:txBody>
      </p:sp>
      <p:sp>
        <p:nvSpPr>
          <p:cNvPr id="1664" name="Google Shape;1664;p150"/>
          <p:cNvSpPr txBox="1">
            <a:spLocks noGrp="1"/>
          </p:cNvSpPr>
          <p:nvPr>
            <p:ph type="subTitle" idx="4294967295"/>
          </p:nvPr>
        </p:nvSpPr>
        <p:spPr>
          <a:xfrm>
            <a:off x="2959113" y="3206075"/>
            <a:ext cx="15774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Gestione degli account degli utenti</a:t>
            </a:r>
            <a:endParaRPr/>
          </a:p>
        </p:txBody>
      </p:sp>
      <p:sp>
        <p:nvSpPr>
          <p:cNvPr id="1665" name="Google Shape;1665;p150"/>
          <p:cNvSpPr/>
          <p:nvPr/>
        </p:nvSpPr>
        <p:spPr>
          <a:xfrm>
            <a:off x="1035675" y="1628675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PRESTITI</a:t>
            </a:r>
            <a:endParaRPr sz="20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666" name="Google Shape;1666;p150"/>
          <p:cNvSpPr/>
          <p:nvPr/>
        </p:nvSpPr>
        <p:spPr>
          <a:xfrm>
            <a:off x="2959125" y="1628675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UTENTI</a:t>
            </a:r>
            <a:endParaRPr sz="1600"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667" name="Google Shape;1667;p150"/>
          <p:cNvSpPr txBox="1">
            <a:spLocks noGrp="1"/>
          </p:cNvSpPr>
          <p:nvPr>
            <p:ph type="subTitle" idx="4294967295"/>
          </p:nvPr>
        </p:nvSpPr>
        <p:spPr>
          <a:xfrm>
            <a:off x="4882563" y="3206075"/>
            <a:ext cx="15774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Gestione del catalogo</a:t>
            </a:r>
            <a:endParaRPr/>
          </a:p>
        </p:txBody>
      </p:sp>
      <p:sp>
        <p:nvSpPr>
          <p:cNvPr id="1668" name="Google Shape;1668;p150"/>
          <p:cNvSpPr txBox="1">
            <a:spLocks noGrp="1"/>
          </p:cNvSpPr>
          <p:nvPr>
            <p:ph type="subTitle" idx="4294967295"/>
          </p:nvPr>
        </p:nvSpPr>
        <p:spPr>
          <a:xfrm>
            <a:off x="6806013" y="3206075"/>
            <a:ext cx="15774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Invio dei solleciti</a:t>
            </a:r>
            <a:endParaRPr/>
          </a:p>
        </p:txBody>
      </p:sp>
      <p:sp>
        <p:nvSpPr>
          <p:cNvPr id="1669" name="Google Shape;1669;p150"/>
          <p:cNvSpPr/>
          <p:nvPr/>
        </p:nvSpPr>
        <p:spPr>
          <a:xfrm>
            <a:off x="4882575" y="1628675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CATALOGO</a:t>
            </a:r>
            <a:endParaRPr sz="18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670" name="Google Shape;1670;p150"/>
          <p:cNvSpPr/>
          <p:nvPr/>
        </p:nvSpPr>
        <p:spPr>
          <a:xfrm>
            <a:off x="6806025" y="1628675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SOLLECITI</a:t>
            </a:r>
            <a:endParaRPr sz="1500"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grpSp>
        <p:nvGrpSpPr>
          <p:cNvPr id="1671" name="Google Shape;1671;p150"/>
          <p:cNvGrpSpPr/>
          <p:nvPr/>
        </p:nvGrpSpPr>
        <p:grpSpPr>
          <a:xfrm>
            <a:off x="1588264" y="1914256"/>
            <a:ext cx="431540" cy="618339"/>
            <a:chOff x="1341612" y="3340055"/>
            <a:chExt cx="237045" cy="338723"/>
          </a:xfrm>
        </p:grpSpPr>
        <p:sp>
          <p:nvSpPr>
            <p:cNvPr id="1672" name="Google Shape;1672;p150"/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0"/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FBFCFD"/>
            </a:solidFill>
            <a:ln>
              <a:noFill/>
            </a:ln>
            <a:effectLst>
              <a:outerShdw dist="47625" dir="26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0"/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50"/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0"/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0"/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0"/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0"/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0"/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0"/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0"/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0"/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0"/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0"/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0"/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0"/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0"/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9" name="Google Shape;168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662" y="1837162"/>
            <a:ext cx="875237" cy="87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50"/>
          <p:cNvPicPr preferRelativeResize="0"/>
          <p:nvPr/>
        </p:nvPicPr>
        <p:blipFill rotWithShape="1">
          <a:blip r:embed="rId4">
            <a:alphaModFix/>
          </a:blip>
          <a:srcRect l="10596" t="26410" r="7517" b="26130"/>
          <a:stretch/>
        </p:blipFill>
        <p:spPr>
          <a:xfrm>
            <a:off x="81300" y="4422075"/>
            <a:ext cx="1557650" cy="6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700" y="1965413"/>
            <a:ext cx="716050" cy="7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9800" y="1931875"/>
            <a:ext cx="716050" cy="7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00" y="1759676"/>
            <a:ext cx="968225" cy="9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51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&amp; Tools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1699" name="Google Shape;1699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799" y="1808125"/>
            <a:ext cx="968225" cy="91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088" y="1759675"/>
            <a:ext cx="968225" cy="9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365" y="1980277"/>
            <a:ext cx="1779226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7513" y="1721174"/>
            <a:ext cx="968225" cy="96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0475" y="3219388"/>
            <a:ext cx="968225" cy="9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0875" y="3354999"/>
            <a:ext cx="1471050" cy="6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4175" y="3165175"/>
            <a:ext cx="685523" cy="1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7250" y="3141525"/>
            <a:ext cx="11239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p152"/>
          <p:cNvPicPr preferRelativeResize="0"/>
          <p:nvPr/>
        </p:nvPicPr>
        <p:blipFill rotWithShape="1">
          <a:blip r:embed="rId3">
            <a:alphaModFix/>
          </a:blip>
          <a:srcRect r="7740"/>
          <a:stretch/>
        </p:blipFill>
        <p:spPr>
          <a:xfrm>
            <a:off x="5037400" y="1736950"/>
            <a:ext cx="3638549" cy="221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52"/>
          <p:cNvSpPr txBox="1">
            <a:spLocks noGrp="1"/>
          </p:cNvSpPr>
          <p:nvPr>
            <p:ph type="title"/>
          </p:nvPr>
        </p:nvSpPr>
        <p:spPr>
          <a:xfrm>
            <a:off x="458175" y="53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Overpass"/>
                <a:ea typeface="Overpass"/>
                <a:cs typeface="Overpass"/>
                <a:sym typeface="Overpass"/>
              </a:rPr>
              <a:t>Interfaccia Grafica</a:t>
            </a:r>
            <a:endParaRPr sz="3600" b="1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713" name="Google Shape;1713;p152"/>
          <p:cNvGrpSpPr/>
          <p:nvPr/>
        </p:nvGrpSpPr>
        <p:grpSpPr>
          <a:xfrm>
            <a:off x="4892456" y="1624920"/>
            <a:ext cx="3888444" cy="2816413"/>
            <a:chOff x="782850" y="1162837"/>
            <a:chExt cx="3717797" cy="2817821"/>
          </a:xfrm>
        </p:grpSpPr>
        <p:sp>
          <p:nvSpPr>
            <p:cNvPr id="1714" name="Google Shape;1714;p152"/>
            <p:cNvSpPr/>
            <p:nvPr/>
          </p:nvSpPr>
          <p:spPr>
            <a:xfrm>
              <a:off x="2245140" y="3518605"/>
              <a:ext cx="793114" cy="462053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E7E2F2"/>
            </a:solidFill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52"/>
            <p:cNvSpPr/>
            <p:nvPr/>
          </p:nvSpPr>
          <p:spPr>
            <a:xfrm>
              <a:off x="2018409" y="3940006"/>
              <a:ext cx="1247565" cy="4065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E7E2F2"/>
            </a:solidFill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52"/>
            <p:cNvSpPr/>
            <p:nvPr/>
          </p:nvSpPr>
          <p:spPr>
            <a:xfrm>
              <a:off x="782850" y="1162837"/>
              <a:ext cx="3717797" cy="2355875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E7E2F2"/>
            </a:solidFill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7" name="Google Shape;1717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75" y="2912275"/>
            <a:ext cx="9574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52"/>
          <p:cNvSpPr txBox="1"/>
          <p:nvPr/>
        </p:nvSpPr>
        <p:spPr>
          <a:xfrm>
            <a:off x="458175" y="1378450"/>
            <a:ext cx="3980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L'interfaccia grafica di Librarium è stata realizzata utilizzando il framework Java Vaadin. 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Questo ha permesso a Librarium di offrire un'esperienza utente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intuitiva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veloce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personalizzabile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rendendo l'utilizzo della web app molto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semplice </a:t>
            </a:r>
            <a:r>
              <a:rPr lang="en">
                <a:latin typeface="Source Sans Pro Light"/>
                <a:ea typeface="Source Sans Pro Light"/>
                <a:cs typeface="Source Sans Pro Light"/>
                <a:sym typeface="Source Sans Pro Light"/>
              </a:rPr>
              <a:t>per gli utenti.</a:t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19" name="Google Shape;1719;p152"/>
          <p:cNvPicPr preferRelativeResize="0"/>
          <p:nvPr/>
        </p:nvPicPr>
        <p:blipFill rotWithShape="1">
          <a:blip r:embed="rId5">
            <a:alphaModFix/>
          </a:blip>
          <a:srcRect l="10596" t="26410" r="7517" b="26130"/>
          <a:stretch/>
        </p:blipFill>
        <p:spPr>
          <a:xfrm>
            <a:off x="81300" y="4422075"/>
            <a:ext cx="1557650" cy="6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52"/>
          <p:cNvSpPr/>
          <p:nvPr/>
        </p:nvSpPr>
        <p:spPr>
          <a:xfrm>
            <a:off x="4501700" y="2767025"/>
            <a:ext cx="1004791" cy="1891668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rgbClr val="565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5" name="Google Shape;1725;p153"/>
          <p:cNvGrpSpPr/>
          <p:nvPr/>
        </p:nvGrpSpPr>
        <p:grpSpPr>
          <a:xfrm>
            <a:off x="4571989" y="1353195"/>
            <a:ext cx="4069483" cy="3390307"/>
            <a:chOff x="4917367" y="1691724"/>
            <a:chExt cx="3211398" cy="2675431"/>
          </a:xfrm>
        </p:grpSpPr>
        <p:sp>
          <p:nvSpPr>
            <p:cNvPr id="1726" name="Google Shape;1726;p153"/>
            <p:cNvSpPr/>
            <p:nvPr/>
          </p:nvSpPr>
          <p:spPr>
            <a:xfrm>
              <a:off x="6136947" y="1745673"/>
              <a:ext cx="188242" cy="1193994"/>
            </a:xfrm>
            <a:custGeom>
              <a:avLst/>
              <a:gdLst/>
              <a:ahLst/>
              <a:cxnLst/>
              <a:rect l="l" t="t" r="r" b="b"/>
              <a:pathLst>
                <a:path w="10911" h="69207" extrusionOk="0">
                  <a:moveTo>
                    <a:pt x="10888" y="0"/>
                  </a:moveTo>
                  <a:lnTo>
                    <a:pt x="0" y="6231"/>
                  </a:lnTo>
                  <a:lnTo>
                    <a:pt x="0" y="69206"/>
                  </a:lnTo>
                  <a:lnTo>
                    <a:pt x="10911" y="62861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53"/>
            <p:cNvSpPr/>
            <p:nvPr/>
          </p:nvSpPr>
          <p:spPr>
            <a:xfrm>
              <a:off x="6136947" y="2056770"/>
              <a:ext cx="188242" cy="882500"/>
            </a:xfrm>
            <a:custGeom>
              <a:avLst/>
              <a:gdLst/>
              <a:ahLst/>
              <a:cxnLst/>
              <a:rect l="l" t="t" r="r" b="b"/>
              <a:pathLst>
                <a:path w="10911" h="51152" extrusionOk="0">
                  <a:moveTo>
                    <a:pt x="10911" y="0"/>
                  </a:moveTo>
                  <a:lnTo>
                    <a:pt x="0" y="11573"/>
                  </a:lnTo>
                  <a:lnTo>
                    <a:pt x="0" y="51152"/>
                  </a:lnTo>
                  <a:lnTo>
                    <a:pt x="10911" y="44829"/>
                  </a:lnTo>
                  <a:lnTo>
                    <a:pt x="109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53"/>
            <p:cNvSpPr/>
            <p:nvPr/>
          </p:nvSpPr>
          <p:spPr>
            <a:xfrm>
              <a:off x="6044404" y="1802382"/>
              <a:ext cx="92560" cy="1137285"/>
            </a:xfrm>
            <a:custGeom>
              <a:avLst/>
              <a:gdLst/>
              <a:ahLst/>
              <a:cxnLst/>
              <a:rect l="l" t="t" r="r" b="b"/>
              <a:pathLst>
                <a:path w="5365" h="65920" extrusionOk="0">
                  <a:moveTo>
                    <a:pt x="0" y="0"/>
                  </a:moveTo>
                  <a:lnTo>
                    <a:pt x="23" y="62815"/>
                  </a:lnTo>
                  <a:lnTo>
                    <a:pt x="5364" y="65919"/>
                  </a:lnTo>
                  <a:lnTo>
                    <a:pt x="5364" y="2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53"/>
            <p:cNvSpPr/>
            <p:nvPr/>
          </p:nvSpPr>
          <p:spPr>
            <a:xfrm>
              <a:off x="6044404" y="1691724"/>
              <a:ext cx="280405" cy="161466"/>
            </a:xfrm>
            <a:custGeom>
              <a:avLst/>
              <a:gdLst/>
              <a:ahLst/>
              <a:cxnLst/>
              <a:rect l="l" t="t" r="r" b="b"/>
              <a:pathLst>
                <a:path w="16253" h="9359" extrusionOk="0">
                  <a:moveTo>
                    <a:pt x="10820" y="0"/>
                  </a:moveTo>
                  <a:lnTo>
                    <a:pt x="0" y="6414"/>
                  </a:lnTo>
                  <a:lnTo>
                    <a:pt x="5364" y="9358"/>
                  </a:lnTo>
                  <a:lnTo>
                    <a:pt x="16252" y="31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53"/>
            <p:cNvSpPr/>
            <p:nvPr/>
          </p:nvSpPr>
          <p:spPr>
            <a:xfrm>
              <a:off x="5762447" y="2288316"/>
              <a:ext cx="187069" cy="868336"/>
            </a:xfrm>
            <a:custGeom>
              <a:avLst/>
              <a:gdLst/>
              <a:ahLst/>
              <a:cxnLst/>
              <a:rect l="l" t="t" r="r" b="b"/>
              <a:pathLst>
                <a:path w="10843" h="50331" extrusionOk="0">
                  <a:moveTo>
                    <a:pt x="10820" y="0"/>
                  </a:moveTo>
                  <a:lnTo>
                    <a:pt x="0" y="6232"/>
                  </a:lnTo>
                  <a:lnTo>
                    <a:pt x="0" y="50330"/>
                  </a:lnTo>
                  <a:lnTo>
                    <a:pt x="10843" y="43985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53"/>
            <p:cNvSpPr/>
            <p:nvPr/>
          </p:nvSpPr>
          <p:spPr>
            <a:xfrm>
              <a:off x="5762447" y="2455285"/>
              <a:ext cx="187069" cy="700572"/>
            </a:xfrm>
            <a:custGeom>
              <a:avLst/>
              <a:gdLst/>
              <a:ahLst/>
              <a:cxnLst/>
              <a:rect l="l" t="t" r="r" b="b"/>
              <a:pathLst>
                <a:path w="10843" h="40607" extrusionOk="0">
                  <a:moveTo>
                    <a:pt x="10820" y="0"/>
                  </a:moveTo>
                  <a:lnTo>
                    <a:pt x="0" y="11481"/>
                  </a:lnTo>
                  <a:lnTo>
                    <a:pt x="0" y="40606"/>
                  </a:lnTo>
                  <a:lnTo>
                    <a:pt x="7008" y="36544"/>
                  </a:lnTo>
                  <a:lnTo>
                    <a:pt x="10843" y="3430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53"/>
            <p:cNvSpPr/>
            <p:nvPr/>
          </p:nvSpPr>
          <p:spPr>
            <a:xfrm>
              <a:off x="5667541" y="2342661"/>
              <a:ext cx="94923" cy="813990"/>
            </a:xfrm>
            <a:custGeom>
              <a:avLst/>
              <a:gdLst/>
              <a:ahLst/>
              <a:cxnLst/>
              <a:rect l="l" t="t" r="r" b="b"/>
              <a:pathLst>
                <a:path w="5502" h="47181" extrusionOk="0">
                  <a:moveTo>
                    <a:pt x="1" y="0"/>
                  </a:moveTo>
                  <a:lnTo>
                    <a:pt x="1" y="43985"/>
                  </a:lnTo>
                  <a:lnTo>
                    <a:pt x="5501" y="47180"/>
                  </a:lnTo>
                  <a:lnTo>
                    <a:pt x="5501" y="3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53"/>
            <p:cNvSpPr/>
            <p:nvPr/>
          </p:nvSpPr>
          <p:spPr>
            <a:xfrm>
              <a:off x="5667541" y="2234367"/>
              <a:ext cx="281578" cy="161466"/>
            </a:xfrm>
            <a:custGeom>
              <a:avLst/>
              <a:gdLst/>
              <a:ahLst/>
              <a:cxnLst/>
              <a:rect l="l" t="t" r="r" b="b"/>
              <a:pathLst>
                <a:path w="16321" h="9359" extrusionOk="0">
                  <a:moveTo>
                    <a:pt x="10683" y="0"/>
                  </a:moveTo>
                  <a:lnTo>
                    <a:pt x="1" y="6277"/>
                  </a:lnTo>
                  <a:lnTo>
                    <a:pt x="5501" y="9359"/>
                  </a:lnTo>
                  <a:lnTo>
                    <a:pt x="16321" y="3127"/>
                  </a:lnTo>
                  <a:lnTo>
                    <a:pt x="10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53"/>
            <p:cNvSpPr/>
            <p:nvPr/>
          </p:nvSpPr>
          <p:spPr>
            <a:xfrm>
              <a:off x="5387947" y="2722664"/>
              <a:ext cx="187466" cy="650557"/>
            </a:xfrm>
            <a:custGeom>
              <a:avLst/>
              <a:gdLst/>
              <a:ahLst/>
              <a:cxnLst/>
              <a:rect l="l" t="t" r="r" b="b"/>
              <a:pathLst>
                <a:path w="10866" h="37708" extrusionOk="0">
                  <a:moveTo>
                    <a:pt x="10797" y="1"/>
                  </a:moveTo>
                  <a:lnTo>
                    <a:pt x="1" y="6186"/>
                  </a:lnTo>
                  <a:lnTo>
                    <a:pt x="1" y="37708"/>
                  </a:lnTo>
                  <a:lnTo>
                    <a:pt x="10865" y="31363"/>
                  </a:lnTo>
                  <a:lnTo>
                    <a:pt x="10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53"/>
            <p:cNvSpPr/>
            <p:nvPr/>
          </p:nvSpPr>
          <p:spPr>
            <a:xfrm>
              <a:off x="5387947" y="2852231"/>
              <a:ext cx="187466" cy="520215"/>
            </a:xfrm>
            <a:custGeom>
              <a:avLst/>
              <a:gdLst/>
              <a:ahLst/>
              <a:cxnLst/>
              <a:rect l="l" t="t" r="r" b="b"/>
              <a:pathLst>
                <a:path w="10866" h="30153" extrusionOk="0">
                  <a:moveTo>
                    <a:pt x="10820" y="0"/>
                  </a:moveTo>
                  <a:lnTo>
                    <a:pt x="1" y="11481"/>
                  </a:lnTo>
                  <a:lnTo>
                    <a:pt x="1" y="30152"/>
                  </a:lnTo>
                  <a:lnTo>
                    <a:pt x="8720" y="25108"/>
                  </a:lnTo>
                  <a:lnTo>
                    <a:pt x="10865" y="23853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53"/>
            <p:cNvSpPr/>
            <p:nvPr/>
          </p:nvSpPr>
          <p:spPr>
            <a:xfrm>
              <a:off x="5291867" y="2776216"/>
              <a:ext cx="96096" cy="597006"/>
            </a:xfrm>
            <a:custGeom>
              <a:avLst/>
              <a:gdLst/>
              <a:ahLst/>
              <a:cxnLst/>
              <a:rect l="l" t="t" r="r" b="b"/>
              <a:pathLst>
                <a:path w="5570" h="34604" extrusionOk="0">
                  <a:moveTo>
                    <a:pt x="0" y="1"/>
                  </a:moveTo>
                  <a:lnTo>
                    <a:pt x="0" y="31477"/>
                  </a:lnTo>
                  <a:lnTo>
                    <a:pt x="5570" y="34604"/>
                  </a:lnTo>
                  <a:lnTo>
                    <a:pt x="5570" y="30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53"/>
            <p:cNvSpPr/>
            <p:nvPr/>
          </p:nvSpPr>
          <p:spPr>
            <a:xfrm>
              <a:off x="5291867" y="2667922"/>
              <a:ext cx="282354" cy="161483"/>
            </a:xfrm>
            <a:custGeom>
              <a:avLst/>
              <a:gdLst/>
              <a:ahLst/>
              <a:cxnLst/>
              <a:rect l="l" t="t" r="r" b="b"/>
              <a:pathLst>
                <a:path w="16366" h="9360" extrusionOk="0">
                  <a:moveTo>
                    <a:pt x="11002" y="1"/>
                  </a:moveTo>
                  <a:lnTo>
                    <a:pt x="0" y="6278"/>
                  </a:lnTo>
                  <a:lnTo>
                    <a:pt x="5570" y="9359"/>
                  </a:lnTo>
                  <a:lnTo>
                    <a:pt x="16366" y="3174"/>
                  </a:lnTo>
                  <a:lnTo>
                    <a:pt x="11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53"/>
            <p:cNvSpPr/>
            <p:nvPr/>
          </p:nvSpPr>
          <p:spPr>
            <a:xfrm>
              <a:off x="5011083" y="3156634"/>
              <a:ext cx="187862" cy="433573"/>
            </a:xfrm>
            <a:custGeom>
              <a:avLst/>
              <a:gdLst/>
              <a:ahLst/>
              <a:cxnLst/>
              <a:rect l="l" t="t" r="r" b="b"/>
              <a:pathLst>
                <a:path w="10889" h="25131" extrusionOk="0">
                  <a:moveTo>
                    <a:pt x="10888" y="0"/>
                  </a:moveTo>
                  <a:lnTo>
                    <a:pt x="1" y="6277"/>
                  </a:lnTo>
                  <a:lnTo>
                    <a:pt x="24" y="25131"/>
                  </a:lnTo>
                  <a:lnTo>
                    <a:pt x="10888" y="18785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53"/>
            <p:cNvSpPr/>
            <p:nvPr/>
          </p:nvSpPr>
          <p:spPr>
            <a:xfrm>
              <a:off x="5011480" y="3250746"/>
              <a:ext cx="187466" cy="339460"/>
            </a:xfrm>
            <a:custGeom>
              <a:avLst/>
              <a:gdLst/>
              <a:ahLst/>
              <a:cxnLst/>
              <a:rect l="l" t="t" r="r" b="b"/>
              <a:pathLst>
                <a:path w="10866" h="19676" extrusionOk="0">
                  <a:moveTo>
                    <a:pt x="10865" y="0"/>
                  </a:moveTo>
                  <a:lnTo>
                    <a:pt x="1" y="11504"/>
                  </a:lnTo>
                  <a:lnTo>
                    <a:pt x="1" y="19676"/>
                  </a:lnTo>
                  <a:lnTo>
                    <a:pt x="10865" y="13330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53"/>
            <p:cNvSpPr/>
            <p:nvPr/>
          </p:nvSpPr>
          <p:spPr>
            <a:xfrm>
              <a:off x="4917367" y="3210962"/>
              <a:ext cx="94130" cy="379244"/>
            </a:xfrm>
            <a:custGeom>
              <a:avLst/>
              <a:gdLst/>
              <a:ahLst/>
              <a:cxnLst/>
              <a:rect l="l" t="t" r="r" b="b"/>
              <a:pathLst>
                <a:path w="5456" h="21982" extrusionOk="0">
                  <a:moveTo>
                    <a:pt x="0" y="1"/>
                  </a:moveTo>
                  <a:lnTo>
                    <a:pt x="0" y="18946"/>
                  </a:lnTo>
                  <a:lnTo>
                    <a:pt x="5456" y="21982"/>
                  </a:lnTo>
                  <a:lnTo>
                    <a:pt x="5433" y="3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53"/>
            <p:cNvSpPr/>
            <p:nvPr/>
          </p:nvSpPr>
          <p:spPr>
            <a:xfrm>
              <a:off x="4917367" y="3101892"/>
              <a:ext cx="281578" cy="163053"/>
            </a:xfrm>
            <a:custGeom>
              <a:avLst/>
              <a:gdLst/>
              <a:ahLst/>
              <a:cxnLst/>
              <a:rect l="l" t="t" r="r" b="b"/>
              <a:pathLst>
                <a:path w="16321" h="9451" extrusionOk="0">
                  <a:moveTo>
                    <a:pt x="10865" y="0"/>
                  </a:moveTo>
                  <a:lnTo>
                    <a:pt x="0" y="6323"/>
                  </a:lnTo>
                  <a:lnTo>
                    <a:pt x="5433" y="9450"/>
                  </a:lnTo>
                  <a:lnTo>
                    <a:pt x="16320" y="3173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53"/>
            <p:cNvSpPr/>
            <p:nvPr/>
          </p:nvSpPr>
          <p:spPr>
            <a:xfrm>
              <a:off x="7237984" y="2483234"/>
              <a:ext cx="28777" cy="569850"/>
            </a:xfrm>
            <a:custGeom>
              <a:avLst/>
              <a:gdLst/>
              <a:ahLst/>
              <a:cxnLst/>
              <a:rect l="l" t="t" r="r" b="b"/>
              <a:pathLst>
                <a:path w="1668" h="33030" extrusionOk="0">
                  <a:moveTo>
                    <a:pt x="1" y="1"/>
                  </a:moveTo>
                  <a:lnTo>
                    <a:pt x="1" y="32002"/>
                  </a:lnTo>
                  <a:lnTo>
                    <a:pt x="1644" y="33029"/>
                  </a:lnTo>
                  <a:lnTo>
                    <a:pt x="1667" y="9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53"/>
            <p:cNvSpPr/>
            <p:nvPr/>
          </p:nvSpPr>
          <p:spPr>
            <a:xfrm>
              <a:off x="7266347" y="2508440"/>
              <a:ext cx="10248" cy="543057"/>
            </a:xfrm>
            <a:custGeom>
              <a:avLst/>
              <a:gdLst/>
              <a:ahLst/>
              <a:cxnLst/>
              <a:rect l="l" t="t" r="r" b="b"/>
              <a:pathLst>
                <a:path w="594" h="31477" extrusionOk="0">
                  <a:moveTo>
                    <a:pt x="0" y="1"/>
                  </a:moveTo>
                  <a:lnTo>
                    <a:pt x="0" y="31477"/>
                  </a:lnTo>
                  <a:lnTo>
                    <a:pt x="594" y="31157"/>
                  </a:lnTo>
                  <a:lnTo>
                    <a:pt x="594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53"/>
            <p:cNvSpPr/>
            <p:nvPr/>
          </p:nvSpPr>
          <p:spPr>
            <a:xfrm>
              <a:off x="7982257" y="2912080"/>
              <a:ext cx="28380" cy="569833"/>
            </a:xfrm>
            <a:custGeom>
              <a:avLst/>
              <a:gdLst/>
              <a:ahLst/>
              <a:cxnLst/>
              <a:rect l="l" t="t" r="r" b="b"/>
              <a:pathLst>
                <a:path w="1645" h="33029" extrusionOk="0">
                  <a:moveTo>
                    <a:pt x="1" y="1"/>
                  </a:moveTo>
                  <a:lnTo>
                    <a:pt x="1" y="32002"/>
                  </a:lnTo>
                  <a:lnTo>
                    <a:pt x="1621" y="33029"/>
                  </a:lnTo>
                  <a:lnTo>
                    <a:pt x="1644" y="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53"/>
            <p:cNvSpPr/>
            <p:nvPr/>
          </p:nvSpPr>
          <p:spPr>
            <a:xfrm>
              <a:off x="8010223" y="2938459"/>
              <a:ext cx="10248" cy="543454"/>
            </a:xfrm>
            <a:custGeom>
              <a:avLst/>
              <a:gdLst/>
              <a:ahLst/>
              <a:cxnLst/>
              <a:rect l="l" t="t" r="r" b="b"/>
              <a:pathLst>
                <a:path w="594" h="31500" extrusionOk="0">
                  <a:moveTo>
                    <a:pt x="0" y="1"/>
                  </a:moveTo>
                  <a:lnTo>
                    <a:pt x="0" y="31500"/>
                  </a:lnTo>
                  <a:lnTo>
                    <a:pt x="594" y="31180"/>
                  </a:lnTo>
                  <a:lnTo>
                    <a:pt x="594" y="3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53"/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54416" y="31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53"/>
            <p:cNvSpPr/>
            <p:nvPr/>
          </p:nvSpPr>
          <p:spPr>
            <a:xfrm>
              <a:off x="7147426" y="1792134"/>
              <a:ext cx="938812" cy="1193994"/>
            </a:xfrm>
            <a:custGeom>
              <a:avLst/>
              <a:gdLst/>
              <a:ahLst/>
              <a:cxnLst/>
              <a:rect l="l" t="t" r="r" b="b"/>
              <a:pathLst>
                <a:path w="54416" h="69207" extrusionOk="0">
                  <a:moveTo>
                    <a:pt x="0" y="1"/>
                  </a:moveTo>
                  <a:lnTo>
                    <a:pt x="0" y="37708"/>
                  </a:lnTo>
                  <a:lnTo>
                    <a:pt x="54416" y="69207"/>
                  </a:lnTo>
                  <a:lnTo>
                    <a:pt x="24446" y="33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53"/>
            <p:cNvSpPr/>
            <p:nvPr/>
          </p:nvSpPr>
          <p:spPr>
            <a:xfrm>
              <a:off x="7138368" y="1771241"/>
              <a:ext cx="959291" cy="570644"/>
            </a:xfrm>
            <a:custGeom>
              <a:avLst/>
              <a:gdLst/>
              <a:ahLst/>
              <a:cxnLst/>
              <a:rect l="l" t="t" r="r" b="b"/>
              <a:pathLst>
                <a:path w="55603" h="33076" extrusionOk="0">
                  <a:moveTo>
                    <a:pt x="148" y="0"/>
                  </a:moveTo>
                  <a:cubicBezTo>
                    <a:pt x="63" y="0"/>
                    <a:pt x="0" y="242"/>
                    <a:pt x="0" y="504"/>
                  </a:cubicBezTo>
                  <a:cubicBezTo>
                    <a:pt x="0" y="778"/>
                    <a:pt x="69" y="983"/>
                    <a:pt x="160" y="1006"/>
                  </a:cubicBezTo>
                  <a:lnTo>
                    <a:pt x="55580" y="33076"/>
                  </a:lnTo>
                  <a:lnTo>
                    <a:pt x="55603" y="31866"/>
                  </a:lnTo>
                  <a:lnTo>
                    <a:pt x="160" y="2"/>
                  </a:lnTo>
                  <a:cubicBezTo>
                    <a:pt x="156" y="1"/>
                    <a:pt x="152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53"/>
            <p:cNvSpPr/>
            <p:nvPr/>
          </p:nvSpPr>
          <p:spPr>
            <a:xfrm>
              <a:off x="8094881" y="2320992"/>
              <a:ext cx="5538" cy="20893"/>
            </a:xfrm>
            <a:custGeom>
              <a:avLst/>
              <a:gdLst/>
              <a:ahLst/>
              <a:cxnLst/>
              <a:rect l="l" t="t" r="r" b="b"/>
              <a:pathLst>
                <a:path w="321" h="1211" extrusionOk="0">
                  <a:moveTo>
                    <a:pt x="161" y="1"/>
                  </a:moveTo>
                  <a:cubicBezTo>
                    <a:pt x="69" y="1"/>
                    <a:pt x="1" y="275"/>
                    <a:pt x="1" y="617"/>
                  </a:cubicBezTo>
                  <a:cubicBezTo>
                    <a:pt x="1" y="937"/>
                    <a:pt x="69" y="1211"/>
                    <a:pt x="161" y="1211"/>
                  </a:cubicBezTo>
                  <a:cubicBezTo>
                    <a:pt x="252" y="1211"/>
                    <a:pt x="320" y="937"/>
                    <a:pt x="320" y="617"/>
                  </a:cubicBezTo>
                  <a:cubicBezTo>
                    <a:pt x="320" y="275"/>
                    <a:pt x="252" y="1"/>
                    <a:pt x="161" y="1"/>
                  </a:cubicBezTo>
                  <a:close/>
                </a:path>
              </a:pathLst>
            </a:custGeom>
            <a:solidFill>
              <a:srgbClr val="DBA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53"/>
            <p:cNvSpPr/>
            <p:nvPr/>
          </p:nvSpPr>
          <p:spPr>
            <a:xfrm>
              <a:off x="7110799" y="2055096"/>
              <a:ext cx="1014827" cy="618761"/>
            </a:xfrm>
            <a:custGeom>
              <a:avLst/>
              <a:gdLst/>
              <a:ahLst/>
              <a:cxnLst/>
              <a:rect l="l" t="t" r="r" b="b"/>
              <a:pathLst>
                <a:path w="58822" h="35865" extrusionOk="0">
                  <a:moveTo>
                    <a:pt x="18329" y="0"/>
                  </a:moveTo>
                  <a:cubicBezTo>
                    <a:pt x="18217" y="0"/>
                    <a:pt x="18112" y="48"/>
                    <a:pt x="18055" y="143"/>
                  </a:cubicBezTo>
                  <a:lnTo>
                    <a:pt x="8491" y="12993"/>
                  </a:lnTo>
                  <a:lnTo>
                    <a:pt x="571" y="8269"/>
                  </a:lnTo>
                  <a:cubicBezTo>
                    <a:pt x="518" y="8238"/>
                    <a:pt x="459" y="8223"/>
                    <a:pt x="402" y="8223"/>
                  </a:cubicBezTo>
                  <a:cubicBezTo>
                    <a:pt x="287" y="8223"/>
                    <a:pt x="175" y="8284"/>
                    <a:pt x="114" y="8406"/>
                  </a:cubicBezTo>
                  <a:cubicBezTo>
                    <a:pt x="0" y="8565"/>
                    <a:pt x="69" y="8771"/>
                    <a:pt x="229" y="8862"/>
                  </a:cubicBezTo>
                  <a:lnTo>
                    <a:pt x="8423" y="13747"/>
                  </a:lnTo>
                  <a:cubicBezTo>
                    <a:pt x="8471" y="13779"/>
                    <a:pt x="8529" y="13794"/>
                    <a:pt x="8586" y="13794"/>
                  </a:cubicBezTo>
                  <a:cubicBezTo>
                    <a:pt x="8691" y="13794"/>
                    <a:pt x="8798" y="13744"/>
                    <a:pt x="8857" y="13655"/>
                  </a:cubicBezTo>
                  <a:lnTo>
                    <a:pt x="18124" y="1193"/>
                  </a:lnTo>
                  <a:lnTo>
                    <a:pt x="21570" y="21370"/>
                  </a:lnTo>
                  <a:cubicBezTo>
                    <a:pt x="21593" y="21484"/>
                    <a:pt x="21684" y="21599"/>
                    <a:pt x="21821" y="21644"/>
                  </a:cubicBezTo>
                  <a:cubicBezTo>
                    <a:pt x="21848" y="21650"/>
                    <a:pt x="21876" y="21652"/>
                    <a:pt x="21905" y="21652"/>
                  </a:cubicBezTo>
                  <a:cubicBezTo>
                    <a:pt x="21998" y="21652"/>
                    <a:pt x="22094" y="21623"/>
                    <a:pt x="22164" y="21553"/>
                  </a:cubicBezTo>
                  <a:lnTo>
                    <a:pt x="27573" y="15938"/>
                  </a:lnTo>
                  <a:lnTo>
                    <a:pt x="29993" y="32395"/>
                  </a:lnTo>
                  <a:cubicBezTo>
                    <a:pt x="30016" y="32532"/>
                    <a:pt x="30107" y="32646"/>
                    <a:pt x="30221" y="32669"/>
                  </a:cubicBezTo>
                  <a:cubicBezTo>
                    <a:pt x="30258" y="32681"/>
                    <a:pt x="30294" y="32687"/>
                    <a:pt x="30330" y="32687"/>
                  </a:cubicBezTo>
                  <a:cubicBezTo>
                    <a:pt x="30428" y="32687"/>
                    <a:pt x="30519" y="32644"/>
                    <a:pt x="30586" y="32577"/>
                  </a:cubicBezTo>
                  <a:lnTo>
                    <a:pt x="34101" y="28652"/>
                  </a:lnTo>
                  <a:lnTo>
                    <a:pt x="41132" y="32646"/>
                  </a:lnTo>
                  <a:cubicBezTo>
                    <a:pt x="41186" y="32673"/>
                    <a:pt x="41243" y="32686"/>
                    <a:pt x="41299" y="32686"/>
                  </a:cubicBezTo>
                  <a:cubicBezTo>
                    <a:pt x="41384" y="32686"/>
                    <a:pt x="41464" y="32656"/>
                    <a:pt x="41520" y="32600"/>
                  </a:cubicBezTo>
                  <a:lnTo>
                    <a:pt x="45057" y="29359"/>
                  </a:lnTo>
                  <a:lnTo>
                    <a:pt x="46541" y="35613"/>
                  </a:lnTo>
                  <a:cubicBezTo>
                    <a:pt x="46564" y="35705"/>
                    <a:pt x="46655" y="35796"/>
                    <a:pt x="46747" y="35842"/>
                  </a:cubicBezTo>
                  <a:cubicBezTo>
                    <a:pt x="46792" y="35864"/>
                    <a:pt x="46838" y="35864"/>
                    <a:pt x="46884" y="35864"/>
                  </a:cubicBezTo>
                  <a:cubicBezTo>
                    <a:pt x="46929" y="35864"/>
                    <a:pt x="46998" y="35864"/>
                    <a:pt x="47043" y="35819"/>
                  </a:cubicBezTo>
                  <a:lnTo>
                    <a:pt x="58593" y="29085"/>
                  </a:lnTo>
                  <a:cubicBezTo>
                    <a:pt x="58776" y="28994"/>
                    <a:pt x="58821" y="28789"/>
                    <a:pt x="58730" y="28606"/>
                  </a:cubicBezTo>
                  <a:cubicBezTo>
                    <a:pt x="58670" y="28501"/>
                    <a:pt x="58551" y="28445"/>
                    <a:pt x="58431" y="28445"/>
                  </a:cubicBezTo>
                  <a:cubicBezTo>
                    <a:pt x="58368" y="28445"/>
                    <a:pt x="58305" y="28460"/>
                    <a:pt x="58251" y="28492"/>
                  </a:cubicBezTo>
                  <a:lnTo>
                    <a:pt x="47112" y="34997"/>
                  </a:lnTo>
                  <a:lnTo>
                    <a:pt x="45582" y="28629"/>
                  </a:lnTo>
                  <a:cubicBezTo>
                    <a:pt x="45560" y="28515"/>
                    <a:pt x="45468" y="28423"/>
                    <a:pt x="45354" y="28378"/>
                  </a:cubicBezTo>
                  <a:cubicBezTo>
                    <a:pt x="45322" y="28365"/>
                    <a:pt x="45289" y="28359"/>
                    <a:pt x="45255" y="28359"/>
                  </a:cubicBezTo>
                  <a:cubicBezTo>
                    <a:pt x="45167" y="28359"/>
                    <a:pt x="45078" y="28397"/>
                    <a:pt x="45012" y="28446"/>
                  </a:cubicBezTo>
                  <a:lnTo>
                    <a:pt x="41246" y="31916"/>
                  </a:lnTo>
                  <a:lnTo>
                    <a:pt x="34215" y="27898"/>
                  </a:lnTo>
                  <a:cubicBezTo>
                    <a:pt x="34156" y="27873"/>
                    <a:pt x="34096" y="27860"/>
                    <a:pt x="34038" y="27860"/>
                  </a:cubicBezTo>
                  <a:cubicBezTo>
                    <a:pt x="33942" y="27860"/>
                    <a:pt x="33853" y="27895"/>
                    <a:pt x="33782" y="27967"/>
                  </a:cubicBezTo>
                  <a:lnTo>
                    <a:pt x="30563" y="31573"/>
                  </a:lnTo>
                  <a:lnTo>
                    <a:pt x="28144" y="15162"/>
                  </a:lnTo>
                  <a:cubicBezTo>
                    <a:pt x="28121" y="15025"/>
                    <a:pt x="28030" y="14911"/>
                    <a:pt x="27916" y="14888"/>
                  </a:cubicBezTo>
                  <a:cubicBezTo>
                    <a:pt x="27870" y="14873"/>
                    <a:pt x="27824" y="14865"/>
                    <a:pt x="27781" y="14865"/>
                  </a:cubicBezTo>
                  <a:cubicBezTo>
                    <a:pt x="27695" y="14865"/>
                    <a:pt x="27619" y="14896"/>
                    <a:pt x="27573" y="14956"/>
                  </a:cubicBezTo>
                  <a:lnTo>
                    <a:pt x="22141" y="20594"/>
                  </a:lnTo>
                  <a:lnTo>
                    <a:pt x="18671" y="280"/>
                  </a:lnTo>
                  <a:cubicBezTo>
                    <a:pt x="18649" y="143"/>
                    <a:pt x="18534" y="29"/>
                    <a:pt x="18398" y="6"/>
                  </a:cubicBezTo>
                  <a:cubicBezTo>
                    <a:pt x="18375" y="2"/>
                    <a:pt x="18352" y="0"/>
                    <a:pt x="18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53"/>
            <p:cNvSpPr/>
            <p:nvPr/>
          </p:nvSpPr>
          <p:spPr>
            <a:xfrm>
              <a:off x="8112220" y="2536010"/>
              <a:ext cx="16545" cy="28363"/>
            </a:xfrm>
            <a:custGeom>
              <a:avLst/>
              <a:gdLst/>
              <a:ahLst/>
              <a:cxnLst/>
              <a:rect l="l" t="t" r="r" b="b"/>
              <a:pathLst>
                <a:path w="959" h="1644" extrusionOk="0">
                  <a:moveTo>
                    <a:pt x="479" y="0"/>
                  </a:moveTo>
                  <a:cubicBezTo>
                    <a:pt x="206" y="0"/>
                    <a:pt x="0" y="366"/>
                    <a:pt x="0" y="822"/>
                  </a:cubicBezTo>
                  <a:cubicBezTo>
                    <a:pt x="0" y="1279"/>
                    <a:pt x="206" y="1644"/>
                    <a:pt x="479" y="1644"/>
                  </a:cubicBezTo>
                  <a:cubicBezTo>
                    <a:pt x="731" y="1644"/>
                    <a:pt x="959" y="1279"/>
                    <a:pt x="959" y="822"/>
                  </a:cubicBezTo>
                  <a:cubicBezTo>
                    <a:pt x="959" y="366"/>
                    <a:pt x="731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53"/>
            <p:cNvSpPr/>
            <p:nvPr/>
          </p:nvSpPr>
          <p:spPr>
            <a:xfrm>
              <a:off x="7109608" y="2188682"/>
              <a:ext cx="16166" cy="28380"/>
            </a:xfrm>
            <a:custGeom>
              <a:avLst/>
              <a:gdLst/>
              <a:ahLst/>
              <a:cxnLst/>
              <a:rect l="l" t="t" r="r" b="b"/>
              <a:pathLst>
                <a:path w="937" h="1645" extrusionOk="0">
                  <a:moveTo>
                    <a:pt x="480" y="1"/>
                  </a:moveTo>
                  <a:cubicBezTo>
                    <a:pt x="206" y="1"/>
                    <a:pt x="1" y="366"/>
                    <a:pt x="1" y="822"/>
                  </a:cubicBezTo>
                  <a:cubicBezTo>
                    <a:pt x="1" y="1279"/>
                    <a:pt x="206" y="1644"/>
                    <a:pt x="480" y="1644"/>
                  </a:cubicBezTo>
                  <a:cubicBezTo>
                    <a:pt x="731" y="1644"/>
                    <a:pt x="937" y="1279"/>
                    <a:pt x="937" y="822"/>
                  </a:cubicBezTo>
                  <a:cubicBezTo>
                    <a:pt x="937" y="366"/>
                    <a:pt x="731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53"/>
            <p:cNvSpPr/>
            <p:nvPr/>
          </p:nvSpPr>
          <p:spPr>
            <a:xfrm>
              <a:off x="6703605" y="2056011"/>
              <a:ext cx="107138" cy="142954"/>
            </a:xfrm>
            <a:custGeom>
              <a:avLst/>
              <a:gdLst/>
              <a:ahLst/>
              <a:cxnLst/>
              <a:rect l="l" t="t" r="r" b="b"/>
              <a:pathLst>
                <a:path w="6210" h="8286" extrusionOk="0">
                  <a:moveTo>
                    <a:pt x="2413" y="0"/>
                  </a:moveTo>
                  <a:cubicBezTo>
                    <a:pt x="1892" y="0"/>
                    <a:pt x="947" y="1986"/>
                    <a:pt x="800" y="2281"/>
                  </a:cubicBezTo>
                  <a:cubicBezTo>
                    <a:pt x="526" y="2852"/>
                    <a:pt x="229" y="3445"/>
                    <a:pt x="115" y="4084"/>
                  </a:cubicBezTo>
                  <a:cubicBezTo>
                    <a:pt x="1" y="4723"/>
                    <a:pt x="47" y="5385"/>
                    <a:pt x="92" y="6024"/>
                  </a:cubicBezTo>
                  <a:cubicBezTo>
                    <a:pt x="115" y="6390"/>
                    <a:pt x="161" y="6800"/>
                    <a:pt x="343" y="7120"/>
                  </a:cubicBezTo>
                  <a:cubicBezTo>
                    <a:pt x="526" y="7485"/>
                    <a:pt x="868" y="7759"/>
                    <a:pt x="1256" y="7942"/>
                  </a:cubicBezTo>
                  <a:cubicBezTo>
                    <a:pt x="1738" y="8171"/>
                    <a:pt x="2271" y="8285"/>
                    <a:pt x="2804" y="8285"/>
                  </a:cubicBezTo>
                  <a:cubicBezTo>
                    <a:pt x="3281" y="8285"/>
                    <a:pt x="3759" y="8193"/>
                    <a:pt x="4201" y="8010"/>
                  </a:cubicBezTo>
                  <a:cubicBezTo>
                    <a:pt x="4817" y="7782"/>
                    <a:pt x="5365" y="7348"/>
                    <a:pt x="5730" y="6800"/>
                  </a:cubicBezTo>
                  <a:cubicBezTo>
                    <a:pt x="6073" y="6230"/>
                    <a:pt x="6209" y="5522"/>
                    <a:pt x="6027" y="4883"/>
                  </a:cubicBezTo>
                  <a:cubicBezTo>
                    <a:pt x="5730" y="3947"/>
                    <a:pt x="4840" y="3331"/>
                    <a:pt x="4110" y="2692"/>
                  </a:cubicBezTo>
                  <a:cubicBezTo>
                    <a:pt x="3676" y="2327"/>
                    <a:pt x="3288" y="1916"/>
                    <a:pt x="3014" y="1436"/>
                  </a:cubicBezTo>
                  <a:cubicBezTo>
                    <a:pt x="2877" y="1208"/>
                    <a:pt x="2763" y="980"/>
                    <a:pt x="2672" y="729"/>
                  </a:cubicBezTo>
                  <a:cubicBezTo>
                    <a:pt x="2626" y="592"/>
                    <a:pt x="2626" y="135"/>
                    <a:pt x="2535" y="44"/>
                  </a:cubicBezTo>
                  <a:cubicBezTo>
                    <a:pt x="2498" y="14"/>
                    <a:pt x="2457" y="0"/>
                    <a:pt x="2413" y="0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53"/>
            <p:cNvSpPr/>
            <p:nvPr/>
          </p:nvSpPr>
          <p:spPr>
            <a:xfrm>
              <a:off x="6757174" y="2163597"/>
              <a:ext cx="191399" cy="257839"/>
            </a:xfrm>
            <a:custGeom>
              <a:avLst/>
              <a:gdLst/>
              <a:ahLst/>
              <a:cxnLst/>
              <a:rect l="l" t="t" r="r" b="b"/>
              <a:pathLst>
                <a:path w="11094" h="14945" extrusionOk="0">
                  <a:moveTo>
                    <a:pt x="1510" y="0"/>
                  </a:moveTo>
                  <a:cubicBezTo>
                    <a:pt x="1478" y="0"/>
                    <a:pt x="1447" y="5"/>
                    <a:pt x="1415" y="17"/>
                  </a:cubicBezTo>
                  <a:cubicBezTo>
                    <a:pt x="0" y="519"/>
                    <a:pt x="2557" y="12160"/>
                    <a:pt x="2557" y="12160"/>
                  </a:cubicBezTo>
                  <a:lnTo>
                    <a:pt x="10180" y="14944"/>
                  </a:lnTo>
                  <a:lnTo>
                    <a:pt x="11093" y="13712"/>
                  </a:lnTo>
                  <a:lnTo>
                    <a:pt x="4771" y="10585"/>
                  </a:lnTo>
                  <a:cubicBezTo>
                    <a:pt x="4771" y="10585"/>
                    <a:pt x="2916" y="0"/>
                    <a:pt x="151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53"/>
            <p:cNvSpPr/>
            <p:nvPr/>
          </p:nvSpPr>
          <p:spPr>
            <a:xfrm>
              <a:off x="6853253" y="2331240"/>
              <a:ext cx="161466" cy="191796"/>
            </a:xfrm>
            <a:custGeom>
              <a:avLst/>
              <a:gdLst/>
              <a:ahLst/>
              <a:cxnLst/>
              <a:rect l="l" t="t" r="r" b="b"/>
              <a:pathLst>
                <a:path w="9359" h="11117" extrusionOk="0">
                  <a:moveTo>
                    <a:pt x="9131" y="0"/>
                  </a:moveTo>
                  <a:lnTo>
                    <a:pt x="6004" y="3242"/>
                  </a:lnTo>
                  <a:lnTo>
                    <a:pt x="1" y="10934"/>
                  </a:lnTo>
                  <a:lnTo>
                    <a:pt x="229" y="11116"/>
                  </a:lnTo>
                  <a:lnTo>
                    <a:pt x="6278" y="3401"/>
                  </a:lnTo>
                  <a:lnTo>
                    <a:pt x="9359" y="206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53"/>
            <p:cNvSpPr/>
            <p:nvPr/>
          </p:nvSpPr>
          <p:spPr>
            <a:xfrm>
              <a:off x="6857187" y="2334777"/>
              <a:ext cx="157533" cy="188259"/>
            </a:xfrm>
            <a:custGeom>
              <a:avLst/>
              <a:gdLst/>
              <a:ahLst/>
              <a:cxnLst/>
              <a:rect l="l" t="t" r="r" b="b"/>
              <a:pathLst>
                <a:path w="9131" h="10912" extrusionOk="0">
                  <a:moveTo>
                    <a:pt x="9131" y="1"/>
                  </a:moveTo>
                  <a:lnTo>
                    <a:pt x="6050" y="3196"/>
                  </a:lnTo>
                  <a:lnTo>
                    <a:pt x="1" y="10911"/>
                  </a:lnTo>
                  <a:lnTo>
                    <a:pt x="4863" y="6072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rgbClr val="434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53"/>
            <p:cNvSpPr/>
            <p:nvPr/>
          </p:nvSpPr>
          <p:spPr>
            <a:xfrm>
              <a:off x="6950126" y="2394194"/>
              <a:ext cx="28760" cy="24723"/>
            </a:xfrm>
            <a:custGeom>
              <a:avLst/>
              <a:gdLst/>
              <a:ahLst/>
              <a:cxnLst/>
              <a:rect l="l" t="t" r="r" b="b"/>
              <a:pathLst>
                <a:path w="1667" h="1433" extrusionOk="0">
                  <a:moveTo>
                    <a:pt x="927" y="1"/>
                  </a:moveTo>
                  <a:cubicBezTo>
                    <a:pt x="698" y="1"/>
                    <a:pt x="489" y="131"/>
                    <a:pt x="320" y="300"/>
                  </a:cubicBezTo>
                  <a:cubicBezTo>
                    <a:pt x="160" y="483"/>
                    <a:pt x="1" y="711"/>
                    <a:pt x="23" y="962"/>
                  </a:cubicBezTo>
                  <a:cubicBezTo>
                    <a:pt x="46" y="1167"/>
                    <a:pt x="229" y="1350"/>
                    <a:pt x="434" y="1419"/>
                  </a:cubicBezTo>
                  <a:cubicBezTo>
                    <a:pt x="476" y="1428"/>
                    <a:pt x="520" y="1432"/>
                    <a:pt x="564" y="1432"/>
                  </a:cubicBezTo>
                  <a:cubicBezTo>
                    <a:pt x="737" y="1432"/>
                    <a:pt x="919" y="1363"/>
                    <a:pt x="1028" y="1236"/>
                  </a:cubicBezTo>
                  <a:cubicBezTo>
                    <a:pt x="1347" y="894"/>
                    <a:pt x="1667" y="95"/>
                    <a:pt x="982" y="3"/>
                  </a:cubicBezTo>
                  <a:cubicBezTo>
                    <a:pt x="964" y="2"/>
                    <a:pt x="945" y="1"/>
                    <a:pt x="927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53"/>
            <p:cNvSpPr/>
            <p:nvPr/>
          </p:nvSpPr>
          <p:spPr>
            <a:xfrm>
              <a:off x="6607129" y="2163476"/>
              <a:ext cx="225266" cy="315358"/>
            </a:xfrm>
            <a:custGeom>
              <a:avLst/>
              <a:gdLst/>
              <a:ahLst/>
              <a:cxnLst/>
              <a:rect l="l" t="t" r="r" b="b"/>
              <a:pathLst>
                <a:path w="13057" h="18279" extrusionOk="0">
                  <a:moveTo>
                    <a:pt x="6940" y="1"/>
                  </a:moveTo>
                  <a:lnTo>
                    <a:pt x="3219" y="617"/>
                  </a:lnTo>
                  <a:lnTo>
                    <a:pt x="1" y="2922"/>
                  </a:lnTo>
                  <a:lnTo>
                    <a:pt x="3493" y="12053"/>
                  </a:lnTo>
                  <a:lnTo>
                    <a:pt x="2192" y="17051"/>
                  </a:lnTo>
                  <a:cubicBezTo>
                    <a:pt x="2192" y="17051"/>
                    <a:pt x="4079" y="18279"/>
                    <a:pt x="6940" y="18279"/>
                  </a:cubicBezTo>
                  <a:cubicBezTo>
                    <a:pt x="8370" y="18279"/>
                    <a:pt x="10044" y="17972"/>
                    <a:pt x="11847" y="17051"/>
                  </a:cubicBezTo>
                  <a:lnTo>
                    <a:pt x="11117" y="10386"/>
                  </a:lnTo>
                  <a:lnTo>
                    <a:pt x="12098" y="9382"/>
                  </a:lnTo>
                  <a:cubicBezTo>
                    <a:pt x="13057" y="8172"/>
                    <a:pt x="12851" y="6940"/>
                    <a:pt x="12212" y="5525"/>
                  </a:cubicBezTo>
                  <a:lnTo>
                    <a:pt x="10067" y="138"/>
                  </a:lnTo>
                  <a:lnTo>
                    <a:pt x="6940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53"/>
            <p:cNvSpPr/>
            <p:nvPr/>
          </p:nvSpPr>
          <p:spPr>
            <a:xfrm>
              <a:off x="6607129" y="2206797"/>
              <a:ext cx="73271" cy="257166"/>
            </a:xfrm>
            <a:custGeom>
              <a:avLst/>
              <a:gdLst/>
              <a:ahLst/>
              <a:cxnLst/>
              <a:rect l="l" t="t" r="r" b="b"/>
              <a:pathLst>
                <a:path w="4247" h="14906" extrusionOk="0">
                  <a:moveTo>
                    <a:pt x="571" y="1"/>
                  </a:moveTo>
                  <a:lnTo>
                    <a:pt x="1" y="411"/>
                  </a:lnTo>
                  <a:lnTo>
                    <a:pt x="3493" y="9542"/>
                  </a:lnTo>
                  <a:lnTo>
                    <a:pt x="2192" y="14540"/>
                  </a:lnTo>
                  <a:cubicBezTo>
                    <a:pt x="2192" y="14540"/>
                    <a:pt x="2443" y="14700"/>
                    <a:pt x="2877" y="14905"/>
                  </a:cubicBezTo>
                  <a:cubicBezTo>
                    <a:pt x="2877" y="14905"/>
                    <a:pt x="2877" y="14883"/>
                    <a:pt x="2877" y="14883"/>
                  </a:cubicBezTo>
                  <a:lnTo>
                    <a:pt x="4246" y="9656"/>
                  </a:lnTo>
                  <a:lnTo>
                    <a:pt x="571" y="46"/>
                  </a:lnTo>
                  <a:lnTo>
                    <a:pt x="594" y="23"/>
                  </a:lnTo>
                  <a:cubicBezTo>
                    <a:pt x="594" y="23"/>
                    <a:pt x="571" y="23"/>
                    <a:pt x="571" y="1"/>
                  </a:cubicBezTo>
                  <a:close/>
                </a:path>
              </a:pathLst>
            </a:custGeom>
            <a:solidFill>
              <a:srgbClr val="535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53"/>
            <p:cNvSpPr/>
            <p:nvPr/>
          </p:nvSpPr>
          <p:spPr>
            <a:xfrm>
              <a:off x="6650450" y="2163476"/>
              <a:ext cx="118162" cy="94147"/>
            </a:xfrm>
            <a:custGeom>
              <a:avLst/>
              <a:gdLst/>
              <a:ahLst/>
              <a:cxnLst/>
              <a:rect l="l" t="t" r="r" b="b"/>
              <a:pathLst>
                <a:path w="6849" h="5457" extrusionOk="0">
                  <a:moveTo>
                    <a:pt x="4429" y="1"/>
                  </a:moveTo>
                  <a:lnTo>
                    <a:pt x="526" y="731"/>
                  </a:lnTo>
                  <a:lnTo>
                    <a:pt x="1" y="1142"/>
                  </a:lnTo>
                  <a:cubicBezTo>
                    <a:pt x="1" y="1142"/>
                    <a:pt x="2420" y="5365"/>
                    <a:pt x="5524" y="5456"/>
                  </a:cubicBezTo>
                  <a:cubicBezTo>
                    <a:pt x="6848" y="3835"/>
                    <a:pt x="5867" y="69"/>
                    <a:pt x="5867" y="69"/>
                  </a:cubicBezTo>
                  <a:lnTo>
                    <a:pt x="5342" y="46"/>
                  </a:lnTo>
                  <a:lnTo>
                    <a:pt x="4429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53"/>
            <p:cNvSpPr/>
            <p:nvPr/>
          </p:nvSpPr>
          <p:spPr>
            <a:xfrm>
              <a:off x="6659508" y="2090636"/>
              <a:ext cx="67354" cy="119870"/>
            </a:xfrm>
            <a:custGeom>
              <a:avLst/>
              <a:gdLst/>
              <a:ahLst/>
              <a:cxnLst/>
              <a:rect l="l" t="t" r="r" b="b"/>
              <a:pathLst>
                <a:path w="3904" h="6948" extrusionOk="0">
                  <a:moveTo>
                    <a:pt x="1" y="0"/>
                  </a:moveTo>
                  <a:lnTo>
                    <a:pt x="1" y="4953"/>
                  </a:lnTo>
                  <a:cubicBezTo>
                    <a:pt x="530" y="6567"/>
                    <a:pt x="1587" y="6948"/>
                    <a:pt x="2468" y="6948"/>
                  </a:cubicBezTo>
                  <a:cubicBezTo>
                    <a:pt x="3257" y="6948"/>
                    <a:pt x="3904" y="6642"/>
                    <a:pt x="3904" y="6642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53"/>
            <p:cNvSpPr/>
            <p:nvPr/>
          </p:nvSpPr>
          <p:spPr>
            <a:xfrm>
              <a:off x="6659508" y="2090636"/>
              <a:ext cx="67354" cy="76808"/>
            </a:xfrm>
            <a:custGeom>
              <a:avLst/>
              <a:gdLst/>
              <a:ahLst/>
              <a:cxnLst/>
              <a:rect l="l" t="t" r="r" b="b"/>
              <a:pathLst>
                <a:path w="3904" h="4452" extrusionOk="0">
                  <a:moveTo>
                    <a:pt x="1" y="0"/>
                  </a:moveTo>
                  <a:lnTo>
                    <a:pt x="1" y="1004"/>
                  </a:lnTo>
                  <a:cubicBezTo>
                    <a:pt x="457" y="2808"/>
                    <a:pt x="2100" y="3949"/>
                    <a:pt x="3904" y="4451"/>
                  </a:cubicBezTo>
                  <a:lnTo>
                    <a:pt x="3904" y="16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53"/>
            <p:cNvSpPr/>
            <p:nvPr/>
          </p:nvSpPr>
          <p:spPr>
            <a:xfrm>
              <a:off x="6617377" y="1937451"/>
              <a:ext cx="171714" cy="207151"/>
            </a:xfrm>
            <a:custGeom>
              <a:avLst/>
              <a:gdLst/>
              <a:ahLst/>
              <a:cxnLst/>
              <a:rect l="l" t="t" r="r" b="b"/>
              <a:pathLst>
                <a:path w="9953" h="12007" extrusionOk="0">
                  <a:moveTo>
                    <a:pt x="4520" y="0"/>
                  </a:moveTo>
                  <a:cubicBezTo>
                    <a:pt x="2009" y="0"/>
                    <a:pt x="0" y="2009"/>
                    <a:pt x="0" y="4519"/>
                  </a:cubicBezTo>
                  <a:cubicBezTo>
                    <a:pt x="0" y="5067"/>
                    <a:pt x="114" y="5592"/>
                    <a:pt x="297" y="6094"/>
                  </a:cubicBezTo>
                  <a:cubicBezTo>
                    <a:pt x="388" y="6368"/>
                    <a:pt x="525" y="6619"/>
                    <a:pt x="685" y="6871"/>
                  </a:cubicBezTo>
                  <a:cubicBezTo>
                    <a:pt x="1530" y="8445"/>
                    <a:pt x="3812" y="11824"/>
                    <a:pt x="7806" y="12006"/>
                  </a:cubicBezTo>
                  <a:cubicBezTo>
                    <a:pt x="7806" y="12006"/>
                    <a:pt x="9952" y="7555"/>
                    <a:pt x="8925" y="3606"/>
                  </a:cubicBezTo>
                  <a:cubicBezTo>
                    <a:pt x="8925" y="3538"/>
                    <a:pt x="8902" y="3470"/>
                    <a:pt x="8879" y="3424"/>
                  </a:cubicBezTo>
                  <a:cubicBezTo>
                    <a:pt x="8811" y="3173"/>
                    <a:pt x="8742" y="2922"/>
                    <a:pt x="8628" y="2693"/>
                  </a:cubicBezTo>
                  <a:cubicBezTo>
                    <a:pt x="8628" y="2693"/>
                    <a:pt x="8628" y="2693"/>
                    <a:pt x="8628" y="2671"/>
                  </a:cubicBezTo>
                  <a:cubicBezTo>
                    <a:pt x="7943" y="1096"/>
                    <a:pt x="6346" y="0"/>
                    <a:pt x="4520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53"/>
            <p:cNvSpPr/>
            <p:nvPr/>
          </p:nvSpPr>
          <p:spPr>
            <a:xfrm>
              <a:off x="6726447" y="2154022"/>
              <a:ext cx="811" cy="27984"/>
            </a:xfrm>
            <a:custGeom>
              <a:avLst/>
              <a:gdLst/>
              <a:ahLst/>
              <a:cxnLst/>
              <a:rect l="l" t="t" r="r" b="b"/>
              <a:pathLst>
                <a:path w="47" h="1622" extrusionOk="0">
                  <a:moveTo>
                    <a:pt x="24" y="1"/>
                  </a:moveTo>
                  <a:cubicBezTo>
                    <a:pt x="1" y="275"/>
                    <a:pt x="1" y="549"/>
                    <a:pt x="1" y="823"/>
                  </a:cubicBezTo>
                  <a:cubicBezTo>
                    <a:pt x="1" y="1074"/>
                    <a:pt x="1" y="1348"/>
                    <a:pt x="24" y="1622"/>
                  </a:cubicBezTo>
                  <a:cubicBezTo>
                    <a:pt x="46" y="1348"/>
                    <a:pt x="46" y="1074"/>
                    <a:pt x="46" y="823"/>
                  </a:cubicBezTo>
                  <a:cubicBezTo>
                    <a:pt x="46" y="549"/>
                    <a:pt x="46" y="275"/>
                    <a:pt x="24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53"/>
            <p:cNvSpPr/>
            <p:nvPr/>
          </p:nvSpPr>
          <p:spPr>
            <a:xfrm>
              <a:off x="6569726" y="2213474"/>
              <a:ext cx="313875" cy="223920"/>
            </a:xfrm>
            <a:custGeom>
              <a:avLst/>
              <a:gdLst/>
              <a:ahLst/>
              <a:cxnLst/>
              <a:rect l="l" t="t" r="r" b="b"/>
              <a:pathLst>
                <a:path w="18193" h="12979" extrusionOk="0">
                  <a:moveTo>
                    <a:pt x="2388" y="1"/>
                  </a:moveTo>
                  <a:cubicBezTo>
                    <a:pt x="2376" y="1"/>
                    <a:pt x="2364" y="1"/>
                    <a:pt x="2351" y="2"/>
                  </a:cubicBezTo>
                  <a:cubicBezTo>
                    <a:pt x="0" y="116"/>
                    <a:pt x="2922" y="11597"/>
                    <a:pt x="4497" y="12966"/>
                  </a:cubicBezTo>
                  <a:cubicBezTo>
                    <a:pt x="4497" y="12966"/>
                    <a:pt x="4550" y="12978"/>
                    <a:pt x="4665" y="12978"/>
                  </a:cubicBezTo>
                  <a:cubicBezTo>
                    <a:pt x="5295" y="12978"/>
                    <a:pt x="7773" y="12619"/>
                    <a:pt x="13467" y="7968"/>
                  </a:cubicBezTo>
                  <a:lnTo>
                    <a:pt x="13467" y="7990"/>
                  </a:lnTo>
                  <a:cubicBezTo>
                    <a:pt x="13467" y="7990"/>
                    <a:pt x="13962" y="7441"/>
                    <a:pt x="14573" y="7441"/>
                  </a:cubicBezTo>
                  <a:cubicBezTo>
                    <a:pt x="14644" y="7441"/>
                    <a:pt x="14717" y="7449"/>
                    <a:pt x="14791" y="7465"/>
                  </a:cubicBezTo>
                  <a:cubicBezTo>
                    <a:pt x="15069" y="7521"/>
                    <a:pt x="15368" y="7550"/>
                    <a:pt x="15648" y="7550"/>
                  </a:cubicBezTo>
                  <a:cubicBezTo>
                    <a:pt x="16059" y="7550"/>
                    <a:pt x="16427" y="7487"/>
                    <a:pt x="16617" y="7351"/>
                  </a:cubicBezTo>
                  <a:cubicBezTo>
                    <a:pt x="16708" y="7283"/>
                    <a:pt x="16891" y="7123"/>
                    <a:pt x="17097" y="6918"/>
                  </a:cubicBezTo>
                  <a:cubicBezTo>
                    <a:pt x="17188" y="6826"/>
                    <a:pt x="17302" y="6735"/>
                    <a:pt x="17393" y="6621"/>
                  </a:cubicBezTo>
                  <a:cubicBezTo>
                    <a:pt x="17416" y="6598"/>
                    <a:pt x="17416" y="6598"/>
                    <a:pt x="17439" y="6575"/>
                  </a:cubicBezTo>
                  <a:cubicBezTo>
                    <a:pt x="17462" y="6552"/>
                    <a:pt x="17485" y="6530"/>
                    <a:pt x="17507" y="6507"/>
                  </a:cubicBezTo>
                  <a:cubicBezTo>
                    <a:pt x="17530" y="6484"/>
                    <a:pt x="17553" y="6461"/>
                    <a:pt x="17576" y="6438"/>
                  </a:cubicBezTo>
                  <a:cubicBezTo>
                    <a:pt x="17599" y="6416"/>
                    <a:pt x="17622" y="6393"/>
                    <a:pt x="17644" y="6370"/>
                  </a:cubicBezTo>
                  <a:cubicBezTo>
                    <a:pt x="17667" y="6347"/>
                    <a:pt x="17690" y="6301"/>
                    <a:pt x="17736" y="6279"/>
                  </a:cubicBezTo>
                  <a:cubicBezTo>
                    <a:pt x="17736" y="6256"/>
                    <a:pt x="17758" y="6256"/>
                    <a:pt x="17758" y="6233"/>
                  </a:cubicBezTo>
                  <a:cubicBezTo>
                    <a:pt x="17804" y="6187"/>
                    <a:pt x="17850" y="6142"/>
                    <a:pt x="17873" y="6096"/>
                  </a:cubicBezTo>
                  <a:cubicBezTo>
                    <a:pt x="17895" y="6096"/>
                    <a:pt x="17895" y="6073"/>
                    <a:pt x="17918" y="6073"/>
                  </a:cubicBezTo>
                  <a:cubicBezTo>
                    <a:pt x="17941" y="6027"/>
                    <a:pt x="17964" y="6005"/>
                    <a:pt x="17987" y="5982"/>
                  </a:cubicBezTo>
                  <a:cubicBezTo>
                    <a:pt x="17987" y="5959"/>
                    <a:pt x="17987" y="5959"/>
                    <a:pt x="18010" y="5936"/>
                  </a:cubicBezTo>
                  <a:cubicBezTo>
                    <a:pt x="18032" y="5913"/>
                    <a:pt x="18055" y="5891"/>
                    <a:pt x="18078" y="5845"/>
                  </a:cubicBezTo>
                  <a:cubicBezTo>
                    <a:pt x="18078" y="5845"/>
                    <a:pt x="18078" y="5845"/>
                    <a:pt x="18078" y="5822"/>
                  </a:cubicBezTo>
                  <a:cubicBezTo>
                    <a:pt x="18101" y="5799"/>
                    <a:pt x="18124" y="5754"/>
                    <a:pt x="18146" y="5731"/>
                  </a:cubicBezTo>
                  <a:cubicBezTo>
                    <a:pt x="18146" y="5731"/>
                    <a:pt x="18146" y="5731"/>
                    <a:pt x="18146" y="5708"/>
                  </a:cubicBezTo>
                  <a:cubicBezTo>
                    <a:pt x="18169" y="5685"/>
                    <a:pt x="18169" y="5662"/>
                    <a:pt x="18169" y="5662"/>
                  </a:cubicBezTo>
                  <a:cubicBezTo>
                    <a:pt x="18169" y="5639"/>
                    <a:pt x="18169" y="5639"/>
                    <a:pt x="18169" y="5639"/>
                  </a:cubicBezTo>
                  <a:cubicBezTo>
                    <a:pt x="18192" y="5617"/>
                    <a:pt x="18192" y="5594"/>
                    <a:pt x="18169" y="5594"/>
                  </a:cubicBezTo>
                  <a:cubicBezTo>
                    <a:pt x="18169" y="5594"/>
                    <a:pt x="18169" y="5594"/>
                    <a:pt x="18169" y="5571"/>
                  </a:cubicBezTo>
                  <a:cubicBezTo>
                    <a:pt x="18169" y="5571"/>
                    <a:pt x="18146" y="5548"/>
                    <a:pt x="18146" y="5548"/>
                  </a:cubicBezTo>
                  <a:cubicBezTo>
                    <a:pt x="18124" y="5548"/>
                    <a:pt x="18078" y="5548"/>
                    <a:pt x="18032" y="5594"/>
                  </a:cubicBezTo>
                  <a:cubicBezTo>
                    <a:pt x="18032" y="5594"/>
                    <a:pt x="18010" y="5617"/>
                    <a:pt x="17964" y="5639"/>
                  </a:cubicBezTo>
                  <a:cubicBezTo>
                    <a:pt x="17918" y="5662"/>
                    <a:pt x="17873" y="5708"/>
                    <a:pt x="17804" y="5776"/>
                  </a:cubicBezTo>
                  <a:cubicBezTo>
                    <a:pt x="17781" y="5799"/>
                    <a:pt x="17736" y="5822"/>
                    <a:pt x="17713" y="5868"/>
                  </a:cubicBezTo>
                  <a:cubicBezTo>
                    <a:pt x="17576" y="5982"/>
                    <a:pt x="17462" y="6096"/>
                    <a:pt x="17325" y="6210"/>
                  </a:cubicBezTo>
                  <a:cubicBezTo>
                    <a:pt x="17188" y="6324"/>
                    <a:pt x="17051" y="6438"/>
                    <a:pt x="16937" y="6484"/>
                  </a:cubicBezTo>
                  <a:cubicBezTo>
                    <a:pt x="17325" y="5913"/>
                    <a:pt x="17736" y="5229"/>
                    <a:pt x="17507" y="5229"/>
                  </a:cubicBezTo>
                  <a:cubicBezTo>
                    <a:pt x="17506" y="5228"/>
                    <a:pt x="17504" y="5228"/>
                    <a:pt x="17502" y="5228"/>
                  </a:cubicBezTo>
                  <a:cubicBezTo>
                    <a:pt x="17358" y="5228"/>
                    <a:pt x="16886" y="6077"/>
                    <a:pt x="16526" y="6370"/>
                  </a:cubicBezTo>
                  <a:cubicBezTo>
                    <a:pt x="16914" y="5799"/>
                    <a:pt x="17279" y="5160"/>
                    <a:pt x="17074" y="5160"/>
                  </a:cubicBezTo>
                  <a:cubicBezTo>
                    <a:pt x="17072" y="5160"/>
                    <a:pt x="17070" y="5160"/>
                    <a:pt x="17069" y="5160"/>
                  </a:cubicBezTo>
                  <a:cubicBezTo>
                    <a:pt x="16901" y="5160"/>
                    <a:pt x="16294" y="6235"/>
                    <a:pt x="15955" y="6393"/>
                  </a:cubicBezTo>
                  <a:cubicBezTo>
                    <a:pt x="15750" y="6370"/>
                    <a:pt x="15499" y="6347"/>
                    <a:pt x="15248" y="6347"/>
                  </a:cubicBezTo>
                  <a:cubicBezTo>
                    <a:pt x="15704" y="5982"/>
                    <a:pt x="16229" y="5502"/>
                    <a:pt x="16252" y="4955"/>
                  </a:cubicBezTo>
                  <a:lnTo>
                    <a:pt x="16252" y="4955"/>
                  </a:lnTo>
                  <a:cubicBezTo>
                    <a:pt x="16115" y="5000"/>
                    <a:pt x="16047" y="5137"/>
                    <a:pt x="15932" y="5229"/>
                  </a:cubicBezTo>
                  <a:cubicBezTo>
                    <a:pt x="15567" y="5662"/>
                    <a:pt x="14974" y="5822"/>
                    <a:pt x="14426" y="5982"/>
                  </a:cubicBezTo>
                  <a:cubicBezTo>
                    <a:pt x="13901" y="6164"/>
                    <a:pt x="13239" y="6507"/>
                    <a:pt x="12942" y="6963"/>
                  </a:cubicBezTo>
                  <a:lnTo>
                    <a:pt x="5730" y="10889"/>
                  </a:lnTo>
                  <a:cubicBezTo>
                    <a:pt x="5730" y="10889"/>
                    <a:pt x="4713" y="1"/>
                    <a:pt x="2388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53"/>
            <p:cNvSpPr/>
            <p:nvPr/>
          </p:nvSpPr>
          <p:spPr>
            <a:xfrm>
              <a:off x="6781190" y="2298546"/>
              <a:ext cx="102790" cy="68941"/>
            </a:xfrm>
            <a:custGeom>
              <a:avLst/>
              <a:gdLst/>
              <a:ahLst/>
              <a:cxnLst/>
              <a:rect l="l" t="t" r="r" b="b"/>
              <a:pathLst>
                <a:path w="5958" h="3996" extrusionOk="0">
                  <a:moveTo>
                    <a:pt x="1416" y="1393"/>
                  </a:moveTo>
                  <a:cubicBezTo>
                    <a:pt x="1119" y="1553"/>
                    <a:pt x="868" y="1758"/>
                    <a:pt x="685" y="2032"/>
                  </a:cubicBezTo>
                  <a:cubicBezTo>
                    <a:pt x="868" y="1758"/>
                    <a:pt x="1142" y="1553"/>
                    <a:pt x="1416" y="1393"/>
                  </a:cubicBezTo>
                  <a:close/>
                  <a:moveTo>
                    <a:pt x="3995" y="1"/>
                  </a:moveTo>
                  <a:cubicBezTo>
                    <a:pt x="3835" y="69"/>
                    <a:pt x="3744" y="229"/>
                    <a:pt x="3630" y="343"/>
                  </a:cubicBezTo>
                  <a:cubicBezTo>
                    <a:pt x="3516" y="457"/>
                    <a:pt x="3379" y="549"/>
                    <a:pt x="3242" y="640"/>
                  </a:cubicBezTo>
                  <a:cubicBezTo>
                    <a:pt x="2945" y="800"/>
                    <a:pt x="2625" y="891"/>
                    <a:pt x="2329" y="1005"/>
                  </a:cubicBezTo>
                  <a:cubicBezTo>
                    <a:pt x="2009" y="1096"/>
                    <a:pt x="1690" y="1211"/>
                    <a:pt x="1416" y="1393"/>
                  </a:cubicBezTo>
                  <a:cubicBezTo>
                    <a:pt x="1712" y="1233"/>
                    <a:pt x="2009" y="1119"/>
                    <a:pt x="2329" y="1028"/>
                  </a:cubicBezTo>
                  <a:cubicBezTo>
                    <a:pt x="2648" y="937"/>
                    <a:pt x="2968" y="845"/>
                    <a:pt x="3242" y="663"/>
                  </a:cubicBezTo>
                  <a:cubicBezTo>
                    <a:pt x="3402" y="594"/>
                    <a:pt x="3538" y="503"/>
                    <a:pt x="3653" y="366"/>
                  </a:cubicBezTo>
                  <a:cubicBezTo>
                    <a:pt x="3754" y="265"/>
                    <a:pt x="3838" y="145"/>
                    <a:pt x="3967" y="72"/>
                  </a:cubicBezTo>
                  <a:lnTo>
                    <a:pt x="3967" y="72"/>
                  </a:lnTo>
                  <a:cubicBezTo>
                    <a:pt x="3932" y="348"/>
                    <a:pt x="3780" y="584"/>
                    <a:pt x="3607" y="800"/>
                  </a:cubicBezTo>
                  <a:cubicBezTo>
                    <a:pt x="3424" y="1028"/>
                    <a:pt x="3196" y="1211"/>
                    <a:pt x="2968" y="1393"/>
                  </a:cubicBezTo>
                  <a:cubicBezTo>
                    <a:pt x="2968" y="1393"/>
                    <a:pt x="2945" y="1416"/>
                    <a:pt x="2945" y="1416"/>
                  </a:cubicBezTo>
                  <a:cubicBezTo>
                    <a:pt x="2945" y="1439"/>
                    <a:pt x="2968" y="1439"/>
                    <a:pt x="2991" y="1439"/>
                  </a:cubicBezTo>
                  <a:cubicBezTo>
                    <a:pt x="3219" y="1439"/>
                    <a:pt x="3447" y="1462"/>
                    <a:pt x="3698" y="1485"/>
                  </a:cubicBezTo>
                  <a:cubicBezTo>
                    <a:pt x="3949" y="1348"/>
                    <a:pt x="4086" y="1142"/>
                    <a:pt x="4246" y="937"/>
                  </a:cubicBezTo>
                  <a:cubicBezTo>
                    <a:pt x="4406" y="731"/>
                    <a:pt x="4543" y="503"/>
                    <a:pt x="4725" y="320"/>
                  </a:cubicBezTo>
                  <a:cubicBezTo>
                    <a:pt x="4758" y="288"/>
                    <a:pt x="4790" y="256"/>
                    <a:pt x="4814" y="256"/>
                  </a:cubicBezTo>
                  <a:cubicBezTo>
                    <a:pt x="4824" y="256"/>
                    <a:pt x="4833" y="261"/>
                    <a:pt x="4840" y="275"/>
                  </a:cubicBezTo>
                  <a:cubicBezTo>
                    <a:pt x="4840" y="298"/>
                    <a:pt x="4840" y="366"/>
                    <a:pt x="4817" y="435"/>
                  </a:cubicBezTo>
                  <a:cubicBezTo>
                    <a:pt x="4771" y="549"/>
                    <a:pt x="4703" y="663"/>
                    <a:pt x="4657" y="777"/>
                  </a:cubicBezTo>
                  <a:cubicBezTo>
                    <a:pt x="4520" y="982"/>
                    <a:pt x="4383" y="1211"/>
                    <a:pt x="4246" y="1416"/>
                  </a:cubicBezTo>
                  <a:cubicBezTo>
                    <a:pt x="4246" y="1439"/>
                    <a:pt x="4246" y="1462"/>
                    <a:pt x="4246" y="1462"/>
                  </a:cubicBezTo>
                  <a:cubicBezTo>
                    <a:pt x="4257" y="1473"/>
                    <a:pt x="4269" y="1479"/>
                    <a:pt x="4277" y="1479"/>
                  </a:cubicBezTo>
                  <a:cubicBezTo>
                    <a:pt x="4286" y="1479"/>
                    <a:pt x="4292" y="1473"/>
                    <a:pt x="4292" y="1462"/>
                  </a:cubicBezTo>
                  <a:cubicBezTo>
                    <a:pt x="4295" y="1459"/>
                    <a:pt x="4299" y="1456"/>
                    <a:pt x="4302" y="1453"/>
                  </a:cubicBezTo>
                  <a:lnTo>
                    <a:pt x="4302" y="1453"/>
                  </a:lnTo>
                  <a:lnTo>
                    <a:pt x="4315" y="1462"/>
                  </a:lnTo>
                  <a:cubicBezTo>
                    <a:pt x="4322" y="1449"/>
                    <a:pt x="4329" y="1437"/>
                    <a:pt x="4337" y="1425"/>
                  </a:cubicBezTo>
                  <a:lnTo>
                    <a:pt x="4337" y="1425"/>
                  </a:lnTo>
                  <a:cubicBezTo>
                    <a:pt x="4518" y="1271"/>
                    <a:pt x="4646" y="1081"/>
                    <a:pt x="4794" y="891"/>
                  </a:cubicBezTo>
                  <a:cubicBezTo>
                    <a:pt x="4931" y="708"/>
                    <a:pt x="5068" y="457"/>
                    <a:pt x="5250" y="343"/>
                  </a:cubicBezTo>
                  <a:cubicBezTo>
                    <a:pt x="5256" y="338"/>
                    <a:pt x="5262" y="335"/>
                    <a:pt x="5267" y="335"/>
                  </a:cubicBezTo>
                  <a:cubicBezTo>
                    <a:pt x="5282" y="335"/>
                    <a:pt x="5290" y="360"/>
                    <a:pt x="5273" y="412"/>
                  </a:cubicBezTo>
                  <a:cubicBezTo>
                    <a:pt x="5273" y="480"/>
                    <a:pt x="5250" y="526"/>
                    <a:pt x="5228" y="594"/>
                  </a:cubicBezTo>
                  <a:cubicBezTo>
                    <a:pt x="5159" y="686"/>
                    <a:pt x="5113" y="800"/>
                    <a:pt x="5045" y="914"/>
                  </a:cubicBezTo>
                  <a:cubicBezTo>
                    <a:pt x="4931" y="1119"/>
                    <a:pt x="4794" y="1348"/>
                    <a:pt x="4657" y="1553"/>
                  </a:cubicBezTo>
                  <a:cubicBezTo>
                    <a:pt x="4657" y="1553"/>
                    <a:pt x="4657" y="1576"/>
                    <a:pt x="4657" y="1576"/>
                  </a:cubicBezTo>
                  <a:cubicBezTo>
                    <a:pt x="4657" y="1599"/>
                    <a:pt x="4680" y="1599"/>
                    <a:pt x="4703" y="1599"/>
                  </a:cubicBezTo>
                  <a:cubicBezTo>
                    <a:pt x="4976" y="1439"/>
                    <a:pt x="5182" y="1211"/>
                    <a:pt x="5410" y="1005"/>
                  </a:cubicBezTo>
                  <a:cubicBezTo>
                    <a:pt x="5524" y="891"/>
                    <a:pt x="5638" y="800"/>
                    <a:pt x="5753" y="708"/>
                  </a:cubicBezTo>
                  <a:cubicBezTo>
                    <a:pt x="5801" y="676"/>
                    <a:pt x="5849" y="644"/>
                    <a:pt x="5874" y="644"/>
                  </a:cubicBezTo>
                  <a:cubicBezTo>
                    <a:pt x="5884" y="644"/>
                    <a:pt x="5889" y="649"/>
                    <a:pt x="5889" y="663"/>
                  </a:cubicBezTo>
                  <a:cubicBezTo>
                    <a:pt x="5889" y="731"/>
                    <a:pt x="5844" y="800"/>
                    <a:pt x="5821" y="868"/>
                  </a:cubicBezTo>
                  <a:cubicBezTo>
                    <a:pt x="5479" y="1348"/>
                    <a:pt x="5022" y="1781"/>
                    <a:pt x="4588" y="2192"/>
                  </a:cubicBezTo>
                  <a:cubicBezTo>
                    <a:pt x="4474" y="2306"/>
                    <a:pt x="4360" y="2398"/>
                    <a:pt x="4223" y="2466"/>
                  </a:cubicBezTo>
                  <a:cubicBezTo>
                    <a:pt x="4086" y="2534"/>
                    <a:pt x="3927" y="2557"/>
                    <a:pt x="3790" y="2580"/>
                  </a:cubicBezTo>
                  <a:cubicBezTo>
                    <a:pt x="3667" y="2590"/>
                    <a:pt x="3540" y="2595"/>
                    <a:pt x="3412" y="2595"/>
                  </a:cubicBezTo>
                  <a:cubicBezTo>
                    <a:pt x="3232" y="2595"/>
                    <a:pt x="3050" y="2584"/>
                    <a:pt x="2877" y="2557"/>
                  </a:cubicBezTo>
                  <a:cubicBezTo>
                    <a:pt x="2717" y="2557"/>
                    <a:pt x="2580" y="2512"/>
                    <a:pt x="2420" y="2489"/>
                  </a:cubicBezTo>
                  <a:cubicBezTo>
                    <a:pt x="2383" y="2483"/>
                    <a:pt x="2345" y="2480"/>
                    <a:pt x="2305" y="2480"/>
                  </a:cubicBezTo>
                  <a:cubicBezTo>
                    <a:pt x="2197" y="2480"/>
                    <a:pt x="2081" y="2501"/>
                    <a:pt x="1964" y="2534"/>
                  </a:cubicBezTo>
                  <a:cubicBezTo>
                    <a:pt x="1667" y="2649"/>
                    <a:pt x="1416" y="2831"/>
                    <a:pt x="1210" y="3037"/>
                  </a:cubicBezTo>
                  <a:cubicBezTo>
                    <a:pt x="1005" y="3196"/>
                    <a:pt x="799" y="3356"/>
                    <a:pt x="594" y="3516"/>
                  </a:cubicBezTo>
                  <a:lnTo>
                    <a:pt x="1" y="3995"/>
                  </a:lnTo>
                  <a:lnTo>
                    <a:pt x="617" y="3539"/>
                  </a:lnTo>
                  <a:cubicBezTo>
                    <a:pt x="799" y="3379"/>
                    <a:pt x="1028" y="3219"/>
                    <a:pt x="1210" y="3059"/>
                  </a:cubicBezTo>
                  <a:cubicBezTo>
                    <a:pt x="1439" y="2854"/>
                    <a:pt x="1690" y="2671"/>
                    <a:pt x="1986" y="2580"/>
                  </a:cubicBezTo>
                  <a:cubicBezTo>
                    <a:pt x="2087" y="2547"/>
                    <a:pt x="2199" y="2526"/>
                    <a:pt x="2306" y="2526"/>
                  </a:cubicBezTo>
                  <a:cubicBezTo>
                    <a:pt x="2345" y="2526"/>
                    <a:pt x="2383" y="2528"/>
                    <a:pt x="2420" y="2534"/>
                  </a:cubicBezTo>
                  <a:cubicBezTo>
                    <a:pt x="2580" y="2557"/>
                    <a:pt x="2717" y="2580"/>
                    <a:pt x="2877" y="2603"/>
                  </a:cubicBezTo>
                  <a:cubicBezTo>
                    <a:pt x="3050" y="2630"/>
                    <a:pt x="3232" y="2641"/>
                    <a:pt x="3412" y="2641"/>
                  </a:cubicBezTo>
                  <a:cubicBezTo>
                    <a:pt x="3540" y="2641"/>
                    <a:pt x="3667" y="2635"/>
                    <a:pt x="3790" y="2626"/>
                  </a:cubicBezTo>
                  <a:cubicBezTo>
                    <a:pt x="3949" y="2603"/>
                    <a:pt x="4109" y="2580"/>
                    <a:pt x="4246" y="2512"/>
                  </a:cubicBezTo>
                  <a:cubicBezTo>
                    <a:pt x="4383" y="2443"/>
                    <a:pt x="4497" y="2329"/>
                    <a:pt x="4611" y="2238"/>
                  </a:cubicBezTo>
                  <a:cubicBezTo>
                    <a:pt x="5068" y="1804"/>
                    <a:pt x="5501" y="1393"/>
                    <a:pt x="5867" y="891"/>
                  </a:cubicBezTo>
                  <a:cubicBezTo>
                    <a:pt x="5912" y="823"/>
                    <a:pt x="5958" y="777"/>
                    <a:pt x="5958" y="663"/>
                  </a:cubicBezTo>
                  <a:cubicBezTo>
                    <a:pt x="5958" y="611"/>
                    <a:pt x="5907" y="586"/>
                    <a:pt x="5862" y="586"/>
                  </a:cubicBezTo>
                  <a:cubicBezTo>
                    <a:pt x="5847" y="586"/>
                    <a:pt x="5832" y="589"/>
                    <a:pt x="5821" y="594"/>
                  </a:cubicBezTo>
                  <a:cubicBezTo>
                    <a:pt x="5775" y="617"/>
                    <a:pt x="5753" y="640"/>
                    <a:pt x="5730" y="663"/>
                  </a:cubicBezTo>
                  <a:cubicBezTo>
                    <a:pt x="5593" y="754"/>
                    <a:pt x="5479" y="845"/>
                    <a:pt x="5365" y="960"/>
                  </a:cubicBezTo>
                  <a:cubicBezTo>
                    <a:pt x="5177" y="1129"/>
                    <a:pt x="5004" y="1313"/>
                    <a:pt x="4809" y="1449"/>
                  </a:cubicBezTo>
                  <a:lnTo>
                    <a:pt x="4809" y="1449"/>
                  </a:lnTo>
                  <a:cubicBezTo>
                    <a:pt x="4918" y="1285"/>
                    <a:pt x="5023" y="1118"/>
                    <a:pt x="5113" y="937"/>
                  </a:cubicBezTo>
                  <a:cubicBezTo>
                    <a:pt x="5182" y="845"/>
                    <a:pt x="5228" y="731"/>
                    <a:pt x="5296" y="617"/>
                  </a:cubicBezTo>
                  <a:cubicBezTo>
                    <a:pt x="5319" y="549"/>
                    <a:pt x="5342" y="503"/>
                    <a:pt x="5342" y="435"/>
                  </a:cubicBezTo>
                  <a:cubicBezTo>
                    <a:pt x="5342" y="389"/>
                    <a:pt x="5365" y="366"/>
                    <a:pt x="5342" y="320"/>
                  </a:cubicBezTo>
                  <a:cubicBezTo>
                    <a:pt x="5325" y="287"/>
                    <a:pt x="5296" y="266"/>
                    <a:pt x="5264" y="266"/>
                  </a:cubicBezTo>
                  <a:cubicBezTo>
                    <a:pt x="5252" y="266"/>
                    <a:pt x="5240" y="269"/>
                    <a:pt x="5228" y="275"/>
                  </a:cubicBezTo>
                  <a:cubicBezTo>
                    <a:pt x="5091" y="343"/>
                    <a:pt x="5022" y="457"/>
                    <a:pt x="4954" y="549"/>
                  </a:cubicBezTo>
                  <a:lnTo>
                    <a:pt x="4725" y="845"/>
                  </a:lnTo>
                  <a:cubicBezTo>
                    <a:pt x="4661" y="942"/>
                    <a:pt x="4592" y="1038"/>
                    <a:pt x="4518" y="1129"/>
                  </a:cubicBezTo>
                  <a:lnTo>
                    <a:pt x="4518" y="1129"/>
                  </a:lnTo>
                  <a:cubicBezTo>
                    <a:pt x="4583" y="1021"/>
                    <a:pt x="4646" y="913"/>
                    <a:pt x="4703" y="800"/>
                  </a:cubicBezTo>
                  <a:cubicBezTo>
                    <a:pt x="4771" y="686"/>
                    <a:pt x="4840" y="571"/>
                    <a:pt x="4862" y="435"/>
                  </a:cubicBezTo>
                  <a:cubicBezTo>
                    <a:pt x="4885" y="389"/>
                    <a:pt x="4931" y="320"/>
                    <a:pt x="4885" y="229"/>
                  </a:cubicBezTo>
                  <a:cubicBezTo>
                    <a:pt x="4872" y="202"/>
                    <a:pt x="4835" y="191"/>
                    <a:pt x="4802" y="191"/>
                  </a:cubicBezTo>
                  <a:cubicBezTo>
                    <a:pt x="4779" y="191"/>
                    <a:pt x="4758" y="197"/>
                    <a:pt x="4748" y="206"/>
                  </a:cubicBezTo>
                  <a:cubicBezTo>
                    <a:pt x="4725" y="229"/>
                    <a:pt x="4703" y="252"/>
                    <a:pt x="4680" y="275"/>
                  </a:cubicBezTo>
                  <a:cubicBezTo>
                    <a:pt x="4497" y="480"/>
                    <a:pt x="4360" y="686"/>
                    <a:pt x="4200" y="891"/>
                  </a:cubicBezTo>
                  <a:cubicBezTo>
                    <a:pt x="4042" y="1095"/>
                    <a:pt x="3906" y="1320"/>
                    <a:pt x="3682" y="1436"/>
                  </a:cubicBezTo>
                  <a:lnTo>
                    <a:pt x="3682" y="1436"/>
                  </a:lnTo>
                  <a:cubicBezTo>
                    <a:pt x="3477" y="1397"/>
                    <a:pt x="3254" y="1394"/>
                    <a:pt x="3047" y="1393"/>
                  </a:cubicBezTo>
                  <a:lnTo>
                    <a:pt x="3047" y="1393"/>
                  </a:lnTo>
                  <a:cubicBezTo>
                    <a:pt x="3256" y="1222"/>
                    <a:pt x="3464" y="1032"/>
                    <a:pt x="3653" y="823"/>
                  </a:cubicBezTo>
                  <a:cubicBezTo>
                    <a:pt x="3831" y="622"/>
                    <a:pt x="3987" y="357"/>
                    <a:pt x="4016" y="47"/>
                  </a:cubicBezTo>
                  <a:lnTo>
                    <a:pt x="4016" y="47"/>
                  </a:lnTo>
                  <a:cubicBezTo>
                    <a:pt x="4017" y="47"/>
                    <a:pt x="4017" y="47"/>
                    <a:pt x="4018" y="47"/>
                  </a:cubicBezTo>
                  <a:lnTo>
                    <a:pt x="4016" y="46"/>
                  </a:lnTo>
                  <a:lnTo>
                    <a:pt x="4016" y="46"/>
                  </a:lnTo>
                  <a:cubicBezTo>
                    <a:pt x="4017" y="38"/>
                    <a:pt x="4017" y="31"/>
                    <a:pt x="4018" y="24"/>
                  </a:cubicBezTo>
                  <a:cubicBezTo>
                    <a:pt x="4018" y="24"/>
                    <a:pt x="3995" y="1"/>
                    <a:pt x="3995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53"/>
            <p:cNvSpPr/>
            <p:nvPr/>
          </p:nvSpPr>
          <p:spPr>
            <a:xfrm>
              <a:off x="6651640" y="2172534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40"/>
                    <a:pt x="297" y="640"/>
                  </a:cubicBezTo>
                  <a:cubicBezTo>
                    <a:pt x="479" y="640"/>
                    <a:pt x="616" y="480"/>
                    <a:pt x="616" y="320"/>
                  </a:cubicBezTo>
                  <a:cubicBezTo>
                    <a:pt x="616" y="138"/>
                    <a:pt x="479" y="1"/>
                    <a:pt x="297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53"/>
            <p:cNvSpPr/>
            <p:nvPr/>
          </p:nvSpPr>
          <p:spPr>
            <a:xfrm>
              <a:off x="6659508" y="2181988"/>
              <a:ext cx="11042" cy="11042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cubicBezTo>
                    <a:pt x="137" y="1"/>
                    <a:pt x="1" y="138"/>
                    <a:pt x="1" y="320"/>
                  </a:cubicBezTo>
                  <a:cubicBezTo>
                    <a:pt x="1" y="503"/>
                    <a:pt x="137" y="640"/>
                    <a:pt x="320" y="640"/>
                  </a:cubicBezTo>
                  <a:cubicBezTo>
                    <a:pt x="480" y="640"/>
                    <a:pt x="640" y="503"/>
                    <a:pt x="640" y="320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53"/>
            <p:cNvSpPr/>
            <p:nvPr/>
          </p:nvSpPr>
          <p:spPr>
            <a:xfrm>
              <a:off x="6668565" y="2191046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37" y="1"/>
                    <a:pt x="1" y="138"/>
                    <a:pt x="1" y="297"/>
                  </a:cubicBezTo>
                  <a:cubicBezTo>
                    <a:pt x="1" y="480"/>
                    <a:pt x="137" y="617"/>
                    <a:pt x="320" y="617"/>
                  </a:cubicBezTo>
                  <a:cubicBezTo>
                    <a:pt x="480" y="617"/>
                    <a:pt x="640" y="480"/>
                    <a:pt x="640" y="297"/>
                  </a:cubicBezTo>
                  <a:cubicBezTo>
                    <a:pt x="640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53"/>
            <p:cNvSpPr/>
            <p:nvPr/>
          </p:nvSpPr>
          <p:spPr>
            <a:xfrm>
              <a:off x="6679193" y="2197740"/>
              <a:ext cx="10662" cy="10645"/>
            </a:xfrm>
            <a:custGeom>
              <a:avLst/>
              <a:gdLst/>
              <a:ahLst/>
              <a:cxnLst/>
              <a:rect l="l" t="t" r="r" b="b"/>
              <a:pathLst>
                <a:path w="618" h="617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53"/>
            <p:cNvSpPr/>
            <p:nvPr/>
          </p:nvSpPr>
          <p:spPr>
            <a:xfrm>
              <a:off x="6690217" y="2203261"/>
              <a:ext cx="11059" cy="10645"/>
            </a:xfrm>
            <a:custGeom>
              <a:avLst/>
              <a:gdLst/>
              <a:ahLst/>
              <a:cxnLst/>
              <a:rect l="l" t="t" r="r" b="b"/>
              <a:pathLst>
                <a:path w="641" h="617" extrusionOk="0">
                  <a:moveTo>
                    <a:pt x="320" y="0"/>
                  </a:moveTo>
                  <a:cubicBezTo>
                    <a:pt x="138" y="0"/>
                    <a:pt x="1" y="137"/>
                    <a:pt x="1" y="297"/>
                  </a:cubicBezTo>
                  <a:cubicBezTo>
                    <a:pt x="1" y="479"/>
                    <a:pt x="138" y="616"/>
                    <a:pt x="320" y="616"/>
                  </a:cubicBezTo>
                  <a:cubicBezTo>
                    <a:pt x="503" y="616"/>
                    <a:pt x="640" y="479"/>
                    <a:pt x="640" y="297"/>
                  </a:cubicBezTo>
                  <a:cubicBezTo>
                    <a:pt x="640" y="137"/>
                    <a:pt x="503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53"/>
            <p:cNvSpPr/>
            <p:nvPr/>
          </p:nvSpPr>
          <p:spPr>
            <a:xfrm>
              <a:off x="6702829" y="2206401"/>
              <a:ext cx="11042" cy="10662"/>
            </a:xfrm>
            <a:custGeom>
              <a:avLst/>
              <a:gdLst/>
              <a:ahLst/>
              <a:cxnLst/>
              <a:rect l="l" t="t" r="r" b="b"/>
              <a:pathLst>
                <a:path w="640" h="618" extrusionOk="0">
                  <a:moveTo>
                    <a:pt x="320" y="1"/>
                  </a:moveTo>
                  <a:cubicBezTo>
                    <a:pt x="137" y="1"/>
                    <a:pt x="0" y="138"/>
                    <a:pt x="0" y="320"/>
                  </a:cubicBezTo>
                  <a:cubicBezTo>
                    <a:pt x="0" y="480"/>
                    <a:pt x="137" y="617"/>
                    <a:pt x="320" y="617"/>
                  </a:cubicBezTo>
                  <a:cubicBezTo>
                    <a:pt x="480" y="617"/>
                    <a:pt x="639" y="480"/>
                    <a:pt x="639" y="320"/>
                  </a:cubicBezTo>
                  <a:cubicBezTo>
                    <a:pt x="639" y="138"/>
                    <a:pt x="480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53"/>
            <p:cNvSpPr/>
            <p:nvPr/>
          </p:nvSpPr>
          <p:spPr>
            <a:xfrm>
              <a:off x="6715026" y="2202070"/>
              <a:ext cx="11059" cy="11042"/>
            </a:xfrm>
            <a:custGeom>
              <a:avLst/>
              <a:gdLst/>
              <a:ahLst/>
              <a:cxnLst/>
              <a:rect l="l" t="t" r="r" b="b"/>
              <a:pathLst>
                <a:path w="641" h="640" extrusionOk="0">
                  <a:moveTo>
                    <a:pt x="320" y="1"/>
                  </a:moveTo>
                  <a:cubicBezTo>
                    <a:pt x="138" y="1"/>
                    <a:pt x="1" y="138"/>
                    <a:pt x="1" y="320"/>
                  </a:cubicBezTo>
                  <a:cubicBezTo>
                    <a:pt x="1" y="503"/>
                    <a:pt x="138" y="640"/>
                    <a:pt x="320" y="640"/>
                  </a:cubicBezTo>
                  <a:cubicBezTo>
                    <a:pt x="503" y="640"/>
                    <a:pt x="640" y="503"/>
                    <a:pt x="640" y="320"/>
                  </a:cubicBezTo>
                  <a:cubicBezTo>
                    <a:pt x="640" y="138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53"/>
            <p:cNvSpPr/>
            <p:nvPr/>
          </p:nvSpPr>
          <p:spPr>
            <a:xfrm>
              <a:off x="6724481" y="2192236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79"/>
                    <a:pt x="138" y="639"/>
                    <a:pt x="320" y="639"/>
                  </a:cubicBezTo>
                  <a:cubicBezTo>
                    <a:pt x="480" y="639"/>
                    <a:pt x="617" y="479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53"/>
            <p:cNvSpPr/>
            <p:nvPr/>
          </p:nvSpPr>
          <p:spPr>
            <a:xfrm>
              <a:off x="6730001" y="2180815"/>
              <a:ext cx="10645" cy="11042"/>
            </a:xfrm>
            <a:custGeom>
              <a:avLst/>
              <a:gdLst/>
              <a:ahLst/>
              <a:cxnLst/>
              <a:rect l="l" t="t" r="r" b="b"/>
              <a:pathLst>
                <a:path w="617" h="640" extrusionOk="0">
                  <a:moveTo>
                    <a:pt x="297" y="0"/>
                  </a:moveTo>
                  <a:cubicBezTo>
                    <a:pt x="137" y="0"/>
                    <a:pt x="0" y="137"/>
                    <a:pt x="0" y="320"/>
                  </a:cubicBezTo>
                  <a:cubicBezTo>
                    <a:pt x="0" y="502"/>
                    <a:pt x="137" y="639"/>
                    <a:pt x="297" y="639"/>
                  </a:cubicBezTo>
                  <a:cubicBezTo>
                    <a:pt x="480" y="639"/>
                    <a:pt x="617" y="502"/>
                    <a:pt x="617" y="320"/>
                  </a:cubicBezTo>
                  <a:cubicBezTo>
                    <a:pt x="617" y="137"/>
                    <a:pt x="480" y="0"/>
                    <a:pt x="297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53"/>
            <p:cNvSpPr/>
            <p:nvPr/>
          </p:nvSpPr>
          <p:spPr>
            <a:xfrm>
              <a:off x="6731571" y="2168600"/>
              <a:ext cx="11042" cy="10645"/>
            </a:xfrm>
            <a:custGeom>
              <a:avLst/>
              <a:gdLst/>
              <a:ahLst/>
              <a:cxnLst/>
              <a:rect l="l" t="t" r="r" b="b"/>
              <a:pathLst>
                <a:path w="640" h="617" extrusionOk="0">
                  <a:moveTo>
                    <a:pt x="320" y="1"/>
                  </a:moveTo>
                  <a:cubicBezTo>
                    <a:pt x="160" y="1"/>
                    <a:pt x="1" y="137"/>
                    <a:pt x="1" y="320"/>
                  </a:cubicBezTo>
                  <a:cubicBezTo>
                    <a:pt x="1" y="480"/>
                    <a:pt x="160" y="617"/>
                    <a:pt x="320" y="617"/>
                  </a:cubicBezTo>
                  <a:cubicBezTo>
                    <a:pt x="503" y="617"/>
                    <a:pt x="640" y="480"/>
                    <a:pt x="640" y="320"/>
                  </a:cubicBezTo>
                  <a:cubicBezTo>
                    <a:pt x="640" y="137"/>
                    <a:pt x="503" y="1"/>
                    <a:pt x="320" y="1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53"/>
            <p:cNvSpPr/>
            <p:nvPr/>
          </p:nvSpPr>
          <p:spPr>
            <a:xfrm>
              <a:off x="6732762" y="2157973"/>
              <a:ext cx="8678" cy="8678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4" y="0"/>
                    <a:pt x="0" y="114"/>
                    <a:pt x="0" y="251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8" y="502"/>
                    <a:pt x="502" y="388"/>
                    <a:pt x="502" y="251"/>
                  </a:cubicBezTo>
                  <a:cubicBezTo>
                    <a:pt x="502" y="114"/>
                    <a:pt x="388" y="0"/>
                    <a:pt x="251" y="0"/>
                  </a:cubicBezTo>
                  <a:close/>
                </a:path>
              </a:pathLst>
            </a:custGeom>
            <a:solidFill>
              <a:srgbClr val="F2B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53"/>
            <p:cNvSpPr/>
            <p:nvPr/>
          </p:nvSpPr>
          <p:spPr>
            <a:xfrm>
              <a:off x="6587047" y="1932621"/>
              <a:ext cx="173681" cy="300314"/>
            </a:xfrm>
            <a:custGeom>
              <a:avLst/>
              <a:gdLst/>
              <a:ahLst/>
              <a:cxnLst/>
              <a:rect l="l" t="t" r="r" b="b"/>
              <a:pathLst>
                <a:path w="10067" h="17407" extrusionOk="0">
                  <a:moveTo>
                    <a:pt x="6187" y="1"/>
                  </a:moveTo>
                  <a:cubicBezTo>
                    <a:pt x="5295" y="1"/>
                    <a:pt x="4280" y="331"/>
                    <a:pt x="3173" y="1239"/>
                  </a:cubicBezTo>
                  <a:cubicBezTo>
                    <a:pt x="845" y="3179"/>
                    <a:pt x="1553" y="5667"/>
                    <a:pt x="2489" y="7333"/>
                  </a:cubicBezTo>
                  <a:cubicBezTo>
                    <a:pt x="2489" y="7584"/>
                    <a:pt x="2466" y="7835"/>
                    <a:pt x="2443" y="8086"/>
                  </a:cubicBezTo>
                  <a:cubicBezTo>
                    <a:pt x="2238" y="9387"/>
                    <a:pt x="1370" y="10437"/>
                    <a:pt x="754" y="11601"/>
                  </a:cubicBezTo>
                  <a:cubicBezTo>
                    <a:pt x="297" y="12492"/>
                    <a:pt x="1" y="13473"/>
                    <a:pt x="46" y="14477"/>
                  </a:cubicBezTo>
                  <a:cubicBezTo>
                    <a:pt x="115" y="15459"/>
                    <a:pt x="571" y="16463"/>
                    <a:pt x="1416" y="17011"/>
                  </a:cubicBezTo>
                  <a:cubicBezTo>
                    <a:pt x="1804" y="17270"/>
                    <a:pt x="2278" y="17406"/>
                    <a:pt x="2748" y="17406"/>
                  </a:cubicBezTo>
                  <a:cubicBezTo>
                    <a:pt x="3273" y="17406"/>
                    <a:pt x="3792" y="17236"/>
                    <a:pt x="4178" y="16874"/>
                  </a:cubicBezTo>
                  <a:cubicBezTo>
                    <a:pt x="4862" y="16235"/>
                    <a:pt x="4999" y="15208"/>
                    <a:pt x="5091" y="14249"/>
                  </a:cubicBezTo>
                  <a:cubicBezTo>
                    <a:pt x="5273" y="12377"/>
                    <a:pt x="5433" y="10460"/>
                    <a:pt x="5296" y="8588"/>
                  </a:cubicBezTo>
                  <a:cubicBezTo>
                    <a:pt x="5296" y="8566"/>
                    <a:pt x="5296" y="8543"/>
                    <a:pt x="5296" y="8543"/>
                  </a:cubicBezTo>
                  <a:cubicBezTo>
                    <a:pt x="8743" y="6648"/>
                    <a:pt x="10067" y="2357"/>
                    <a:pt x="10067" y="2357"/>
                  </a:cubicBezTo>
                  <a:cubicBezTo>
                    <a:pt x="10067" y="2357"/>
                    <a:pt x="8568" y="1"/>
                    <a:pt x="6187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53"/>
            <p:cNvSpPr/>
            <p:nvPr/>
          </p:nvSpPr>
          <p:spPr>
            <a:xfrm>
              <a:off x="6550817" y="2457649"/>
              <a:ext cx="104378" cy="518645"/>
            </a:xfrm>
            <a:custGeom>
              <a:avLst/>
              <a:gdLst/>
              <a:ahLst/>
              <a:cxnLst/>
              <a:rect l="l" t="t" r="r" b="b"/>
              <a:pathLst>
                <a:path w="6050" h="30062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292" y="29993"/>
                    <a:pt x="4520" y="30015"/>
                    <a:pt x="4771" y="30061"/>
                  </a:cubicBezTo>
                  <a:cubicBezTo>
                    <a:pt x="4406" y="28623"/>
                    <a:pt x="982" y="14380"/>
                    <a:pt x="6049" y="114"/>
                  </a:cubicBezTo>
                  <a:cubicBezTo>
                    <a:pt x="5684" y="46"/>
                    <a:pt x="5456" y="0"/>
                    <a:pt x="5456" y="0"/>
                  </a:cubicBezTo>
                  <a:close/>
                </a:path>
              </a:pathLst>
            </a:custGeom>
            <a:solidFill>
              <a:srgbClr val="C9A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53"/>
            <p:cNvSpPr/>
            <p:nvPr/>
          </p:nvSpPr>
          <p:spPr>
            <a:xfrm>
              <a:off x="6693771" y="2518688"/>
              <a:ext cx="153996" cy="1039618"/>
            </a:xfrm>
            <a:custGeom>
              <a:avLst/>
              <a:gdLst/>
              <a:ahLst/>
              <a:cxnLst/>
              <a:rect l="l" t="t" r="r" b="b"/>
              <a:pathLst>
                <a:path w="8926" h="60259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465" y="31933"/>
                  </a:lnTo>
                  <a:cubicBezTo>
                    <a:pt x="2100" y="42524"/>
                    <a:pt x="2831" y="50855"/>
                    <a:pt x="2831" y="50855"/>
                  </a:cubicBezTo>
                  <a:lnTo>
                    <a:pt x="2831" y="52544"/>
                  </a:lnTo>
                  <a:cubicBezTo>
                    <a:pt x="2831" y="52544"/>
                    <a:pt x="2785" y="53548"/>
                    <a:pt x="3242" y="55671"/>
                  </a:cubicBezTo>
                  <a:cubicBezTo>
                    <a:pt x="3310" y="56059"/>
                    <a:pt x="3378" y="56493"/>
                    <a:pt x="3424" y="56949"/>
                  </a:cubicBezTo>
                  <a:cubicBezTo>
                    <a:pt x="3721" y="58273"/>
                    <a:pt x="4474" y="60145"/>
                    <a:pt x="6277" y="60259"/>
                  </a:cubicBezTo>
                  <a:lnTo>
                    <a:pt x="7966" y="60259"/>
                  </a:lnTo>
                  <a:cubicBezTo>
                    <a:pt x="7966" y="60259"/>
                    <a:pt x="8332" y="59209"/>
                    <a:pt x="6962" y="58090"/>
                  </a:cubicBezTo>
                  <a:cubicBezTo>
                    <a:pt x="6962" y="58090"/>
                    <a:pt x="4885" y="55466"/>
                    <a:pt x="5022" y="50786"/>
                  </a:cubicBezTo>
                  <a:cubicBezTo>
                    <a:pt x="5205" y="49052"/>
                    <a:pt x="8240" y="20474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53"/>
            <p:cNvSpPr/>
            <p:nvPr/>
          </p:nvSpPr>
          <p:spPr>
            <a:xfrm>
              <a:off x="6693771" y="2518688"/>
              <a:ext cx="153996" cy="485951"/>
            </a:xfrm>
            <a:custGeom>
              <a:avLst/>
              <a:gdLst/>
              <a:ahLst/>
              <a:cxnLst/>
              <a:rect l="l" t="t" r="r" b="b"/>
              <a:pathLst>
                <a:path w="8926" h="28167" extrusionOk="0">
                  <a:moveTo>
                    <a:pt x="7396" y="0"/>
                  </a:moveTo>
                  <a:lnTo>
                    <a:pt x="2602" y="343"/>
                  </a:lnTo>
                  <a:lnTo>
                    <a:pt x="0" y="9998"/>
                  </a:lnTo>
                  <a:lnTo>
                    <a:pt x="2055" y="28167"/>
                  </a:lnTo>
                  <a:cubicBezTo>
                    <a:pt x="3926" y="27322"/>
                    <a:pt x="5752" y="26363"/>
                    <a:pt x="7578" y="25405"/>
                  </a:cubicBezTo>
                  <a:cubicBezTo>
                    <a:pt x="8081" y="20155"/>
                    <a:pt x="8469" y="15499"/>
                    <a:pt x="8583" y="13102"/>
                  </a:cubicBezTo>
                  <a:cubicBezTo>
                    <a:pt x="8925" y="5501"/>
                    <a:pt x="7396" y="0"/>
                    <a:pt x="7396" y="0"/>
                  </a:cubicBez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53"/>
            <p:cNvSpPr/>
            <p:nvPr/>
          </p:nvSpPr>
          <p:spPr>
            <a:xfrm>
              <a:off x="6735505" y="3359075"/>
              <a:ext cx="102014" cy="199232"/>
            </a:xfrm>
            <a:custGeom>
              <a:avLst/>
              <a:gdLst/>
              <a:ahLst/>
              <a:cxnLst/>
              <a:rect l="l" t="t" r="r" b="b"/>
              <a:pathLst>
                <a:path w="5913" h="11548" extrusionOk="0">
                  <a:moveTo>
                    <a:pt x="872" y="1"/>
                  </a:moveTo>
                  <a:cubicBezTo>
                    <a:pt x="564" y="1"/>
                    <a:pt x="267" y="6"/>
                    <a:pt x="1" y="21"/>
                  </a:cubicBezTo>
                  <a:lnTo>
                    <a:pt x="206" y="9904"/>
                  </a:lnTo>
                  <a:lnTo>
                    <a:pt x="823" y="9904"/>
                  </a:lnTo>
                  <a:lnTo>
                    <a:pt x="708" y="6618"/>
                  </a:lnTo>
                  <a:lnTo>
                    <a:pt x="708" y="6618"/>
                  </a:lnTo>
                  <a:cubicBezTo>
                    <a:pt x="754" y="7690"/>
                    <a:pt x="1142" y="11183"/>
                    <a:pt x="3539" y="11502"/>
                  </a:cubicBezTo>
                  <a:lnTo>
                    <a:pt x="3562" y="11502"/>
                  </a:lnTo>
                  <a:cubicBezTo>
                    <a:pt x="3653" y="11525"/>
                    <a:pt x="3767" y="11548"/>
                    <a:pt x="3858" y="11548"/>
                  </a:cubicBezTo>
                  <a:lnTo>
                    <a:pt x="5547" y="11548"/>
                  </a:lnTo>
                  <a:cubicBezTo>
                    <a:pt x="5547" y="11548"/>
                    <a:pt x="5913" y="10498"/>
                    <a:pt x="4543" y="9379"/>
                  </a:cubicBezTo>
                  <a:cubicBezTo>
                    <a:pt x="4543" y="9379"/>
                    <a:pt x="3470" y="8033"/>
                    <a:pt x="2922" y="5545"/>
                  </a:cubicBezTo>
                  <a:lnTo>
                    <a:pt x="3333" y="21"/>
                  </a:lnTo>
                  <a:lnTo>
                    <a:pt x="2717" y="21"/>
                  </a:lnTo>
                  <a:cubicBezTo>
                    <a:pt x="2154" y="21"/>
                    <a:pt x="1490" y="1"/>
                    <a:pt x="872" y="1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53"/>
            <p:cNvSpPr/>
            <p:nvPr/>
          </p:nvSpPr>
          <p:spPr>
            <a:xfrm>
              <a:off x="6592568" y="2522622"/>
              <a:ext cx="170127" cy="1122344"/>
            </a:xfrm>
            <a:custGeom>
              <a:avLst/>
              <a:gdLst/>
              <a:ahLst/>
              <a:cxnLst/>
              <a:rect l="l" t="t" r="r" b="b"/>
              <a:pathLst>
                <a:path w="9861" h="65054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530" y="26638"/>
                    <a:pt x="2990" y="31454"/>
                    <a:pt x="2990" y="31454"/>
                  </a:cubicBezTo>
                  <a:cubicBezTo>
                    <a:pt x="2990" y="31454"/>
                    <a:pt x="1233" y="40675"/>
                    <a:pt x="2762" y="53663"/>
                  </a:cubicBezTo>
                  <a:lnTo>
                    <a:pt x="2374" y="57657"/>
                  </a:lnTo>
                  <a:cubicBezTo>
                    <a:pt x="2325" y="64144"/>
                    <a:pt x="4721" y="65054"/>
                    <a:pt x="6070" y="65054"/>
                  </a:cubicBezTo>
                  <a:cubicBezTo>
                    <a:pt x="6596" y="65054"/>
                    <a:pt x="6962" y="64915"/>
                    <a:pt x="6962" y="64915"/>
                  </a:cubicBezTo>
                  <a:cubicBezTo>
                    <a:pt x="6962" y="64915"/>
                    <a:pt x="7464" y="63843"/>
                    <a:pt x="5866" y="61560"/>
                  </a:cubicBezTo>
                  <a:cubicBezTo>
                    <a:pt x="4565" y="59711"/>
                    <a:pt x="4725" y="55352"/>
                    <a:pt x="4839" y="53754"/>
                  </a:cubicBezTo>
                  <a:lnTo>
                    <a:pt x="8697" y="30290"/>
                  </a:ln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53"/>
            <p:cNvSpPr/>
            <p:nvPr/>
          </p:nvSpPr>
          <p:spPr>
            <a:xfrm>
              <a:off x="6592568" y="2522622"/>
              <a:ext cx="170127" cy="539520"/>
            </a:xfrm>
            <a:custGeom>
              <a:avLst/>
              <a:gdLst/>
              <a:ahLst/>
              <a:cxnLst/>
              <a:rect l="l" t="t" r="r" b="b"/>
              <a:pathLst>
                <a:path w="9861" h="31272" extrusionOk="0">
                  <a:moveTo>
                    <a:pt x="9861" y="0"/>
                  </a:moveTo>
                  <a:lnTo>
                    <a:pt x="2351" y="46"/>
                  </a:lnTo>
                  <a:cubicBezTo>
                    <a:pt x="2351" y="46"/>
                    <a:pt x="0" y="5296"/>
                    <a:pt x="776" y="15955"/>
                  </a:cubicBezTo>
                  <a:cubicBezTo>
                    <a:pt x="1461" y="25473"/>
                    <a:pt x="2671" y="30335"/>
                    <a:pt x="2945" y="31271"/>
                  </a:cubicBezTo>
                  <a:cubicBezTo>
                    <a:pt x="4839" y="30335"/>
                    <a:pt x="6757" y="29399"/>
                    <a:pt x="8674" y="28486"/>
                  </a:cubicBezTo>
                  <a:lnTo>
                    <a:pt x="8651" y="9792"/>
                  </a:lnTo>
                  <a:lnTo>
                    <a:pt x="9861" y="6848"/>
                  </a:lnTo>
                  <a:lnTo>
                    <a:pt x="9861" y="0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53"/>
            <p:cNvSpPr/>
            <p:nvPr/>
          </p:nvSpPr>
          <p:spPr>
            <a:xfrm>
              <a:off x="6683144" y="2932955"/>
              <a:ext cx="60660" cy="475324"/>
            </a:xfrm>
            <a:custGeom>
              <a:avLst/>
              <a:gdLst/>
              <a:ahLst/>
              <a:cxnLst/>
              <a:rect l="l" t="t" r="r" b="b"/>
              <a:pathLst>
                <a:path w="3516" h="27551" extrusionOk="0">
                  <a:moveTo>
                    <a:pt x="3424" y="0"/>
                  </a:moveTo>
                  <a:cubicBezTo>
                    <a:pt x="3401" y="2169"/>
                    <a:pt x="3378" y="4337"/>
                    <a:pt x="3378" y="6506"/>
                  </a:cubicBezTo>
                  <a:lnTo>
                    <a:pt x="3378" y="6483"/>
                  </a:lnTo>
                  <a:lnTo>
                    <a:pt x="2488" y="11733"/>
                  </a:lnTo>
                  <a:lnTo>
                    <a:pt x="1621" y="17005"/>
                  </a:lnTo>
                  <a:cubicBezTo>
                    <a:pt x="1050" y="20520"/>
                    <a:pt x="525" y="24035"/>
                    <a:pt x="0" y="27550"/>
                  </a:cubicBezTo>
                  <a:cubicBezTo>
                    <a:pt x="616" y="24035"/>
                    <a:pt x="1233" y="20543"/>
                    <a:pt x="1803" y="17028"/>
                  </a:cubicBezTo>
                  <a:lnTo>
                    <a:pt x="2671" y="11778"/>
                  </a:lnTo>
                  <a:lnTo>
                    <a:pt x="3515" y="6506"/>
                  </a:lnTo>
                  <a:cubicBezTo>
                    <a:pt x="3492" y="4337"/>
                    <a:pt x="3470" y="2169"/>
                    <a:pt x="3424" y="0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53"/>
            <p:cNvSpPr/>
            <p:nvPr/>
          </p:nvSpPr>
          <p:spPr>
            <a:xfrm>
              <a:off x="6629971" y="3406692"/>
              <a:ext cx="91386" cy="238240"/>
            </a:xfrm>
            <a:custGeom>
              <a:avLst/>
              <a:gdLst/>
              <a:ahLst/>
              <a:cxnLst/>
              <a:rect l="l" t="t" r="r" b="b"/>
              <a:pathLst>
                <a:path w="5297" h="13809" extrusionOk="0">
                  <a:moveTo>
                    <a:pt x="92" y="0"/>
                  </a:moveTo>
                  <a:lnTo>
                    <a:pt x="1" y="9381"/>
                  </a:lnTo>
                  <a:lnTo>
                    <a:pt x="389" y="9381"/>
                  </a:lnTo>
                  <a:cubicBezTo>
                    <a:pt x="978" y="13197"/>
                    <a:pt x="2801" y="13808"/>
                    <a:pt x="3908" y="13808"/>
                  </a:cubicBezTo>
                  <a:cubicBezTo>
                    <a:pt x="4431" y="13808"/>
                    <a:pt x="4794" y="13672"/>
                    <a:pt x="4794" y="13672"/>
                  </a:cubicBezTo>
                  <a:cubicBezTo>
                    <a:pt x="4794" y="13672"/>
                    <a:pt x="5296" y="12600"/>
                    <a:pt x="3698" y="10317"/>
                  </a:cubicBezTo>
                  <a:cubicBezTo>
                    <a:pt x="3082" y="9427"/>
                    <a:pt x="2785" y="8012"/>
                    <a:pt x="2671" y="6574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53"/>
            <p:cNvSpPr/>
            <p:nvPr/>
          </p:nvSpPr>
          <p:spPr>
            <a:xfrm>
              <a:off x="6550817" y="2457649"/>
              <a:ext cx="313875" cy="524148"/>
            </a:xfrm>
            <a:custGeom>
              <a:avLst/>
              <a:gdLst/>
              <a:ahLst/>
              <a:cxnLst/>
              <a:rect l="l" t="t" r="r" b="b"/>
              <a:pathLst>
                <a:path w="18193" h="30381" extrusionOk="0">
                  <a:moveTo>
                    <a:pt x="5456" y="0"/>
                  </a:moveTo>
                  <a:cubicBezTo>
                    <a:pt x="1" y="14905"/>
                    <a:pt x="4086" y="29947"/>
                    <a:pt x="4086" y="29947"/>
                  </a:cubicBezTo>
                  <a:cubicBezTo>
                    <a:pt x="4566" y="30061"/>
                    <a:pt x="5228" y="30107"/>
                    <a:pt x="5661" y="30175"/>
                  </a:cubicBezTo>
                  <a:cubicBezTo>
                    <a:pt x="5570" y="28783"/>
                    <a:pt x="5616" y="26706"/>
                    <a:pt x="5776" y="24127"/>
                  </a:cubicBezTo>
                  <a:cubicBezTo>
                    <a:pt x="5776" y="24127"/>
                    <a:pt x="6209" y="28943"/>
                    <a:pt x="6620" y="30289"/>
                  </a:cubicBezTo>
                  <a:cubicBezTo>
                    <a:pt x="7238" y="30352"/>
                    <a:pt x="7833" y="30380"/>
                    <a:pt x="8403" y="30380"/>
                  </a:cubicBezTo>
                  <a:cubicBezTo>
                    <a:pt x="13231" y="30380"/>
                    <a:pt x="16298" y="28372"/>
                    <a:pt x="16298" y="28372"/>
                  </a:cubicBezTo>
                  <a:cubicBezTo>
                    <a:pt x="18193" y="9587"/>
                    <a:pt x="15111" y="0"/>
                    <a:pt x="15111" y="0"/>
                  </a:cubicBezTo>
                  <a:cubicBezTo>
                    <a:pt x="13567" y="434"/>
                    <a:pt x="11979" y="579"/>
                    <a:pt x="10549" y="579"/>
                  </a:cubicBezTo>
                  <a:cubicBezTo>
                    <a:pt x="7688" y="579"/>
                    <a:pt x="5456" y="0"/>
                    <a:pt x="5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53"/>
            <p:cNvSpPr/>
            <p:nvPr/>
          </p:nvSpPr>
          <p:spPr>
            <a:xfrm>
              <a:off x="5936110" y="2697459"/>
              <a:ext cx="373724" cy="421772"/>
            </a:xfrm>
            <a:custGeom>
              <a:avLst/>
              <a:gdLst/>
              <a:ahLst/>
              <a:cxnLst/>
              <a:rect l="l" t="t" r="r" b="b"/>
              <a:pathLst>
                <a:path w="21662" h="24447" extrusionOk="0">
                  <a:moveTo>
                    <a:pt x="16321" y="1"/>
                  </a:moveTo>
                  <a:lnTo>
                    <a:pt x="0" y="7647"/>
                  </a:lnTo>
                  <a:lnTo>
                    <a:pt x="4360" y="24447"/>
                  </a:lnTo>
                  <a:lnTo>
                    <a:pt x="21662" y="14449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2A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53"/>
            <p:cNvSpPr/>
            <p:nvPr/>
          </p:nvSpPr>
          <p:spPr>
            <a:xfrm>
              <a:off x="6338180" y="3096440"/>
              <a:ext cx="57106" cy="111744"/>
            </a:xfrm>
            <a:custGeom>
              <a:avLst/>
              <a:gdLst/>
              <a:ahLst/>
              <a:cxnLst/>
              <a:rect l="l" t="t" r="r" b="b"/>
              <a:pathLst>
                <a:path w="3310" h="6477" extrusionOk="0">
                  <a:moveTo>
                    <a:pt x="1379" y="0"/>
                  </a:moveTo>
                  <a:cubicBezTo>
                    <a:pt x="1279" y="0"/>
                    <a:pt x="1163" y="14"/>
                    <a:pt x="1027" y="42"/>
                  </a:cubicBezTo>
                  <a:cubicBezTo>
                    <a:pt x="639" y="157"/>
                    <a:pt x="206" y="408"/>
                    <a:pt x="114" y="773"/>
                  </a:cubicBezTo>
                  <a:cubicBezTo>
                    <a:pt x="0" y="1184"/>
                    <a:pt x="525" y="1891"/>
                    <a:pt x="662" y="2279"/>
                  </a:cubicBezTo>
                  <a:cubicBezTo>
                    <a:pt x="890" y="2896"/>
                    <a:pt x="1050" y="3535"/>
                    <a:pt x="1164" y="4197"/>
                  </a:cubicBezTo>
                  <a:cubicBezTo>
                    <a:pt x="1210" y="4608"/>
                    <a:pt x="1255" y="5018"/>
                    <a:pt x="1096" y="5406"/>
                  </a:cubicBezTo>
                  <a:cubicBezTo>
                    <a:pt x="959" y="5749"/>
                    <a:pt x="662" y="6114"/>
                    <a:pt x="845" y="6434"/>
                  </a:cubicBezTo>
                  <a:cubicBezTo>
                    <a:pt x="926" y="6463"/>
                    <a:pt x="1008" y="6477"/>
                    <a:pt x="1090" y="6477"/>
                  </a:cubicBezTo>
                  <a:cubicBezTo>
                    <a:pt x="1512" y="6477"/>
                    <a:pt x="1924" y="6120"/>
                    <a:pt x="2191" y="5794"/>
                  </a:cubicBezTo>
                  <a:cubicBezTo>
                    <a:pt x="2808" y="5041"/>
                    <a:pt x="3310" y="4174"/>
                    <a:pt x="3287" y="3284"/>
                  </a:cubicBezTo>
                  <a:cubicBezTo>
                    <a:pt x="3264" y="2416"/>
                    <a:pt x="2785" y="1640"/>
                    <a:pt x="2328" y="910"/>
                  </a:cubicBezTo>
                  <a:cubicBezTo>
                    <a:pt x="2001" y="390"/>
                    <a:pt x="1917" y="0"/>
                    <a:pt x="1379" y="0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53"/>
            <p:cNvSpPr/>
            <p:nvPr/>
          </p:nvSpPr>
          <p:spPr>
            <a:xfrm>
              <a:off x="6216101" y="2764674"/>
              <a:ext cx="162536" cy="358783"/>
            </a:xfrm>
            <a:custGeom>
              <a:avLst/>
              <a:gdLst/>
              <a:ahLst/>
              <a:cxnLst/>
              <a:rect l="l" t="t" r="r" b="b"/>
              <a:pathLst>
                <a:path w="9421" h="20796" extrusionOk="0">
                  <a:moveTo>
                    <a:pt x="2454" y="1"/>
                  </a:moveTo>
                  <a:cubicBezTo>
                    <a:pt x="2427" y="1"/>
                    <a:pt x="2401" y="3"/>
                    <a:pt x="2374" y="8"/>
                  </a:cubicBezTo>
                  <a:cubicBezTo>
                    <a:pt x="0" y="396"/>
                    <a:pt x="3424" y="12311"/>
                    <a:pt x="3424" y="12311"/>
                  </a:cubicBezTo>
                  <a:lnTo>
                    <a:pt x="7327" y="20619"/>
                  </a:lnTo>
                  <a:cubicBezTo>
                    <a:pt x="7784" y="20746"/>
                    <a:pt x="8138" y="20795"/>
                    <a:pt x="8411" y="20795"/>
                  </a:cubicBezTo>
                  <a:cubicBezTo>
                    <a:pt x="9421" y="20795"/>
                    <a:pt x="9336" y="20117"/>
                    <a:pt x="9336" y="20117"/>
                  </a:cubicBezTo>
                  <a:lnTo>
                    <a:pt x="6391" y="11809"/>
                  </a:lnTo>
                  <a:cubicBezTo>
                    <a:pt x="6391" y="11809"/>
                    <a:pt x="4349" y="1"/>
                    <a:pt x="2454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53"/>
            <p:cNvSpPr/>
            <p:nvPr/>
          </p:nvSpPr>
          <p:spPr>
            <a:xfrm>
              <a:off x="6230662" y="2764674"/>
              <a:ext cx="83899" cy="150977"/>
            </a:xfrm>
            <a:custGeom>
              <a:avLst/>
              <a:gdLst/>
              <a:ahLst/>
              <a:cxnLst/>
              <a:rect l="l" t="t" r="r" b="b"/>
              <a:pathLst>
                <a:path w="4863" h="8751" extrusionOk="0">
                  <a:moveTo>
                    <a:pt x="1612" y="1"/>
                  </a:moveTo>
                  <a:cubicBezTo>
                    <a:pt x="1584" y="1"/>
                    <a:pt x="1557" y="3"/>
                    <a:pt x="1530" y="8"/>
                  </a:cubicBezTo>
                  <a:cubicBezTo>
                    <a:pt x="1" y="259"/>
                    <a:pt x="868" y="5212"/>
                    <a:pt x="1667" y="8750"/>
                  </a:cubicBezTo>
                  <a:cubicBezTo>
                    <a:pt x="1872" y="8704"/>
                    <a:pt x="2101" y="8636"/>
                    <a:pt x="2306" y="8567"/>
                  </a:cubicBezTo>
                  <a:cubicBezTo>
                    <a:pt x="3174" y="8294"/>
                    <a:pt x="4109" y="7860"/>
                    <a:pt x="4863" y="7426"/>
                  </a:cubicBezTo>
                  <a:cubicBezTo>
                    <a:pt x="4083" y="4061"/>
                    <a:pt x="2737" y="1"/>
                    <a:pt x="1612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53"/>
            <p:cNvSpPr/>
            <p:nvPr/>
          </p:nvSpPr>
          <p:spPr>
            <a:xfrm>
              <a:off x="6014471" y="2738813"/>
              <a:ext cx="278041" cy="394754"/>
            </a:xfrm>
            <a:custGeom>
              <a:avLst/>
              <a:gdLst/>
              <a:ahLst/>
              <a:cxnLst/>
              <a:rect l="l" t="t" r="r" b="b"/>
              <a:pathLst>
                <a:path w="16116" h="22881" extrusionOk="0">
                  <a:moveTo>
                    <a:pt x="10637" y="1"/>
                  </a:moveTo>
                  <a:lnTo>
                    <a:pt x="5228" y="389"/>
                  </a:lnTo>
                  <a:lnTo>
                    <a:pt x="1758" y="2899"/>
                  </a:lnTo>
                  <a:cubicBezTo>
                    <a:pt x="1758" y="2899"/>
                    <a:pt x="1" y="7693"/>
                    <a:pt x="1393" y="10272"/>
                  </a:cubicBezTo>
                  <a:cubicBezTo>
                    <a:pt x="2785" y="12851"/>
                    <a:pt x="2785" y="17393"/>
                    <a:pt x="2694" y="21274"/>
                  </a:cubicBezTo>
                  <a:cubicBezTo>
                    <a:pt x="2694" y="21274"/>
                    <a:pt x="6185" y="22881"/>
                    <a:pt x="9873" y="22881"/>
                  </a:cubicBezTo>
                  <a:cubicBezTo>
                    <a:pt x="11797" y="22881"/>
                    <a:pt x="13775" y="22444"/>
                    <a:pt x="15339" y="21114"/>
                  </a:cubicBezTo>
                  <a:cubicBezTo>
                    <a:pt x="15339" y="21114"/>
                    <a:pt x="16115" y="3904"/>
                    <a:pt x="14723" y="2009"/>
                  </a:cubicBezTo>
                  <a:cubicBezTo>
                    <a:pt x="13331" y="115"/>
                    <a:pt x="10637" y="1"/>
                    <a:pt x="10637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53"/>
            <p:cNvSpPr/>
            <p:nvPr/>
          </p:nvSpPr>
          <p:spPr>
            <a:xfrm>
              <a:off x="6268480" y="2773473"/>
              <a:ext cx="15372" cy="296139"/>
            </a:xfrm>
            <a:custGeom>
              <a:avLst/>
              <a:gdLst/>
              <a:ahLst/>
              <a:cxnLst/>
              <a:rect l="l" t="t" r="r" b="b"/>
              <a:pathLst>
                <a:path w="891" h="17165" extrusionOk="0">
                  <a:moveTo>
                    <a:pt x="0" y="0"/>
                  </a:moveTo>
                  <a:cubicBezTo>
                    <a:pt x="205" y="320"/>
                    <a:pt x="274" y="662"/>
                    <a:pt x="342" y="1004"/>
                  </a:cubicBezTo>
                  <a:cubicBezTo>
                    <a:pt x="411" y="1370"/>
                    <a:pt x="479" y="1712"/>
                    <a:pt x="502" y="2077"/>
                  </a:cubicBezTo>
                  <a:cubicBezTo>
                    <a:pt x="593" y="2785"/>
                    <a:pt x="639" y="3515"/>
                    <a:pt x="685" y="4223"/>
                  </a:cubicBezTo>
                  <a:cubicBezTo>
                    <a:pt x="753" y="5661"/>
                    <a:pt x="776" y="7099"/>
                    <a:pt x="799" y="8537"/>
                  </a:cubicBezTo>
                  <a:cubicBezTo>
                    <a:pt x="822" y="11413"/>
                    <a:pt x="753" y="14289"/>
                    <a:pt x="708" y="17165"/>
                  </a:cubicBezTo>
                  <a:cubicBezTo>
                    <a:pt x="822" y="14289"/>
                    <a:pt x="890" y="11413"/>
                    <a:pt x="867" y="8537"/>
                  </a:cubicBezTo>
                  <a:cubicBezTo>
                    <a:pt x="867" y="7099"/>
                    <a:pt x="822" y="5661"/>
                    <a:pt x="753" y="4223"/>
                  </a:cubicBezTo>
                  <a:cubicBezTo>
                    <a:pt x="708" y="3515"/>
                    <a:pt x="639" y="2785"/>
                    <a:pt x="548" y="2077"/>
                  </a:cubicBezTo>
                  <a:cubicBezTo>
                    <a:pt x="502" y="1712"/>
                    <a:pt x="457" y="1370"/>
                    <a:pt x="365" y="1004"/>
                  </a:cubicBezTo>
                  <a:cubicBezTo>
                    <a:pt x="297" y="662"/>
                    <a:pt x="205" y="297"/>
                    <a:pt x="0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53"/>
            <p:cNvSpPr/>
            <p:nvPr/>
          </p:nvSpPr>
          <p:spPr>
            <a:xfrm>
              <a:off x="6085362" y="2552400"/>
              <a:ext cx="35454" cy="92422"/>
            </a:xfrm>
            <a:custGeom>
              <a:avLst/>
              <a:gdLst/>
              <a:ahLst/>
              <a:cxnLst/>
              <a:rect l="l" t="t" r="r" b="b"/>
              <a:pathLst>
                <a:path w="2055" h="5357" extrusionOk="0">
                  <a:moveTo>
                    <a:pt x="1184" y="1"/>
                  </a:moveTo>
                  <a:cubicBezTo>
                    <a:pt x="835" y="1"/>
                    <a:pt x="537" y="336"/>
                    <a:pt x="411" y="671"/>
                  </a:cubicBezTo>
                  <a:cubicBezTo>
                    <a:pt x="0" y="1630"/>
                    <a:pt x="160" y="2908"/>
                    <a:pt x="320" y="3889"/>
                  </a:cubicBezTo>
                  <a:cubicBezTo>
                    <a:pt x="390" y="4260"/>
                    <a:pt x="967" y="5356"/>
                    <a:pt x="1425" y="5356"/>
                  </a:cubicBezTo>
                  <a:cubicBezTo>
                    <a:pt x="1559" y="5356"/>
                    <a:pt x="1683" y="5263"/>
                    <a:pt x="1781" y="5031"/>
                  </a:cubicBezTo>
                  <a:cubicBezTo>
                    <a:pt x="1849" y="4848"/>
                    <a:pt x="1849" y="4643"/>
                    <a:pt x="1849" y="4437"/>
                  </a:cubicBezTo>
                  <a:cubicBezTo>
                    <a:pt x="1849" y="3296"/>
                    <a:pt x="2055" y="2155"/>
                    <a:pt x="1918" y="1013"/>
                  </a:cubicBezTo>
                  <a:cubicBezTo>
                    <a:pt x="1872" y="580"/>
                    <a:pt x="1689" y="78"/>
                    <a:pt x="1278" y="9"/>
                  </a:cubicBezTo>
                  <a:cubicBezTo>
                    <a:pt x="1247" y="4"/>
                    <a:pt x="1215" y="1"/>
                    <a:pt x="1184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53"/>
            <p:cNvSpPr/>
            <p:nvPr/>
          </p:nvSpPr>
          <p:spPr>
            <a:xfrm>
              <a:off x="6104650" y="2661625"/>
              <a:ext cx="87832" cy="113608"/>
            </a:xfrm>
            <a:custGeom>
              <a:avLst/>
              <a:gdLst/>
              <a:ahLst/>
              <a:cxnLst/>
              <a:rect l="l" t="t" r="r" b="b"/>
              <a:pathLst>
                <a:path w="5091" h="6585" extrusionOk="0">
                  <a:moveTo>
                    <a:pt x="1" y="1"/>
                  </a:moveTo>
                  <a:lnTo>
                    <a:pt x="1" y="4863"/>
                  </a:lnTo>
                  <a:cubicBezTo>
                    <a:pt x="1" y="4863"/>
                    <a:pt x="652" y="6584"/>
                    <a:pt x="2557" y="6584"/>
                  </a:cubicBezTo>
                  <a:cubicBezTo>
                    <a:pt x="2639" y="6584"/>
                    <a:pt x="2722" y="6581"/>
                    <a:pt x="2808" y="6574"/>
                  </a:cubicBezTo>
                  <a:cubicBezTo>
                    <a:pt x="4908" y="6392"/>
                    <a:pt x="5091" y="5228"/>
                    <a:pt x="5091" y="5228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53"/>
            <p:cNvSpPr/>
            <p:nvPr/>
          </p:nvSpPr>
          <p:spPr>
            <a:xfrm>
              <a:off x="6104650" y="2661625"/>
              <a:ext cx="87832" cy="82726"/>
            </a:xfrm>
            <a:custGeom>
              <a:avLst/>
              <a:gdLst/>
              <a:ahLst/>
              <a:cxnLst/>
              <a:rect l="l" t="t" r="r" b="b"/>
              <a:pathLst>
                <a:path w="5091" h="4795" extrusionOk="0">
                  <a:moveTo>
                    <a:pt x="1" y="1"/>
                  </a:moveTo>
                  <a:lnTo>
                    <a:pt x="1" y="3082"/>
                  </a:lnTo>
                  <a:cubicBezTo>
                    <a:pt x="1644" y="3904"/>
                    <a:pt x="3333" y="4338"/>
                    <a:pt x="5091" y="4794"/>
                  </a:cubicBezTo>
                  <a:lnTo>
                    <a:pt x="5091" y="2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53"/>
            <p:cNvSpPr/>
            <p:nvPr/>
          </p:nvSpPr>
          <p:spPr>
            <a:xfrm>
              <a:off x="6069610" y="2569480"/>
              <a:ext cx="158706" cy="155652"/>
            </a:xfrm>
            <a:custGeom>
              <a:avLst/>
              <a:gdLst/>
              <a:ahLst/>
              <a:cxnLst/>
              <a:rect l="l" t="t" r="r" b="b"/>
              <a:pathLst>
                <a:path w="9199" h="9022" extrusionOk="0">
                  <a:moveTo>
                    <a:pt x="2534" y="1"/>
                  </a:moveTo>
                  <a:lnTo>
                    <a:pt x="2397" y="3904"/>
                  </a:lnTo>
                  <a:cubicBezTo>
                    <a:pt x="2397" y="3904"/>
                    <a:pt x="1620" y="2987"/>
                    <a:pt x="1130" y="2987"/>
                  </a:cubicBezTo>
                  <a:cubicBezTo>
                    <a:pt x="1026" y="2987"/>
                    <a:pt x="935" y="3028"/>
                    <a:pt x="868" y="3128"/>
                  </a:cubicBezTo>
                  <a:cubicBezTo>
                    <a:pt x="0" y="4360"/>
                    <a:pt x="2032" y="5342"/>
                    <a:pt x="2032" y="5342"/>
                  </a:cubicBezTo>
                  <a:cubicBezTo>
                    <a:pt x="2032" y="5342"/>
                    <a:pt x="3241" y="8263"/>
                    <a:pt x="4953" y="8880"/>
                  </a:cubicBezTo>
                  <a:cubicBezTo>
                    <a:pt x="5238" y="8980"/>
                    <a:pt x="5524" y="9022"/>
                    <a:pt x="5802" y="9022"/>
                  </a:cubicBezTo>
                  <a:cubicBezTo>
                    <a:pt x="7172" y="9022"/>
                    <a:pt x="8354" y="8012"/>
                    <a:pt x="8354" y="8012"/>
                  </a:cubicBezTo>
                  <a:cubicBezTo>
                    <a:pt x="9199" y="6574"/>
                    <a:pt x="8948" y="1"/>
                    <a:pt x="894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53"/>
            <p:cNvSpPr/>
            <p:nvPr/>
          </p:nvSpPr>
          <p:spPr>
            <a:xfrm>
              <a:off x="6094419" y="2530730"/>
              <a:ext cx="129963" cy="64783"/>
            </a:xfrm>
            <a:custGeom>
              <a:avLst/>
              <a:gdLst/>
              <a:ahLst/>
              <a:cxnLst/>
              <a:rect l="l" t="t" r="r" b="b"/>
              <a:pathLst>
                <a:path w="7533" h="3755" extrusionOk="0">
                  <a:moveTo>
                    <a:pt x="3928" y="1"/>
                  </a:moveTo>
                  <a:cubicBezTo>
                    <a:pt x="2861" y="1"/>
                    <a:pt x="1553" y="370"/>
                    <a:pt x="0" y="1402"/>
                  </a:cubicBezTo>
                  <a:cubicBezTo>
                    <a:pt x="0" y="1402"/>
                    <a:pt x="1532" y="3755"/>
                    <a:pt x="4069" y="3755"/>
                  </a:cubicBezTo>
                  <a:cubicBezTo>
                    <a:pt x="4105" y="3755"/>
                    <a:pt x="4141" y="3754"/>
                    <a:pt x="4177" y="3753"/>
                  </a:cubicBezTo>
                  <a:cubicBezTo>
                    <a:pt x="6757" y="3662"/>
                    <a:pt x="7533" y="2817"/>
                    <a:pt x="7510" y="2247"/>
                  </a:cubicBezTo>
                  <a:cubicBezTo>
                    <a:pt x="7510" y="1867"/>
                    <a:pt x="6328" y="1"/>
                    <a:pt x="3928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53"/>
            <p:cNvSpPr/>
            <p:nvPr/>
          </p:nvSpPr>
          <p:spPr>
            <a:xfrm>
              <a:off x="6297999" y="3901683"/>
              <a:ext cx="48065" cy="447754"/>
            </a:xfrm>
            <a:custGeom>
              <a:avLst/>
              <a:gdLst/>
              <a:ahLst/>
              <a:cxnLst/>
              <a:rect l="l" t="t" r="r" b="b"/>
              <a:pathLst>
                <a:path w="2786" h="25953" extrusionOk="0">
                  <a:moveTo>
                    <a:pt x="1" y="1"/>
                  </a:moveTo>
                  <a:lnTo>
                    <a:pt x="1" y="25268"/>
                  </a:lnTo>
                  <a:lnTo>
                    <a:pt x="1462" y="25953"/>
                  </a:lnTo>
                  <a:lnTo>
                    <a:pt x="2786" y="25085"/>
                  </a:lnTo>
                  <a:lnTo>
                    <a:pt x="2740" y="92"/>
                  </a:lnTo>
                  <a:lnTo>
                    <a:pt x="1462" y="8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53"/>
            <p:cNvSpPr/>
            <p:nvPr/>
          </p:nvSpPr>
          <p:spPr>
            <a:xfrm>
              <a:off x="6321238" y="3961929"/>
              <a:ext cx="1587" cy="371360"/>
            </a:xfrm>
            <a:custGeom>
              <a:avLst/>
              <a:gdLst/>
              <a:ahLst/>
              <a:cxnLst/>
              <a:rect l="l" t="t" r="r" b="b"/>
              <a:pathLst>
                <a:path w="92" h="21525" extrusionOk="0">
                  <a:moveTo>
                    <a:pt x="46" y="1"/>
                  </a:moveTo>
                  <a:cubicBezTo>
                    <a:pt x="1" y="3584"/>
                    <a:pt x="23" y="7168"/>
                    <a:pt x="1" y="10751"/>
                  </a:cubicBezTo>
                  <a:cubicBezTo>
                    <a:pt x="23" y="14358"/>
                    <a:pt x="1" y="17941"/>
                    <a:pt x="46" y="21525"/>
                  </a:cubicBezTo>
                  <a:cubicBezTo>
                    <a:pt x="92" y="17941"/>
                    <a:pt x="69" y="14358"/>
                    <a:pt x="92" y="10751"/>
                  </a:cubicBezTo>
                  <a:cubicBezTo>
                    <a:pt x="69" y="7168"/>
                    <a:pt x="92" y="3584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53"/>
            <p:cNvSpPr/>
            <p:nvPr/>
          </p:nvSpPr>
          <p:spPr>
            <a:xfrm>
              <a:off x="5478919" y="3427170"/>
              <a:ext cx="28760" cy="452878"/>
            </a:xfrm>
            <a:custGeom>
              <a:avLst/>
              <a:gdLst/>
              <a:ahLst/>
              <a:cxnLst/>
              <a:rect l="l" t="t" r="r" b="b"/>
              <a:pathLst>
                <a:path w="1667" h="26250" extrusionOk="0">
                  <a:moveTo>
                    <a:pt x="0" y="0"/>
                  </a:moveTo>
                  <a:lnTo>
                    <a:pt x="0" y="25199"/>
                  </a:lnTo>
                  <a:lnTo>
                    <a:pt x="1667" y="26249"/>
                  </a:lnTo>
                  <a:lnTo>
                    <a:pt x="1667" y="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53"/>
            <p:cNvSpPr/>
            <p:nvPr/>
          </p:nvSpPr>
          <p:spPr>
            <a:xfrm>
              <a:off x="7793635" y="3047546"/>
              <a:ext cx="29554" cy="451705"/>
            </a:xfrm>
            <a:custGeom>
              <a:avLst/>
              <a:gdLst/>
              <a:ahLst/>
              <a:cxnLst/>
              <a:rect l="l" t="t" r="r" b="b"/>
              <a:pathLst>
                <a:path w="1713" h="26182" extrusionOk="0">
                  <a:moveTo>
                    <a:pt x="1712" y="1"/>
                  </a:moveTo>
                  <a:lnTo>
                    <a:pt x="0" y="982"/>
                  </a:lnTo>
                  <a:lnTo>
                    <a:pt x="0" y="26181"/>
                  </a:lnTo>
                  <a:lnTo>
                    <a:pt x="1712" y="25177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53"/>
            <p:cNvSpPr/>
            <p:nvPr/>
          </p:nvSpPr>
          <p:spPr>
            <a:xfrm>
              <a:off x="5478919" y="2559646"/>
              <a:ext cx="2344270" cy="1356236"/>
            </a:xfrm>
            <a:custGeom>
              <a:avLst/>
              <a:gdLst/>
              <a:ahLst/>
              <a:cxnLst/>
              <a:rect l="l" t="t" r="r" b="b"/>
              <a:pathLst>
                <a:path w="135880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135879" y="28281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53"/>
            <p:cNvSpPr/>
            <p:nvPr/>
          </p:nvSpPr>
          <p:spPr>
            <a:xfrm>
              <a:off x="5478919" y="3427170"/>
              <a:ext cx="844303" cy="523751"/>
            </a:xfrm>
            <a:custGeom>
              <a:avLst/>
              <a:gdLst/>
              <a:ahLst/>
              <a:cxnLst/>
              <a:rect l="l" t="t" r="r" b="b"/>
              <a:pathLst>
                <a:path w="48938" h="30358" extrusionOk="0">
                  <a:moveTo>
                    <a:pt x="0" y="0"/>
                  </a:moveTo>
                  <a:lnTo>
                    <a:pt x="0" y="2077"/>
                  </a:lnTo>
                  <a:lnTo>
                    <a:pt x="48938" y="30358"/>
                  </a:lnTo>
                  <a:lnTo>
                    <a:pt x="48938" y="28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53"/>
            <p:cNvSpPr/>
            <p:nvPr/>
          </p:nvSpPr>
          <p:spPr>
            <a:xfrm>
              <a:off x="6323205" y="3047546"/>
              <a:ext cx="1499984" cy="903375"/>
            </a:xfrm>
            <a:custGeom>
              <a:avLst/>
              <a:gdLst/>
              <a:ahLst/>
              <a:cxnLst/>
              <a:rect l="l" t="t" r="r" b="b"/>
              <a:pathLst>
                <a:path w="86943" h="52362" extrusionOk="0">
                  <a:moveTo>
                    <a:pt x="86942" y="1"/>
                  </a:moveTo>
                  <a:lnTo>
                    <a:pt x="1" y="50330"/>
                  </a:lnTo>
                  <a:lnTo>
                    <a:pt x="1" y="52362"/>
                  </a:lnTo>
                  <a:lnTo>
                    <a:pt x="86942" y="1804"/>
                  </a:lnTo>
                  <a:lnTo>
                    <a:pt x="86942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53"/>
            <p:cNvSpPr/>
            <p:nvPr/>
          </p:nvSpPr>
          <p:spPr>
            <a:xfrm>
              <a:off x="5478919" y="2559646"/>
              <a:ext cx="1499967" cy="1356236"/>
            </a:xfrm>
            <a:custGeom>
              <a:avLst/>
              <a:gdLst/>
              <a:ahLst/>
              <a:cxnLst/>
              <a:rect l="l" t="t" r="r" b="b"/>
              <a:pathLst>
                <a:path w="86942" h="78611" extrusionOk="0">
                  <a:moveTo>
                    <a:pt x="86942" y="0"/>
                  </a:moveTo>
                  <a:lnTo>
                    <a:pt x="0" y="50284"/>
                  </a:lnTo>
                  <a:lnTo>
                    <a:pt x="48938" y="78610"/>
                  </a:lnTo>
                  <a:lnTo>
                    <a:pt x="86942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53"/>
            <p:cNvSpPr/>
            <p:nvPr/>
          </p:nvSpPr>
          <p:spPr>
            <a:xfrm>
              <a:off x="6792214" y="2994391"/>
              <a:ext cx="282372" cy="209514"/>
            </a:xfrm>
            <a:custGeom>
              <a:avLst/>
              <a:gdLst/>
              <a:ahLst/>
              <a:cxnLst/>
              <a:rect l="l" t="t" r="r" b="b"/>
              <a:pathLst>
                <a:path w="16367" h="12144" extrusionOk="0">
                  <a:moveTo>
                    <a:pt x="1" y="0"/>
                  </a:moveTo>
                  <a:lnTo>
                    <a:pt x="1" y="2876"/>
                  </a:lnTo>
                  <a:lnTo>
                    <a:pt x="16366" y="12143"/>
                  </a:lnTo>
                  <a:lnTo>
                    <a:pt x="16366" y="12143"/>
                  </a:lnTo>
                  <a:lnTo>
                    <a:pt x="16344" y="9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53"/>
            <p:cNvSpPr/>
            <p:nvPr/>
          </p:nvSpPr>
          <p:spPr>
            <a:xfrm>
              <a:off x="7074171" y="3047546"/>
              <a:ext cx="183135" cy="156359"/>
            </a:xfrm>
            <a:custGeom>
              <a:avLst/>
              <a:gdLst/>
              <a:ahLst/>
              <a:cxnLst/>
              <a:rect l="l" t="t" r="r" b="b"/>
              <a:pathLst>
                <a:path w="10615" h="9063" extrusionOk="0">
                  <a:moveTo>
                    <a:pt x="10614" y="1"/>
                  </a:moveTo>
                  <a:lnTo>
                    <a:pt x="1" y="6232"/>
                  </a:lnTo>
                  <a:lnTo>
                    <a:pt x="23" y="9062"/>
                  </a:lnTo>
                  <a:lnTo>
                    <a:pt x="10614" y="239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53"/>
            <p:cNvSpPr/>
            <p:nvPr/>
          </p:nvSpPr>
          <p:spPr>
            <a:xfrm>
              <a:off x="7157259" y="2981003"/>
              <a:ext cx="29157" cy="29933"/>
            </a:xfrm>
            <a:custGeom>
              <a:avLst/>
              <a:gdLst/>
              <a:ahLst/>
              <a:cxnLst/>
              <a:rect l="l" t="t" r="r" b="b"/>
              <a:pathLst>
                <a:path w="1690" h="1735" extrusionOk="0">
                  <a:moveTo>
                    <a:pt x="1690" y="0"/>
                  </a:moveTo>
                  <a:lnTo>
                    <a:pt x="1" y="867"/>
                  </a:lnTo>
                  <a:lnTo>
                    <a:pt x="1690" y="1735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53"/>
            <p:cNvSpPr/>
            <p:nvPr/>
          </p:nvSpPr>
          <p:spPr>
            <a:xfrm>
              <a:off x="6792214" y="2884131"/>
              <a:ext cx="465093" cy="270933"/>
            </a:xfrm>
            <a:custGeom>
              <a:avLst/>
              <a:gdLst/>
              <a:ahLst/>
              <a:cxnLst/>
              <a:rect l="l" t="t" r="r" b="b"/>
              <a:pathLst>
                <a:path w="26958" h="15704" extrusionOk="0">
                  <a:moveTo>
                    <a:pt x="10706" y="0"/>
                  </a:moveTo>
                  <a:lnTo>
                    <a:pt x="1" y="6391"/>
                  </a:lnTo>
                  <a:lnTo>
                    <a:pt x="16344" y="15704"/>
                  </a:lnTo>
                  <a:lnTo>
                    <a:pt x="26957" y="9473"/>
                  </a:lnTo>
                  <a:lnTo>
                    <a:pt x="107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53"/>
            <p:cNvSpPr/>
            <p:nvPr/>
          </p:nvSpPr>
          <p:spPr>
            <a:xfrm>
              <a:off x="7071014" y="2927434"/>
              <a:ext cx="115402" cy="66577"/>
            </a:xfrm>
            <a:custGeom>
              <a:avLst/>
              <a:gdLst/>
              <a:ahLst/>
              <a:cxnLst/>
              <a:rect l="l" t="t" r="r" b="b"/>
              <a:pathLst>
                <a:path w="6689" h="3859" extrusionOk="0">
                  <a:moveTo>
                    <a:pt x="1211" y="1"/>
                  </a:moveTo>
                  <a:lnTo>
                    <a:pt x="1" y="686"/>
                  </a:lnTo>
                  <a:lnTo>
                    <a:pt x="5456" y="3858"/>
                  </a:lnTo>
                  <a:lnTo>
                    <a:pt x="6689" y="3105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53"/>
            <p:cNvSpPr/>
            <p:nvPr/>
          </p:nvSpPr>
          <p:spPr>
            <a:xfrm>
              <a:off x="7106071" y="2312728"/>
              <a:ext cx="813197" cy="656078"/>
            </a:xfrm>
            <a:custGeom>
              <a:avLst/>
              <a:gdLst/>
              <a:ahLst/>
              <a:cxnLst/>
              <a:rect l="l" t="t" r="r" b="b"/>
              <a:pathLst>
                <a:path w="47135" h="38028" extrusionOk="0">
                  <a:moveTo>
                    <a:pt x="0" y="34969"/>
                  </a:moveTo>
                  <a:cubicBezTo>
                    <a:pt x="0" y="34969"/>
                    <a:pt x="0" y="34969"/>
                    <a:pt x="0" y="34969"/>
                  </a:cubicBezTo>
                  <a:lnTo>
                    <a:pt x="0" y="34969"/>
                  </a:lnTo>
                  <a:lnTo>
                    <a:pt x="5615" y="38027"/>
                  </a:lnTo>
                  <a:lnTo>
                    <a:pt x="47135" y="27071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53"/>
            <p:cNvSpPr/>
            <p:nvPr/>
          </p:nvSpPr>
          <p:spPr>
            <a:xfrm>
              <a:off x="5875071" y="3453549"/>
              <a:ext cx="391839" cy="227629"/>
            </a:xfrm>
            <a:custGeom>
              <a:avLst/>
              <a:gdLst/>
              <a:ahLst/>
              <a:cxnLst/>
              <a:rect l="l" t="t" r="r" b="b"/>
              <a:pathLst>
                <a:path w="22712" h="13194" extrusionOk="0">
                  <a:moveTo>
                    <a:pt x="8537" y="0"/>
                  </a:moveTo>
                  <a:lnTo>
                    <a:pt x="1" y="4839"/>
                  </a:lnTo>
                  <a:lnTo>
                    <a:pt x="14107" y="13193"/>
                  </a:lnTo>
                  <a:lnTo>
                    <a:pt x="22712" y="8103"/>
                  </a:lnTo>
                  <a:lnTo>
                    <a:pt x="8537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53"/>
            <p:cNvSpPr/>
            <p:nvPr/>
          </p:nvSpPr>
          <p:spPr>
            <a:xfrm>
              <a:off x="6022356" y="3278695"/>
              <a:ext cx="244554" cy="314668"/>
            </a:xfrm>
            <a:custGeom>
              <a:avLst/>
              <a:gdLst/>
              <a:ahLst/>
              <a:cxnLst/>
              <a:rect l="l" t="t" r="r" b="b"/>
              <a:pathLst>
                <a:path w="14175" h="18239" extrusionOk="0">
                  <a:moveTo>
                    <a:pt x="114" y="1"/>
                  </a:moveTo>
                  <a:lnTo>
                    <a:pt x="0" y="10135"/>
                  </a:lnTo>
                  <a:lnTo>
                    <a:pt x="14175" y="18238"/>
                  </a:lnTo>
                  <a:lnTo>
                    <a:pt x="14175" y="8287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53"/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12440" y="721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53"/>
            <p:cNvSpPr/>
            <p:nvPr/>
          </p:nvSpPr>
          <p:spPr>
            <a:xfrm>
              <a:off x="6037313" y="3303901"/>
              <a:ext cx="214638" cy="270157"/>
            </a:xfrm>
            <a:custGeom>
              <a:avLst/>
              <a:gdLst/>
              <a:ahLst/>
              <a:cxnLst/>
              <a:rect l="l" t="t" r="r" b="b"/>
              <a:pathLst>
                <a:path w="12441" h="15659" extrusionOk="0">
                  <a:moveTo>
                    <a:pt x="92" y="1"/>
                  </a:moveTo>
                  <a:lnTo>
                    <a:pt x="1" y="8560"/>
                  </a:lnTo>
                  <a:lnTo>
                    <a:pt x="12440" y="1565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53"/>
            <p:cNvSpPr/>
            <p:nvPr/>
          </p:nvSpPr>
          <p:spPr>
            <a:xfrm>
              <a:off x="5875071" y="3537034"/>
              <a:ext cx="243381" cy="151235"/>
            </a:xfrm>
            <a:custGeom>
              <a:avLst/>
              <a:gdLst/>
              <a:ahLst/>
              <a:cxnLst/>
              <a:rect l="l" t="t" r="r" b="b"/>
              <a:pathLst>
                <a:path w="14107" h="8766" extrusionOk="0">
                  <a:moveTo>
                    <a:pt x="1" y="0"/>
                  </a:moveTo>
                  <a:lnTo>
                    <a:pt x="1" y="411"/>
                  </a:lnTo>
                  <a:lnTo>
                    <a:pt x="14107" y="8765"/>
                  </a:lnTo>
                  <a:lnTo>
                    <a:pt x="14107" y="8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53"/>
            <p:cNvSpPr/>
            <p:nvPr/>
          </p:nvSpPr>
          <p:spPr>
            <a:xfrm>
              <a:off x="6118435" y="3593346"/>
              <a:ext cx="148475" cy="94923"/>
            </a:xfrm>
            <a:custGeom>
              <a:avLst/>
              <a:gdLst/>
              <a:ahLst/>
              <a:cxnLst/>
              <a:rect l="l" t="t" r="r" b="b"/>
              <a:pathLst>
                <a:path w="8606" h="5502" extrusionOk="0">
                  <a:moveTo>
                    <a:pt x="8606" y="0"/>
                  </a:moveTo>
                  <a:lnTo>
                    <a:pt x="1" y="5090"/>
                  </a:lnTo>
                  <a:lnTo>
                    <a:pt x="1" y="5501"/>
                  </a:lnTo>
                  <a:lnTo>
                    <a:pt x="8606" y="411"/>
                  </a:lnTo>
                  <a:lnTo>
                    <a:pt x="86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53"/>
            <p:cNvSpPr/>
            <p:nvPr/>
          </p:nvSpPr>
          <p:spPr>
            <a:xfrm>
              <a:off x="6024322" y="3275555"/>
              <a:ext cx="246521" cy="146111"/>
            </a:xfrm>
            <a:custGeom>
              <a:avLst/>
              <a:gdLst/>
              <a:ahLst/>
              <a:cxnLst/>
              <a:rect l="l" t="t" r="r" b="b"/>
              <a:pathLst>
                <a:path w="14289" h="8469" extrusionOk="0">
                  <a:moveTo>
                    <a:pt x="229" y="0"/>
                  </a:moveTo>
                  <a:lnTo>
                    <a:pt x="0" y="183"/>
                  </a:lnTo>
                  <a:lnTo>
                    <a:pt x="14061" y="8469"/>
                  </a:lnTo>
                  <a:lnTo>
                    <a:pt x="14289" y="828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53"/>
            <p:cNvSpPr/>
            <p:nvPr/>
          </p:nvSpPr>
          <p:spPr>
            <a:xfrm>
              <a:off x="6266892" y="3418492"/>
              <a:ext cx="4348" cy="181962"/>
            </a:xfrm>
            <a:custGeom>
              <a:avLst/>
              <a:gdLst/>
              <a:ahLst/>
              <a:cxnLst/>
              <a:rect l="l" t="t" r="r" b="b"/>
              <a:pathLst>
                <a:path w="252" h="10547" extrusionOk="0">
                  <a:moveTo>
                    <a:pt x="229" y="1"/>
                  </a:moveTo>
                  <a:lnTo>
                    <a:pt x="1" y="184"/>
                  </a:lnTo>
                  <a:lnTo>
                    <a:pt x="1" y="10546"/>
                  </a:lnTo>
                  <a:lnTo>
                    <a:pt x="252" y="1031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53"/>
            <p:cNvSpPr/>
            <p:nvPr/>
          </p:nvSpPr>
          <p:spPr>
            <a:xfrm>
              <a:off x="6028653" y="345708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0" y="1"/>
                  </a:moveTo>
                  <a:lnTo>
                    <a:pt x="0" y="1"/>
                  </a:lnTo>
                  <a:cubicBezTo>
                    <a:pt x="1096" y="663"/>
                    <a:pt x="2192" y="1325"/>
                    <a:pt x="3287" y="1964"/>
                  </a:cubicBezTo>
                  <a:lnTo>
                    <a:pt x="6620" y="3881"/>
                  </a:lnTo>
                  <a:lnTo>
                    <a:pt x="9952" y="5776"/>
                  </a:lnTo>
                  <a:cubicBezTo>
                    <a:pt x="11071" y="6392"/>
                    <a:pt x="12189" y="7008"/>
                    <a:pt x="13330" y="7624"/>
                  </a:cubicBezTo>
                  <a:cubicBezTo>
                    <a:pt x="12235" y="6962"/>
                    <a:pt x="11139" y="6301"/>
                    <a:pt x="10021" y="5661"/>
                  </a:cubicBezTo>
                  <a:lnTo>
                    <a:pt x="6711" y="3744"/>
                  </a:lnTo>
                  <a:lnTo>
                    <a:pt x="3356" y="1850"/>
                  </a:lnTo>
                  <a:cubicBezTo>
                    <a:pt x="2237" y="1233"/>
                    <a:pt x="1119" y="617"/>
                    <a:pt x="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53"/>
            <p:cNvSpPr/>
            <p:nvPr/>
          </p:nvSpPr>
          <p:spPr>
            <a:xfrm>
              <a:off x="6139310" y="335155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1"/>
                  </a:moveTo>
                  <a:cubicBezTo>
                    <a:pt x="92" y="1"/>
                    <a:pt x="0" y="115"/>
                    <a:pt x="0" y="229"/>
                  </a:cubicBezTo>
                  <a:cubicBezTo>
                    <a:pt x="0" y="366"/>
                    <a:pt x="92" y="480"/>
                    <a:pt x="183" y="480"/>
                  </a:cubicBezTo>
                  <a:cubicBezTo>
                    <a:pt x="297" y="480"/>
                    <a:pt x="366" y="366"/>
                    <a:pt x="366" y="229"/>
                  </a:cubicBezTo>
                  <a:cubicBezTo>
                    <a:pt x="366" y="115"/>
                    <a:pt x="297" y="1"/>
                    <a:pt x="183" y="1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53"/>
            <p:cNvSpPr/>
            <p:nvPr/>
          </p:nvSpPr>
          <p:spPr>
            <a:xfrm>
              <a:off x="5905780" y="3471664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7191" y="0"/>
                  </a:moveTo>
                  <a:lnTo>
                    <a:pt x="1" y="4063"/>
                  </a:lnTo>
                  <a:lnTo>
                    <a:pt x="11893" y="11093"/>
                  </a:lnTo>
                  <a:lnTo>
                    <a:pt x="19151" y="682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53"/>
            <p:cNvSpPr/>
            <p:nvPr/>
          </p:nvSpPr>
          <p:spPr>
            <a:xfrm>
              <a:off x="5912095" y="3477185"/>
              <a:ext cx="315824" cy="177994"/>
            </a:xfrm>
            <a:custGeom>
              <a:avLst/>
              <a:gdLst/>
              <a:ahLst/>
              <a:cxnLst/>
              <a:rect l="l" t="t" r="r" b="b"/>
              <a:pathLst>
                <a:path w="18306" h="10317" extrusionOk="0">
                  <a:moveTo>
                    <a:pt x="6756" y="434"/>
                  </a:moveTo>
                  <a:cubicBezTo>
                    <a:pt x="6939" y="548"/>
                    <a:pt x="7122" y="662"/>
                    <a:pt x="7327" y="776"/>
                  </a:cubicBezTo>
                  <a:cubicBezTo>
                    <a:pt x="7076" y="890"/>
                    <a:pt x="6848" y="1027"/>
                    <a:pt x="6597" y="1141"/>
                  </a:cubicBezTo>
                  <a:cubicBezTo>
                    <a:pt x="6414" y="1050"/>
                    <a:pt x="6231" y="936"/>
                    <a:pt x="6049" y="844"/>
                  </a:cubicBezTo>
                  <a:cubicBezTo>
                    <a:pt x="6277" y="707"/>
                    <a:pt x="6528" y="571"/>
                    <a:pt x="6756" y="434"/>
                  </a:cubicBezTo>
                  <a:close/>
                  <a:moveTo>
                    <a:pt x="7350" y="776"/>
                  </a:moveTo>
                  <a:cubicBezTo>
                    <a:pt x="7532" y="890"/>
                    <a:pt x="7738" y="1004"/>
                    <a:pt x="7920" y="1118"/>
                  </a:cubicBezTo>
                  <a:cubicBezTo>
                    <a:pt x="7692" y="1232"/>
                    <a:pt x="7441" y="1369"/>
                    <a:pt x="7213" y="1484"/>
                  </a:cubicBezTo>
                  <a:cubicBezTo>
                    <a:pt x="7030" y="1392"/>
                    <a:pt x="6848" y="1278"/>
                    <a:pt x="6665" y="1187"/>
                  </a:cubicBezTo>
                  <a:cubicBezTo>
                    <a:pt x="6893" y="1050"/>
                    <a:pt x="7122" y="913"/>
                    <a:pt x="7350" y="776"/>
                  </a:cubicBezTo>
                  <a:close/>
                  <a:moveTo>
                    <a:pt x="6026" y="844"/>
                  </a:moveTo>
                  <a:cubicBezTo>
                    <a:pt x="6209" y="959"/>
                    <a:pt x="6391" y="1073"/>
                    <a:pt x="6574" y="1164"/>
                  </a:cubicBezTo>
                  <a:cubicBezTo>
                    <a:pt x="6414" y="1255"/>
                    <a:pt x="6254" y="1347"/>
                    <a:pt x="6094" y="1415"/>
                  </a:cubicBezTo>
                  <a:lnTo>
                    <a:pt x="5935" y="1506"/>
                  </a:lnTo>
                  <a:cubicBezTo>
                    <a:pt x="5752" y="1415"/>
                    <a:pt x="5569" y="1324"/>
                    <a:pt x="5410" y="1232"/>
                  </a:cubicBezTo>
                  <a:lnTo>
                    <a:pt x="5706" y="1050"/>
                  </a:lnTo>
                  <a:cubicBezTo>
                    <a:pt x="5821" y="981"/>
                    <a:pt x="5912" y="913"/>
                    <a:pt x="6026" y="844"/>
                  </a:cubicBezTo>
                  <a:close/>
                  <a:moveTo>
                    <a:pt x="4109" y="1255"/>
                  </a:moveTo>
                  <a:lnTo>
                    <a:pt x="4109" y="1255"/>
                  </a:lnTo>
                  <a:cubicBezTo>
                    <a:pt x="4268" y="1347"/>
                    <a:pt x="4451" y="1461"/>
                    <a:pt x="4634" y="1552"/>
                  </a:cubicBezTo>
                  <a:cubicBezTo>
                    <a:pt x="4451" y="1438"/>
                    <a:pt x="4291" y="1347"/>
                    <a:pt x="4109" y="1255"/>
                  </a:cubicBezTo>
                  <a:close/>
                  <a:moveTo>
                    <a:pt x="7943" y="1141"/>
                  </a:moveTo>
                  <a:cubicBezTo>
                    <a:pt x="8149" y="1255"/>
                    <a:pt x="8331" y="1347"/>
                    <a:pt x="8514" y="1461"/>
                  </a:cubicBezTo>
                  <a:cubicBezTo>
                    <a:pt x="8286" y="1598"/>
                    <a:pt x="8057" y="1712"/>
                    <a:pt x="7829" y="1826"/>
                  </a:cubicBezTo>
                  <a:cubicBezTo>
                    <a:pt x="7647" y="1735"/>
                    <a:pt x="7464" y="1620"/>
                    <a:pt x="7281" y="1529"/>
                  </a:cubicBezTo>
                  <a:cubicBezTo>
                    <a:pt x="7510" y="1392"/>
                    <a:pt x="7738" y="1255"/>
                    <a:pt x="7943" y="1141"/>
                  </a:cubicBezTo>
                  <a:close/>
                  <a:moveTo>
                    <a:pt x="6642" y="1210"/>
                  </a:moveTo>
                  <a:cubicBezTo>
                    <a:pt x="6802" y="1301"/>
                    <a:pt x="6985" y="1415"/>
                    <a:pt x="7167" y="1529"/>
                  </a:cubicBezTo>
                  <a:cubicBezTo>
                    <a:pt x="7030" y="1598"/>
                    <a:pt x="6871" y="1666"/>
                    <a:pt x="6734" y="1757"/>
                  </a:cubicBezTo>
                  <a:lnTo>
                    <a:pt x="6551" y="1849"/>
                  </a:lnTo>
                  <a:cubicBezTo>
                    <a:pt x="6368" y="1757"/>
                    <a:pt x="6186" y="1666"/>
                    <a:pt x="6026" y="1575"/>
                  </a:cubicBezTo>
                  <a:lnTo>
                    <a:pt x="6140" y="1506"/>
                  </a:lnTo>
                  <a:cubicBezTo>
                    <a:pt x="6300" y="1392"/>
                    <a:pt x="6460" y="1301"/>
                    <a:pt x="6642" y="1210"/>
                  </a:cubicBezTo>
                  <a:close/>
                  <a:moveTo>
                    <a:pt x="5387" y="1232"/>
                  </a:moveTo>
                  <a:cubicBezTo>
                    <a:pt x="5547" y="1347"/>
                    <a:pt x="5729" y="1438"/>
                    <a:pt x="5889" y="1529"/>
                  </a:cubicBezTo>
                  <a:lnTo>
                    <a:pt x="5250" y="1894"/>
                  </a:lnTo>
                  <a:cubicBezTo>
                    <a:pt x="5090" y="1803"/>
                    <a:pt x="4908" y="1689"/>
                    <a:pt x="4748" y="1598"/>
                  </a:cubicBezTo>
                  <a:lnTo>
                    <a:pt x="5387" y="1232"/>
                  </a:lnTo>
                  <a:close/>
                  <a:moveTo>
                    <a:pt x="8560" y="1484"/>
                  </a:moveTo>
                  <a:cubicBezTo>
                    <a:pt x="8742" y="1598"/>
                    <a:pt x="8925" y="1712"/>
                    <a:pt x="9107" y="1803"/>
                  </a:cubicBezTo>
                  <a:lnTo>
                    <a:pt x="9107" y="1826"/>
                  </a:lnTo>
                  <a:cubicBezTo>
                    <a:pt x="8902" y="1940"/>
                    <a:pt x="8674" y="2054"/>
                    <a:pt x="8445" y="2168"/>
                  </a:cubicBezTo>
                  <a:cubicBezTo>
                    <a:pt x="8263" y="2077"/>
                    <a:pt x="8080" y="1963"/>
                    <a:pt x="7898" y="1872"/>
                  </a:cubicBezTo>
                  <a:cubicBezTo>
                    <a:pt x="8126" y="1735"/>
                    <a:pt x="8331" y="1620"/>
                    <a:pt x="8560" y="1484"/>
                  </a:cubicBezTo>
                  <a:close/>
                  <a:moveTo>
                    <a:pt x="7236" y="1552"/>
                  </a:moveTo>
                  <a:cubicBezTo>
                    <a:pt x="7418" y="1666"/>
                    <a:pt x="7601" y="1757"/>
                    <a:pt x="7761" y="1872"/>
                  </a:cubicBezTo>
                  <a:cubicBezTo>
                    <a:pt x="7647" y="1940"/>
                    <a:pt x="7510" y="2008"/>
                    <a:pt x="7373" y="2077"/>
                  </a:cubicBezTo>
                  <a:lnTo>
                    <a:pt x="7167" y="2191"/>
                  </a:lnTo>
                  <a:cubicBezTo>
                    <a:pt x="6985" y="2100"/>
                    <a:pt x="6802" y="2008"/>
                    <a:pt x="6642" y="1917"/>
                  </a:cubicBezTo>
                  <a:lnTo>
                    <a:pt x="6779" y="1826"/>
                  </a:lnTo>
                  <a:cubicBezTo>
                    <a:pt x="6939" y="1735"/>
                    <a:pt x="7076" y="1643"/>
                    <a:pt x="7236" y="1552"/>
                  </a:cubicBezTo>
                  <a:close/>
                  <a:moveTo>
                    <a:pt x="5980" y="1575"/>
                  </a:moveTo>
                  <a:cubicBezTo>
                    <a:pt x="6163" y="1689"/>
                    <a:pt x="6323" y="1780"/>
                    <a:pt x="6482" y="1894"/>
                  </a:cubicBezTo>
                  <a:lnTo>
                    <a:pt x="5866" y="2237"/>
                  </a:lnTo>
                  <a:cubicBezTo>
                    <a:pt x="5706" y="2123"/>
                    <a:pt x="5524" y="2031"/>
                    <a:pt x="5364" y="1940"/>
                  </a:cubicBezTo>
                  <a:lnTo>
                    <a:pt x="5980" y="1575"/>
                  </a:lnTo>
                  <a:close/>
                  <a:moveTo>
                    <a:pt x="4725" y="1620"/>
                  </a:moveTo>
                  <a:cubicBezTo>
                    <a:pt x="4885" y="1712"/>
                    <a:pt x="5067" y="1803"/>
                    <a:pt x="5227" y="1894"/>
                  </a:cubicBezTo>
                  <a:lnTo>
                    <a:pt x="4588" y="2260"/>
                  </a:lnTo>
                  <a:cubicBezTo>
                    <a:pt x="4428" y="2168"/>
                    <a:pt x="4246" y="2077"/>
                    <a:pt x="4086" y="1986"/>
                  </a:cubicBezTo>
                  <a:lnTo>
                    <a:pt x="4725" y="1620"/>
                  </a:lnTo>
                  <a:close/>
                  <a:moveTo>
                    <a:pt x="9153" y="1826"/>
                  </a:moveTo>
                  <a:lnTo>
                    <a:pt x="9724" y="2168"/>
                  </a:lnTo>
                  <a:cubicBezTo>
                    <a:pt x="9495" y="2282"/>
                    <a:pt x="9290" y="2397"/>
                    <a:pt x="9062" y="2511"/>
                  </a:cubicBezTo>
                  <a:lnTo>
                    <a:pt x="8537" y="2214"/>
                  </a:lnTo>
                  <a:lnTo>
                    <a:pt x="8514" y="2214"/>
                  </a:lnTo>
                  <a:cubicBezTo>
                    <a:pt x="8719" y="2077"/>
                    <a:pt x="8948" y="1963"/>
                    <a:pt x="9153" y="1826"/>
                  </a:cubicBezTo>
                  <a:close/>
                  <a:moveTo>
                    <a:pt x="7829" y="1917"/>
                  </a:moveTo>
                  <a:cubicBezTo>
                    <a:pt x="8012" y="2008"/>
                    <a:pt x="8194" y="2123"/>
                    <a:pt x="8377" y="2214"/>
                  </a:cubicBezTo>
                  <a:cubicBezTo>
                    <a:pt x="8263" y="2282"/>
                    <a:pt x="8126" y="2351"/>
                    <a:pt x="8012" y="2397"/>
                  </a:cubicBezTo>
                  <a:lnTo>
                    <a:pt x="7784" y="2533"/>
                  </a:lnTo>
                  <a:cubicBezTo>
                    <a:pt x="7601" y="2442"/>
                    <a:pt x="7418" y="2351"/>
                    <a:pt x="7259" y="2260"/>
                  </a:cubicBezTo>
                  <a:lnTo>
                    <a:pt x="7418" y="2145"/>
                  </a:lnTo>
                  <a:cubicBezTo>
                    <a:pt x="7555" y="2077"/>
                    <a:pt x="7692" y="1986"/>
                    <a:pt x="7829" y="1917"/>
                  </a:cubicBezTo>
                  <a:close/>
                  <a:moveTo>
                    <a:pt x="6574" y="1940"/>
                  </a:moveTo>
                  <a:cubicBezTo>
                    <a:pt x="6756" y="2031"/>
                    <a:pt x="6916" y="2145"/>
                    <a:pt x="7099" y="2237"/>
                  </a:cubicBezTo>
                  <a:lnTo>
                    <a:pt x="6482" y="2579"/>
                  </a:lnTo>
                  <a:cubicBezTo>
                    <a:pt x="6323" y="2465"/>
                    <a:pt x="6140" y="2374"/>
                    <a:pt x="5980" y="2282"/>
                  </a:cubicBezTo>
                  <a:lnTo>
                    <a:pt x="6574" y="1940"/>
                  </a:lnTo>
                  <a:close/>
                  <a:moveTo>
                    <a:pt x="5318" y="1963"/>
                  </a:moveTo>
                  <a:cubicBezTo>
                    <a:pt x="5478" y="2054"/>
                    <a:pt x="5661" y="2168"/>
                    <a:pt x="5821" y="2260"/>
                  </a:cubicBezTo>
                  <a:lnTo>
                    <a:pt x="5204" y="2602"/>
                  </a:lnTo>
                  <a:cubicBezTo>
                    <a:pt x="5045" y="2511"/>
                    <a:pt x="4862" y="2419"/>
                    <a:pt x="4702" y="2328"/>
                  </a:cubicBezTo>
                  <a:lnTo>
                    <a:pt x="5318" y="1963"/>
                  </a:lnTo>
                  <a:close/>
                  <a:moveTo>
                    <a:pt x="4063" y="1986"/>
                  </a:moveTo>
                  <a:cubicBezTo>
                    <a:pt x="4223" y="2077"/>
                    <a:pt x="4383" y="2191"/>
                    <a:pt x="4565" y="2282"/>
                  </a:cubicBezTo>
                  <a:lnTo>
                    <a:pt x="4291" y="2419"/>
                  </a:lnTo>
                  <a:lnTo>
                    <a:pt x="3926" y="2625"/>
                  </a:lnTo>
                  <a:cubicBezTo>
                    <a:pt x="3766" y="2533"/>
                    <a:pt x="3584" y="2442"/>
                    <a:pt x="3424" y="2351"/>
                  </a:cubicBezTo>
                  <a:lnTo>
                    <a:pt x="3903" y="2077"/>
                  </a:lnTo>
                  <a:lnTo>
                    <a:pt x="4063" y="1986"/>
                  </a:lnTo>
                  <a:close/>
                  <a:moveTo>
                    <a:pt x="9769" y="2191"/>
                  </a:moveTo>
                  <a:lnTo>
                    <a:pt x="10317" y="2511"/>
                  </a:lnTo>
                  <a:cubicBezTo>
                    <a:pt x="10112" y="2625"/>
                    <a:pt x="9883" y="2739"/>
                    <a:pt x="9678" y="2853"/>
                  </a:cubicBezTo>
                  <a:lnTo>
                    <a:pt x="9130" y="2556"/>
                  </a:lnTo>
                  <a:cubicBezTo>
                    <a:pt x="9336" y="2442"/>
                    <a:pt x="9541" y="2305"/>
                    <a:pt x="9769" y="2191"/>
                  </a:cubicBezTo>
                  <a:close/>
                  <a:moveTo>
                    <a:pt x="8445" y="2260"/>
                  </a:moveTo>
                  <a:cubicBezTo>
                    <a:pt x="8468" y="2282"/>
                    <a:pt x="8491" y="2282"/>
                    <a:pt x="8491" y="2305"/>
                  </a:cubicBezTo>
                  <a:lnTo>
                    <a:pt x="8970" y="2579"/>
                  </a:lnTo>
                  <a:cubicBezTo>
                    <a:pt x="8879" y="2625"/>
                    <a:pt x="8765" y="2670"/>
                    <a:pt x="8651" y="2739"/>
                  </a:cubicBezTo>
                  <a:lnTo>
                    <a:pt x="8400" y="2876"/>
                  </a:lnTo>
                  <a:lnTo>
                    <a:pt x="7875" y="2602"/>
                  </a:lnTo>
                  <a:lnTo>
                    <a:pt x="8057" y="2488"/>
                  </a:lnTo>
                  <a:cubicBezTo>
                    <a:pt x="8194" y="2419"/>
                    <a:pt x="8309" y="2328"/>
                    <a:pt x="8445" y="2260"/>
                  </a:cubicBezTo>
                  <a:close/>
                  <a:moveTo>
                    <a:pt x="7190" y="2282"/>
                  </a:moveTo>
                  <a:cubicBezTo>
                    <a:pt x="7350" y="2397"/>
                    <a:pt x="7532" y="2488"/>
                    <a:pt x="7692" y="2579"/>
                  </a:cubicBezTo>
                  <a:lnTo>
                    <a:pt x="7122" y="2922"/>
                  </a:lnTo>
                  <a:cubicBezTo>
                    <a:pt x="6939" y="2807"/>
                    <a:pt x="6756" y="2716"/>
                    <a:pt x="6597" y="2625"/>
                  </a:cubicBezTo>
                  <a:lnTo>
                    <a:pt x="7190" y="2282"/>
                  </a:lnTo>
                  <a:close/>
                  <a:moveTo>
                    <a:pt x="5912" y="2305"/>
                  </a:moveTo>
                  <a:cubicBezTo>
                    <a:pt x="6094" y="2419"/>
                    <a:pt x="6254" y="2511"/>
                    <a:pt x="6414" y="2602"/>
                  </a:cubicBezTo>
                  <a:lnTo>
                    <a:pt x="5821" y="2944"/>
                  </a:lnTo>
                  <a:cubicBezTo>
                    <a:pt x="5661" y="2853"/>
                    <a:pt x="5478" y="2762"/>
                    <a:pt x="5318" y="2670"/>
                  </a:cubicBezTo>
                  <a:lnTo>
                    <a:pt x="5912" y="2305"/>
                  </a:lnTo>
                  <a:close/>
                  <a:moveTo>
                    <a:pt x="4656" y="2351"/>
                  </a:moveTo>
                  <a:cubicBezTo>
                    <a:pt x="4816" y="2442"/>
                    <a:pt x="4999" y="2533"/>
                    <a:pt x="5159" y="2625"/>
                  </a:cubicBezTo>
                  <a:lnTo>
                    <a:pt x="4930" y="2762"/>
                  </a:lnTo>
                  <a:lnTo>
                    <a:pt x="4542" y="2967"/>
                  </a:lnTo>
                  <a:cubicBezTo>
                    <a:pt x="4383" y="2876"/>
                    <a:pt x="4200" y="2785"/>
                    <a:pt x="4040" y="2693"/>
                  </a:cubicBezTo>
                  <a:lnTo>
                    <a:pt x="4337" y="2533"/>
                  </a:lnTo>
                  <a:lnTo>
                    <a:pt x="4656" y="2351"/>
                  </a:lnTo>
                  <a:close/>
                  <a:moveTo>
                    <a:pt x="3401" y="2351"/>
                  </a:moveTo>
                  <a:cubicBezTo>
                    <a:pt x="3561" y="2465"/>
                    <a:pt x="3721" y="2556"/>
                    <a:pt x="3903" y="2648"/>
                  </a:cubicBezTo>
                  <a:lnTo>
                    <a:pt x="3264" y="3013"/>
                  </a:lnTo>
                  <a:cubicBezTo>
                    <a:pt x="3104" y="2922"/>
                    <a:pt x="2922" y="2807"/>
                    <a:pt x="2762" y="2716"/>
                  </a:cubicBezTo>
                  <a:lnTo>
                    <a:pt x="3401" y="2351"/>
                  </a:lnTo>
                  <a:close/>
                  <a:moveTo>
                    <a:pt x="10363" y="2533"/>
                  </a:moveTo>
                  <a:lnTo>
                    <a:pt x="10933" y="2853"/>
                  </a:lnTo>
                  <a:cubicBezTo>
                    <a:pt x="10728" y="2967"/>
                    <a:pt x="10500" y="3081"/>
                    <a:pt x="10294" y="3218"/>
                  </a:cubicBezTo>
                  <a:lnTo>
                    <a:pt x="9747" y="2899"/>
                  </a:lnTo>
                  <a:cubicBezTo>
                    <a:pt x="9952" y="2785"/>
                    <a:pt x="10157" y="2648"/>
                    <a:pt x="10363" y="2533"/>
                  </a:cubicBezTo>
                  <a:close/>
                  <a:moveTo>
                    <a:pt x="9039" y="2602"/>
                  </a:moveTo>
                  <a:lnTo>
                    <a:pt x="9587" y="2922"/>
                  </a:lnTo>
                  <a:cubicBezTo>
                    <a:pt x="9495" y="2967"/>
                    <a:pt x="9404" y="3013"/>
                    <a:pt x="9313" y="3058"/>
                  </a:cubicBezTo>
                  <a:lnTo>
                    <a:pt x="8993" y="3241"/>
                  </a:lnTo>
                  <a:lnTo>
                    <a:pt x="8491" y="2944"/>
                  </a:lnTo>
                  <a:lnTo>
                    <a:pt x="8697" y="2807"/>
                  </a:lnTo>
                  <a:cubicBezTo>
                    <a:pt x="8811" y="2739"/>
                    <a:pt x="8925" y="2670"/>
                    <a:pt x="9039" y="2602"/>
                  </a:cubicBezTo>
                  <a:close/>
                  <a:moveTo>
                    <a:pt x="7784" y="2648"/>
                  </a:moveTo>
                  <a:lnTo>
                    <a:pt x="8309" y="2944"/>
                  </a:lnTo>
                  <a:lnTo>
                    <a:pt x="7715" y="3264"/>
                  </a:lnTo>
                  <a:lnTo>
                    <a:pt x="7213" y="2967"/>
                  </a:lnTo>
                  <a:lnTo>
                    <a:pt x="7784" y="2648"/>
                  </a:lnTo>
                  <a:close/>
                  <a:moveTo>
                    <a:pt x="6528" y="2670"/>
                  </a:moveTo>
                  <a:cubicBezTo>
                    <a:pt x="6688" y="2762"/>
                    <a:pt x="6848" y="2853"/>
                    <a:pt x="7030" y="2967"/>
                  </a:cubicBezTo>
                  <a:lnTo>
                    <a:pt x="6437" y="3287"/>
                  </a:lnTo>
                  <a:lnTo>
                    <a:pt x="6414" y="3264"/>
                  </a:lnTo>
                  <a:cubicBezTo>
                    <a:pt x="6254" y="3173"/>
                    <a:pt x="6094" y="3081"/>
                    <a:pt x="5935" y="3013"/>
                  </a:cubicBezTo>
                  <a:lnTo>
                    <a:pt x="6528" y="2670"/>
                  </a:lnTo>
                  <a:close/>
                  <a:moveTo>
                    <a:pt x="5273" y="2693"/>
                  </a:moveTo>
                  <a:cubicBezTo>
                    <a:pt x="5433" y="2785"/>
                    <a:pt x="5592" y="2876"/>
                    <a:pt x="5752" y="2990"/>
                  </a:cubicBezTo>
                  <a:lnTo>
                    <a:pt x="5569" y="3081"/>
                  </a:lnTo>
                  <a:lnTo>
                    <a:pt x="5159" y="3310"/>
                  </a:lnTo>
                  <a:cubicBezTo>
                    <a:pt x="4999" y="3218"/>
                    <a:pt x="4816" y="3127"/>
                    <a:pt x="4656" y="3036"/>
                  </a:cubicBezTo>
                  <a:lnTo>
                    <a:pt x="4976" y="2853"/>
                  </a:lnTo>
                  <a:lnTo>
                    <a:pt x="5273" y="2693"/>
                  </a:lnTo>
                  <a:close/>
                  <a:moveTo>
                    <a:pt x="3995" y="2716"/>
                  </a:moveTo>
                  <a:cubicBezTo>
                    <a:pt x="4154" y="2807"/>
                    <a:pt x="4337" y="2899"/>
                    <a:pt x="4497" y="3013"/>
                  </a:cubicBezTo>
                  <a:lnTo>
                    <a:pt x="3880" y="3355"/>
                  </a:lnTo>
                  <a:cubicBezTo>
                    <a:pt x="3721" y="3264"/>
                    <a:pt x="3538" y="3150"/>
                    <a:pt x="3378" y="3058"/>
                  </a:cubicBezTo>
                  <a:lnTo>
                    <a:pt x="3995" y="2716"/>
                  </a:lnTo>
                  <a:close/>
                  <a:moveTo>
                    <a:pt x="2739" y="2739"/>
                  </a:moveTo>
                  <a:cubicBezTo>
                    <a:pt x="2899" y="2830"/>
                    <a:pt x="3059" y="2922"/>
                    <a:pt x="3241" y="3036"/>
                  </a:cubicBezTo>
                  <a:lnTo>
                    <a:pt x="2602" y="3378"/>
                  </a:lnTo>
                  <a:cubicBezTo>
                    <a:pt x="2442" y="3287"/>
                    <a:pt x="2260" y="3195"/>
                    <a:pt x="2077" y="3081"/>
                  </a:cubicBezTo>
                  <a:lnTo>
                    <a:pt x="2100" y="3081"/>
                  </a:lnTo>
                  <a:lnTo>
                    <a:pt x="2739" y="2739"/>
                  </a:lnTo>
                  <a:close/>
                  <a:moveTo>
                    <a:pt x="10979" y="2876"/>
                  </a:moveTo>
                  <a:lnTo>
                    <a:pt x="11550" y="3218"/>
                  </a:lnTo>
                  <a:cubicBezTo>
                    <a:pt x="11321" y="3332"/>
                    <a:pt x="11116" y="3446"/>
                    <a:pt x="10911" y="3561"/>
                  </a:cubicBezTo>
                  <a:lnTo>
                    <a:pt x="10363" y="3241"/>
                  </a:lnTo>
                  <a:cubicBezTo>
                    <a:pt x="10568" y="3127"/>
                    <a:pt x="10774" y="3013"/>
                    <a:pt x="10979" y="2876"/>
                  </a:cubicBezTo>
                  <a:close/>
                  <a:moveTo>
                    <a:pt x="9655" y="2967"/>
                  </a:moveTo>
                  <a:lnTo>
                    <a:pt x="10180" y="3264"/>
                  </a:lnTo>
                  <a:cubicBezTo>
                    <a:pt x="10112" y="3310"/>
                    <a:pt x="10020" y="3355"/>
                    <a:pt x="9952" y="3401"/>
                  </a:cubicBezTo>
                  <a:lnTo>
                    <a:pt x="9610" y="3583"/>
                  </a:lnTo>
                  <a:lnTo>
                    <a:pt x="9085" y="3287"/>
                  </a:lnTo>
                  <a:lnTo>
                    <a:pt x="9336" y="3127"/>
                  </a:lnTo>
                  <a:cubicBezTo>
                    <a:pt x="9450" y="3081"/>
                    <a:pt x="9541" y="3013"/>
                    <a:pt x="9655" y="2967"/>
                  </a:cubicBezTo>
                  <a:close/>
                  <a:moveTo>
                    <a:pt x="8400" y="2990"/>
                  </a:moveTo>
                  <a:lnTo>
                    <a:pt x="8902" y="3287"/>
                  </a:lnTo>
                  <a:lnTo>
                    <a:pt x="8331" y="3606"/>
                  </a:lnTo>
                  <a:lnTo>
                    <a:pt x="7829" y="3310"/>
                  </a:lnTo>
                  <a:lnTo>
                    <a:pt x="8400" y="2990"/>
                  </a:lnTo>
                  <a:close/>
                  <a:moveTo>
                    <a:pt x="7122" y="3013"/>
                  </a:moveTo>
                  <a:lnTo>
                    <a:pt x="7624" y="3310"/>
                  </a:lnTo>
                  <a:lnTo>
                    <a:pt x="7053" y="3629"/>
                  </a:lnTo>
                  <a:lnTo>
                    <a:pt x="6551" y="3355"/>
                  </a:lnTo>
                  <a:lnTo>
                    <a:pt x="7122" y="3013"/>
                  </a:lnTo>
                  <a:close/>
                  <a:moveTo>
                    <a:pt x="5866" y="3036"/>
                  </a:moveTo>
                  <a:cubicBezTo>
                    <a:pt x="6026" y="3150"/>
                    <a:pt x="6186" y="3241"/>
                    <a:pt x="6346" y="3332"/>
                  </a:cubicBezTo>
                  <a:lnTo>
                    <a:pt x="6209" y="3401"/>
                  </a:lnTo>
                  <a:lnTo>
                    <a:pt x="5775" y="3652"/>
                  </a:lnTo>
                  <a:lnTo>
                    <a:pt x="5706" y="3606"/>
                  </a:lnTo>
                  <a:cubicBezTo>
                    <a:pt x="5547" y="3538"/>
                    <a:pt x="5410" y="3446"/>
                    <a:pt x="5273" y="3378"/>
                  </a:cubicBezTo>
                  <a:lnTo>
                    <a:pt x="5615" y="3173"/>
                  </a:lnTo>
                  <a:lnTo>
                    <a:pt x="5866" y="3036"/>
                  </a:lnTo>
                  <a:close/>
                  <a:moveTo>
                    <a:pt x="4588" y="3058"/>
                  </a:moveTo>
                  <a:cubicBezTo>
                    <a:pt x="4771" y="3173"/>
                    <a:pt x="4930" y="3264"/>
                    <a:pt x="5090" y="3355"/>
                  </a:cubicBezTo>
                  <a:lnTo>
                    <a:pt x="4497" y="3698"/>
                  </a:lnTo>
                  <a:cubicBezTo>
                    <a:pt x="4337" y="3606"/>
                    <a:pt x="4154" y="3492"/>
                    <a:pt x="3995" y="3401"/>
                  </a:cubicBezTo>
                  <a:lnTo>
                    <a:pt x="4588" y="3058"/>
                  </a:lnTo>
                  <a:close/>
                  <a:moveTo>
                    <a:pt x="3333" y="3081"/>
                  </a:moveTo>
                  <a:cubicBezTo>
                    <a:pt x="3492" y="3195"/>
                    <a:pt x="3675" y="3287"/>
                    <a:pt x="3835" y="3378"/>
                  </a:cubicBezTo>
                  <a:lnTo>
                    <a:pt x="3241" y="3720"/>
                  </a:lnTo>
                  <a:cubicBezTo>
                    <a:pt x="3059" y="3629"/>
                    <a:pt x="2876" y="3538"/>
                    <a:pt x="2693" y="3424"/>
                  </a:cubicBezTo>
                  <a:lnTo>
                    <a:pt x="3333" y="3081"/>
                  </a:lnTo>
                  <a:close/>
                  <a:moveTo>
                    <a:pt x="2054" y="3104"/>
                  </a:moveTo>
                  <a:cubicBezTo>
                    <a:pt x="2237" y="3195"/>
                    <a:pt x="2397" y="3310"/>
                    <a:pt x="2579" y="3401"/>
                  </a:cubicBezTo>
                  <a:lnTo>
                    <a:pt x="2488" y="3446"/>
                  </a:lnTo>
                  <a:cubicBezTo>
                    <a:pt x="2305" y="3561"/>
                    <a:pt x="2146" y="3652"/>
                    <a:pt x="1963" y="3766"/>
                  </a:cubicBezTo>
                  <a:cubicBezTo>
                    <a:pt x="1780" y="3652"/>
                    <a:pt x="1598" y="3561"/>
                    <a:pt x="1415" y="3446"/>
                  </a:cubicBezTo>
                  <a:cubicBezTo>
                    <a:pt x="1621" y="3332"/>
                    <a:pt x="1849" y="3218"/>
                    <a:pt x="2054" y="3104"/>
                  </a:cubicBezTo>
                  <a:close/>
                  <a:moveTo>
                    <a:pt x="11573" y="3218"/>
                  </a:moveTo>
                  <a:lnTo>
                    <a:pt x="12098" y="3538"/>
                  </a:lnTo>
                  <a:lnTo>
                    <a:pt x="12143" y="3561"/>
                  </a:lnTo>
                  <a:cubicBezTo>
                    <a:pt x="11938" y="3675"/>
                    <a:pt x="11732" y="3789"/>
                    <a:pt x="11504" y="3903"/>
                  </a:cubicBezTo>
                  <a:lnTo>
                    <a:pt x="10956" y="3583"/>
                  </a:lnTo>
                  <a:cubicBezTo>
                    <a:pt x="11162" y="3469"/>
                    <a:pt x="11367" y="3355"/>
                    <a:pt x="11573" y="3218"/>
                  </a:cubicBezTo>
                  <a:close/>
                  <a:moveTo>
                    <a:pt x="10249" y="3310"/>
                  </a:moveTo>
                  <a:lnTo>
                    <a:pt x="10796" y="3606"/>
                  </a:lnTo>
                  <a:cubicBezTo>
                    <a:pt x="10682" y="3675"/>
                    <a:pt x="10545" y="3743"/>
                    <a:pt x="10431" y="3812"/>
                  </a:cubicBezTo>
                  <a:lnTo>
                    <a:pt x="10226" y="3926"/>
                  </a:lnTo>
                  <a:lnTo>
                    <a:pt x="9701" y="3629"/>
                  </a:lnTo>
                  <a:lnTo>
                    <a:pt x="9998" y="3469"/>
                  </a:lnTo>
                  <a:cubicBezTo>
                    <a:pt x="10066" y="3424"/>
                    <a:pt x="10157" y="3355"/>
                    <a:pt x="10249" y="3310"/>
                  </a:cubicBezTo>
                  <a:close/>
                  <a:moveTo>
                    <a:pt x="8993" y="3332"/>
                  </a:moveTo>
                  <a:lnTo>
                    <a:pt x="9518" y="3629"/>
                  </a:lnTo>
                  <a:lnTo>
                    <a:pt x="8948" y="3949"/>
                  </a:lnTo>
                  <a:lnTo>
                    <a:pt x="8445" y="3652"/>
                  </a:lnTo>
                  <a:lnTo>
                    <a:pt x="8993" y="3332"/>
                  </a:lnTo>
                  <a:close/>
                  <a:moveTo>
                    <a:pt x="7738" y="3355"/>
                  </a:moveTo>
                  <a:lnTo>
                    <a:pt x="8240" y="3652"/>
                  </a:lnTo>
                  <a:lnTo>
                    <a:pt x="7669" y="3971"/>
                  </a:lnTo>
                  <a:lnTo>
                    <a:pt x="7167" y="3698"/>
                  </a:lnTo>
                  <a:lnTo>
                    <a:pt x="7738" y="3355"/>
                  </a:lnTo>
                  <a:close/>
                  <a:moveTo>
                    <a:pt x="6460" y="3401"/>
                  </a:moveTo>
                  <a:lnTo>
                    <a:pt x="6962" y="3675"/>
                  </a:lnTo>
                  <a:lnTo>
                    <a:pt x="6848" y="3743"/>
                  </a:lnTo>
                  <a:lnTo>
                    <a:pt x="6391" y="3994"/>
                  </a:lnTo>
                  <a:lnTo>
                    <a:pt x="5889" y="3720"/>
                  </a:lnTo>
                  <a:lnTo>
                    <a:pt x="6277" y="3515"/>
                  </a:lnTo>
                  <a:lnTo>
                    <a:pt x="6460" y="3401"/>
                  </a:lnTo>
                  <a:close/>
                  <a:moveTo>
                    <a:pt x="5204" y="3424"/>
                  </a:moveTo>
                  <a:cubicBezTo>
                    <a:pt x="5341" y="3515"/>
                    <a:pt x="5501" y="3606"/>
                    <a:pt x="5661" y="3675"/>
                  </a:cubicBezTo>
                  <a:lnTo>
                    <a:pt x="5684" y="3698"/>
                  </a:lnTo>
                  <a:lnTo>
                    <a:pt x="5113" y="4040"/>
                  </a:lnTo>
                  <a:lnTo>
                    <a:pt x="4999" y="3949"/>
                  </a:lnTo>
                  <a:cubicBezTo>
                    <a:pt x="4862" y="3880"/>
                    <a:pt x="4725" y="3812"/>
                    <a:pt x="4611" y="3743"/>
                  </a:cubicBezTo>
                  <a:lnTo>
                    <a:pt x="5204" y="3424"/>
                  </a:lnTo>
                  <a:close/>
                  <a:moveTo>
                    <a:pt x="3926" y="3446"/>
                  </a:moveTo>
                  <a:cubicBezTo>
                    <a:pt x="4109" y="3538"/>
                    <a:pt x="4268" y="3629"/>
                    <a:pt x="4428" y="3743"/>
                  </a:cubicBezTo>
                  <a:lnTo>
                    <a:pt x="3858" y="4063"/>
                  </a:lnTo>
                  <a:cubicBezTo>
                    <a:pt x="3675" y="3971"/>
                    <a:pt x="3492" y="3880"/>
                    <a:pt x="3310" y="3766"/>
                  </a:cubicBezTo>
                  <a:lnTo>
                    <a:pt x="3926" y="3446"/>
                  </a:lnTo>
                  <a:close/>
                  <a:moveTo>
                    <a:pt x="2671" y="3446"/>
                  </a:moveTo>
                  <a:cubicBezTo>
                    <a:pt x="2830" y="3561"/>
                    <a:pt x="3013" y="3652"/>
                    <a:pt x="3173" y="3766"/>
                  </a:cubicBezTo>
                  <a:lnTo>
                    <a:pt x="3127" y="3789"/>
                  </a:lnTo>
                  <a:cubicBezTo>
                    <a:pt x="2945" y="3880"/>
                    <a:pt x="2762" y="3994"/>
                    <a:pt x="2579" y="4108"/>
                  </a:cubicBezTo>
                  <a:cubicBezTo>
                    <a:pt x="2397" y="3994"/>
                    <a:pt x="2214" y="3903"/>
                    <a:pt x="2032" y="3812"/>
                  </a:cubicBezTo>
                  <a:cubicBezTo>
                    <a:pt x="2191" y="3720"/>
                    <a:pt x="2374" y="3629"/>
                    <a:pt x="2534" y="3538"/>
                  </a:cubicBezTo>
                  <a:lnTo>
                    <a:pt x="2671" y="3446"/>
                  </a:lnTo>
                  <a:close/>
                  <a:moveTo>
                    <a:pt x="1370" y="3469"/>
                  </a:moveTo>
                  <a:cubicBezTo>
                    <a:pt x="1552" y="3583"/>
                    <a:pt x="1735" y="3675"/>
                    <a:pt x="1917" y="3789"/>
                  </a:cubicBezTo>
                  <a:cubicBezTo>
                    <a:pt x="1712" y="3903"/>
                    <a:pt x="1507" y="4040"/>
                    <a:pt x="1324" y="4154"/>
                  </a:cubicBezTo>
                  <a:cubicBezTo>
                    <a:pt x="1119" y="4040"/>
                    <a:pt x="913" y="3926"/>
                    <a:pt x="731" y="3812"/>
                  </a:cubicBezTo>
                  <a:cubicBezTo>
                    <a:pt x="936" y="3698"/>
                    <a:pt x="1164" y="3583"/>
                    <a:pt x="1370" y="3469"/>
                  </a:cubicBezTo>
                  <a:close/>
                  <a:moveTo>
                    <a:pt x="12189" y="3583"/>
                  </a:moveTo>
                  <a:lnTo>
                    <a:pt x="12759" y="3903"/>
                  </a:lnTo>
                  <a:cubicBezTo>
                    <a:pt x="12554" y="4017"/>
                    <a:pt x="12326" y="4131"/>
                    <a:pt x="12120" y="4245"/>
                  </a:cubicBezTo>
                  <a:lnTo>
                    <a:pt x="11573" y="3926"/>
                  </a:lnTo>
                  <a:cubicBezTo>
                    <a:pt x="11778" y="3812"/>
                    <a:pt x="11983" y="3698"/>
                    <a:pt x="12189" y="3583"/>
                  </a:cubicBezTo>
                  <a:close/>
                  <a:moveTo>
                    <a:pt x="10865" y="3652"/>
                  </a:moveTo>
                  <a:lnTo>
                    <a:pt x="11390" y="3971"/>
                  </a:lnTo>
                  <a:cubicBezTo>
                    <a:pt x="11299" y="4017"/>
                    <a:pt x="11185" y="4063"/>
                    <a:pt x="11093" y="4131"/>
                  </a:cubicBezTo>
                  <a:lnTo>
                    <a:pt x="10842" y="4268"/>
                  </a:lnTo>
                  <a:lnTo>
                    <a:pt x="10317" y="3971"/>
                  </a:lnTo>
                  <a:lnTo>
                    <a:pt x="10477" y="3880"/>
                  </a:lnTo>
                  <a:cubicBezTo>
                    <a:pt x="10614" y="3812"/>
                    <a:pt x="10728" y="3720"/>
                    <a:pt x="10865" y="3652"/>
                  </a:cubicBezTo>
                  <a:close/>
                  <a:moveTo>
                    <a:pt x="9610" y="3675"/>
                  </a:moveTo>
                  <a:lnTo>
                    <a:pt x="10112" y="3971"/>
                  </a:lnTo>
                  <a:lnTo>
                    <a:pt x="9564" y="4291"/>
                  </a:lnTo>
                  <a:lnTo>
                    <a:pt x="9039" y="3994"/>
                  </a:lnTo>
                  <a:lnTo>
                    <a:pt x="9610" y="3675"/>
                  </a:lnTo>
                  <a:close/>
                  <a:moveTo>
                    <a:pt x="8331" y="3720"/>
                  </a:moveTo>
                  <a:lnTo>
                    <a:pt x="8834" y="3994"/>
                  </a:lnTo>
                  <a:lnTo>
                    <a:pt x="8286" y="4314"/>
                  </a:lnTo>
                  <a:lnTo>
                    <a:pt x="7784" y="4040"/>
                  </a:lnTo>
                  <a:lnTo>
                    <a:pt x="8331" y="3720"/>
                  </a:lnTo>
                  <a:close/>
                  <a:moveTo>
                    <a:pt x="7076" y="3743"/>
                  </a:moveTo>
                  <a:lnTo>
                    <a:pt x="7555" y="4017"/>
                  </a:lnTo>
                  <a:lnTo>
                    <a:pt x="7487" y="4063"/>
                  </a:lnTo>
                  <a:lnTo>
                    <a:pt x="7007" y="4337"/>
                  </a:lnTo>
                  <a:lnTo>
                    <a:pt x="6505" y="4063"/>
                  </a:lnTo>
                  <a:lnTo>
                    <a:pt x="6916" y="3835"/>
                  </a:lnTo>
                  <a:lnTo>
                    <a:pt x="7076" y="3743"/>
                  </a:lnTo>
                  <a:close/>
                  <a:moveTo>
                    <a:pt x="5798" y="3766"/>
                  </a:moveTo>
                  <a:lnTo>
                    <a:pt x="6300" y="4063"/>
                  </a:lnTo>
                  <a:lnTo>
                    <a:pt x="5729" y="4382"/>
                  </a:lnTo>
                  <a:lnTo>
                    <a:pt x="5227" y="4086"/>
                  </a:lnTo>
                  <a:lnTo>
                    <a:pt x="5798" y="3766"/>
                  </a:lnTo>
                  <a:close/>
                  <a:moveTo>
                    <a:pt x="4520" y="3789"/>
                  </a:moveTo>
                  <a:cubicBezTo>
                    <a:pt x="4679" y="3880"/>
                    <a:pt x="4816" y="3949"/>
                    <a:pt x="4953" y="4040"/>
                  </a:cubicBezTo>
                  <a:lnTo>
                    <a:pt x="5045" y="4086"/>
                  </a:lnTo>
                  <a:lnTo>
                    <a:pt x="4474" y="4405"/>
                  </a:lnTo>
                  <a:lnTo>
                    <a:pt x="4268" y="4314"/>
                  </a:lnTo>
                  <a:cubicBezTo>
                    <a:pt x="4154" y="4245"/>
                    <a:pt x="4040" y="4177"/>
                    <a:pt x="3949" y="4108"/>
                  </a:cubicBezTo>
                  <a:lnTo>
                    <a:pt x="4520" y="3789"/>
                  </a:lnTo>
                  <a:close/>
                  <a:moveTo>
                    <a:pt x="3264" y="3812"/>
                  </a:moveTo>
                  <a:cubicBezTo>
                    <a:pt x="3424" y="3903"/>
                    <a:pt x="3607" y="4017"/>
                    <a:pt x="3766" y="4108"/>
                  </a:cubicBezTo>
                  <a:cubicBezTo>
                    <a:pt x="3584" y="4223"/>
                    <a:pt x="3401" y="4337"/>
                    <a:pt x="3196" y="4451"/>
                  </a:cubicBezTo>
                  <a:cubicBezTo>
                    <a:pt x="3013" y="4337"/>
                    <a:pt x="2830" y="4245"/>
                    <a:pt x="2648" y="4131"/>
                  </a:cubicBezTo>
                  <a:cubicBezTo>
                    <a:pt x="2830" y="4040"/>
                    <a:pt x="2990" y="3949"/>
                    <a:pt x="3173" y="3857"/>
                  </a:cubicBezTo>
                  <a:lnTo>
                    <a:pt x="3264" y="3812"/>
                  </a:lnTo>
                  <a:close/>
                  <a:moveTo>
                    <a:pt x="1986" y="3835"/>
                  </a:moveTo>
                  <a:cubicBezTo>
                    <a:pt x="2169" y="3926"/>
                    <a:pt x="2351" y="4040"/>
                    <a:pt x="2534" y="4131"/>
                  </a:cubicBezTo>
                  <a:cubicBezTo>
                    <a:pt x="2328" y="4268"/>
                    <a:pt x="2123" y="4382"/>
                    <a:pt x="1940" y="4496"/>
                  </a:cubicBezTo>
                  <a:cubicBezTo>
                    <a:pt x="1735" y="4382"/>
                    <a:pt x="1552" y="4268"/>
                    <a:pt x="1347" y="4177"/>
                  </a:cubicBezTo>
                  <a:cubicBezTo>
                    <a:pt x="1552" y="4063"/>
                    <a:pt x="1780" y="3949"/>
                    <a:pt x="1986" y="3835"/>
                  </a:cubicBezTo>
                  <a:close/>
                  <a:moveTo>
                    <a:pt x="12805" y="3926"/>
                  </a:moveTo>
                  <a:lnTo>
                    <a:pt x="13376" y="4245"/>
                  </a:lnTo>
                  <a:cubicBezTo>
                    <a:pt x="13147" y="4359"/>
                    <a:pt x="12942" y="4474"/>
                    <a:pt x="12714" y="4588"/>
                  </a:cubicBezTo>
                  <a:lnTo>
                    <a:pt x="12189" y="4291"/>
                  </a:lnTo>
                  <a:cubicBezTo>
                    <a:pt x="12394" y="4154"/>
                    <a:pt x="12600" y="4040"/>
                    <a:pt x="12805" y="3926"/>
                  </a:cubicBezTo>
                  <a:close/>
                  <a:moveTo>
                    <a:pt x="11458" y="3994"/>
                  </a:moveTo>
                  <a:lnTo>
                    <a:pt x="11504" y="4017"/>
                  </a:lnTo>
                  <a:lnTo>
                    <a:pt x="12006" y="4314"/>
                  </a:lnTo>
                  <a:cubicBezTo>
                    <a:pt x="11915" y="4359"/>
                    <a:pt x="11824" y="4405"/>
                    <a:pt x="11732" y="4451"/>
                  </a:cubicBezTo>
                  <a:lnTo>
                    <a:pt x="11436" y="4611"/>
                  </a:lnTo>
                  <a:lnTo>
                    <a:pt x="10933" y="4314"/>
                  </a:lnTo>
                  <a:lnTo>
                    <a:pt x="11116" y="4200"/>
                  </a:lnTo>
                  <a:cubicBezTo>
                    <a:pt x="11230" y="4131"/>
                    <a:pt x="11344" y="4063"/>
                    <a:pt x="11458" y="3994"/>
                  </a:cubicBezTo>
                  <a:close/>
                  <a:moveTo>
                    <a:pt x="10203" y="4040"/>
                  </a:moveTo>
                  <a:lnTo>
                    <a:pt x="10728" y="4337"/>
                  </a:lnTo>
                  <a:lnTo>
                    <a:pt x="10157" y="4633"/>
                  </a:lnTo>
                  <a:lnTo>
                    <a:pt x="10135" y="4611"/>
                  </a:lnTo>
                  <a:lnTo>
                    <a:pt x="9655" y="4337"/>
                  </a:lnTo>
                  <a:lnTo>
                    <a:pt x="10203" y="4040"/>
                  </a:lnTo>
                  <a:close/>
                  <a:moveTo>
                    <a:pt x="8948" y="4063"/>
                  </a:moveTo>
                  <a:lnTo>
                    <a:pt x="9450" y="4359"/>
                  </a:lnTo>
                  <a:lnTo>
                    <a:pt x="8879" y="4656"/>
                  </a:lnTo>
                  <a:lnTo>
                    <a:pt x="8377" y="4382"/>
                  </a:lnTo>
                  <a:lnTo>
                    <a:pt x="8948" y="4063"/>
                  </a:lnTo>
                  <a:close/>
                  <a:moveTo>
                    <a:pt x="7669" y="4086"/>
                  </a:moveTo>
                  <a:lnTo>
                    <a:pt x="8172" y="4382"/>
                  </a:lnTo>
                  <a:lnTo>
                    <a:pt x="8126" y="4405"/>
                  </a:lnTo>
                  <a:lnTo>
                    <a:pt x="7624" y="4702"/>
                  </a:lnTo>
                  <a:lnTo>
                    <a:pt x="7122" y="4405"/>
                  </a:lnTo>
                  <a:lnTo>
                    <a:pt x="7555" y="4154"/>
                  </a:lnTo>
                  <a:lnTo>
                    <a:pt x="7669" y="4086"/>
                  </a:lnTo>
                  <a:close/>
                  <a:moveTo>
                    <a:pt x="6414" y="4108"/>
                  </a:moveTo>
                  <a:lnTo>
                    <a:pt x="6916" y="4405"/>
                  </a:lnTo>
                  <a:lnTo>
                    <a:pt x="6346" y="4725"/>
                  </a:lnTo>
                  <a:lnTo>
                    <a:pt x="5821" y="4428"/>
                  </a:lnTo>
                  <a:lnTo>
                    <a:pt x="6414" y="4108"/>
                  </a:lnTo>
                  <a:close/>
                  <a:moveTo>
                    <a:pt x="5136" y="4131"/>
                  </a:moveTo>
                  <a:lnTo>
                    <a:pt x="5638" y="4428"/>
                  </a:lnTo>
                  <a:lnTo>
                    <a:pt x="5067" y="4748"/>
                  </a:lnTo>
                  <a:lnTo>
                    <a:pt x="4542" y="4451"/>
                  </a:lnTo>
                  <a:lnTo>
                    <a:pt x="5136" y="4131"/>
                  </a:lnTo>
                  <a:close/>
                  <a:moveTo>
                    <a:pt x="3858" y="4154"/>
                  </a:moveTo>
                  <a:cubicBezTo>
                    <a:pt x="3995" y="4223"/>
                    <a:pt x="4109" y="4314"/>
                    <a:pt x="4246" y="4382"/>
                  </a:cubicBezTo>
                  <a:lnTo>
                    <a:pt x="4383" y="4451"/>
                  </a:lnTo>
                  <a:cubicBezTo>
                    <a:pt x="4200" y="4565"/>
                    <a:pt x="3995" y="4679"/>
                    <a:pt x="3812" y="4793"/>
                  </a:cubicBezTo>
                  <a:lnTo>
                    <a:pt x="3561" y="4656"/>
                  </a:lnTo>
                  <a:cubicBezTo>
                    <a:pt x="3470" y="4588"/>
                    <a:pt x="3355" y="4542"/>
                    <a:pt x="3264" y="4474"/>
                  </a:cubicBezTo>
                  <a:cubicBezTo>
                    <a:pt x="3447" y="4382"/>
                    <a:pt x="3629" y="4291"/>
                    <a:pt x="3812" y="4177"/>
                  </a:cubicBezTo>
                  <a:lnTo>
                    <a:pt x="3858" y="4154"/>
                  </a:lnTo>
                  <a:close/>
                  <a:moveTo>
                    <a:pt x="2579" y="4177"/>
                  </a:moveTo>
                  <a:cubicBezTo>
                    <a:pt x="2762" y="4291"/>
                    <a:pt x="2945" y="4382"/>
                    <a:pt x="3127" y="4496"/>
                  </a:cubicBezTo>
                  <a:cubicBezTo>
                    <a:pt x="2945" y="4611"/>
                    <a:pt x="2739" y="4725"/>
                    <a:pt x="2557" y="4839"/>
                  </a:cubicBezTo>
                  <a:cubicBezTo>
                    <a:pt x="2351" y="4725"/>
                    <a:pt x="2169" y="4611"/>
                    <a:pt x="1963" y="4496"/>
                  </a:cubicBezTo>
                  <a:cubicBezTo>
                    <a:pt x="2169" y="4405"/>
                    <a:pt x="2374" y="4291"/>
                    <a:pt x="2579" y="4177"/>
                  </a:cubicBezTo>
                  <a:close/>
                  <a:moveTo>
                    <a:pt x="12075" y="4337"/>
                  </a:moveTo>
                  <a:lnTo>
                    <a:pt x="12623" y="4656"/>
                  </a:lnTo>
                  <a:cubicBezTo>
                    <a:pt x="12531" y="4702"/>
                    <a:pt x="12440" y="4748"/>
                    <a:pt x="12371" y="4793"/>
                  </a:cubicBezTo>
                  <a:lnTo>
                    <a:pt x="12052" y="4953"/>
                  </a:lnTo>
                  <a:lnTo>
                    <a:pt x="11527" y="4656"/>
                  </a:lnTo>
                  <a:lnTo>
                    <a:pt x="11755" y="4542"/>
                  </a:lnTo>
                  <a:cubicBezTo>
                    <a:pt x="11869" y="4474"/>
                    <a:pt x="11983" y="4405"/>
                    <a:pt x="12075" y="4337"/>
                  </a:cubicBezTo>
                  <a:close/>
                  <a:moveTo>
                    <a:pt x="13399" y="4268"/>
                  </a:moveTo>
                  <a:lnTo>
                    <a:pt x="13992" y="4588"/>
                  </a:lnTo>
                  <a:cubicBezTo>
                    <a:pt x="13764" y="4702"/>
                    <a:pt x="13558" y="4816"/>
                    <a:pt x="13330" y="4953"/>
                  </a:cubicBezTo>
                  <a:lnTo>
                    <a:pt x="12782" y="4633"/>
                  </a:lnTo>
                  <a:cubicBezTo>
                    <a:pt x="12988" y="4519"/>
                    <a:pt x="13193" y="4382"/>
                    <a:pt x="13399" y="4268"/>
                  </a:cubicBezTo>
                  <a:close/>
                  <a:moveTo>
                    <a:pt x="10819" y="4382"/>
                  </a:moveTo>
                  <a:lnTo>
                    <a:pt x="11321" y="4679"/>
                  </a:lnTo>
                  <a:lnTo>
                    <a:pt x="10774" y="4976"/>
                  </a:lnTo>
                  <a:lnTo>
                    <a:pt x="10271" y="4702"/>
                  </a:lnTo>
                  <a:lnTo>
                    <a:pt x="10819" y="4382"/>
                  </a:lnTo>
                  <a:close/>
                  <a:moveTo>
                    <a:pt x="9541" y="4405"/>
                  </a:moveTo>
                  <a:lnTo>
                    <a:pt x="10043" y="4702"/>
                  </a:lnTo>
                  <a:lnTo>
                    <a:pt x="9495" y="4999"/>
                  </a:lnTo>
                  <a:lnTo>
                    <a:pt x="9404" y="4953"/>
                  </a:lnTo>
                  <a:lnTo>
                    <a:pt x="8993" y="4725"/>
                  </a:lnTo>
                  <a:lnTo>
                    <a:pt x="9541" y="4405"/>
                  </a:lnTo>
                  <a:close/>
                  <a:moveTo>
                    <a:pt x="8286" y="4428"/>
                  </a:moveTo>
                  <a:lnTo>
                    <a:pt x="8788" y="4725"/>
                  </a:lnTo>
                  <a:lnTo>
                    <a:pt x="8628" y="4793"/>
                  </a:lnTo>
                  <a:lnTo>
                    <a:pt x="8217" y="5044"/>
                  </a:lnTo>
                  <a:lnTo>
                    <a:pt x="7715" y="4748"/>
                  </a:lnTo>
                  <a:lnTo>
                    <a:pt x="8194" y="4496"/>
                  </a:lnTo>
                  <a:lnTo>
                    <a:pt x="8286" y="4428"/>
                  </a:lnTo>
                  <a:close/>
                  <a:moveTo>
                    <a:pt x="7007" y="4474"/>
                  </a:moveTo>
                  <a:lnTo>
                    <a:pt x="7510" y="4748"/>
                  </a:lnTo>
                  <a:lnTo>
                    <a:pt x="6962" y="5067"/>
                  </a:lnTo>
                  <a:lnTo>
                    <a:pt x="6437" y="4770"/>
                  </a:lnTo>
                  <a:lnTo>
                    <a:pt x="7007" y="4474"/>
                  </a:lnTo>
                  <a:close/>
                  <a:moveTo>
                    <a:pt x="5729" y="4496"/>
                  </a:moveTo>
                  <a:lnTo>
                    <a:pt x="6254" y="4770"/>
                  </a:lnTo>
                  <a:lnTo>
                    <a:pt x="5706" y="5090"/>
                  </a:lnTo>
                  <a:lnTo>
                    <a:pt x="5684" y="5090"/>
                  </a:lnTo>
                  <a:lnTo>
                    <a:pt x="5159" y="4816"/>
                  </a:lnTo>
                  <a:lnTo>
                    <a:pt x="5729" y="4496"/>
                  </a:lnTo>
                  <a:close/>
                  <a:moveTo>
                    <a:pt x="4474" y="4519"/>
                  </a:moveTo>
                  <a:lnTo>
                    <a:pt x="4976" y="4816"/>
                  </a:lnTo>
                  <a:cubicBezTo>
                    <a:pt x="4793" y="4907"/>
                    <a:pt x="4611" y="5021"/>
                    <a:pt x="4428" y="5136"/>
                  </a:cubicBezTo>
                  <a:lnTo>
                    <a:pt x="3880" y="4816"/>
                  </a:lnTo>
                  <a:cubicBezTo>
                    <a:pt x="4063" y="4725"/>
                    <a:pt x="4268" y="4611"/>
                    <a:pt x="4451" y="4519"/>
                  </a:cubicBezTo>
                  <a:close/>
                  <a:moveTo>
                    <a:pt x="3173" y="4519"/>
                  </a:moveTo>
                  <a:cubicBezTo>
                    <a:pt x="3287" y="4588"/>
                    <a:pt x="3401" y="4656"/>
                    <a:pt x="3515" y="4725"/>
                  </a:cubicBezTo>
                  <a:lnTo>
                    <a:pt x="3721" y="4839"/>
                  </a:lnTo>
                  <a:cubicBezTo>
                    <a:pt x="3538" y="4953"/>
                    <a:pt x="3355" y="5067"/>
                    <a:pt x="3173" y="5181"/>
                  </a:cubicBezTo>
                  <a:lnTo>
                    <a:pt x="3013" y="5090"/>
                  </a:lnTo>
                  <a:cubicBezTo>
                    <a:pt x="2876" y="5021"/>
                    <a:pt x="2716" y="4930"/>
                    <a:pt x="2579" y="4839"/>
                  </a:cubicBezTo>
                  <a:cubicBezTo>
                    <a:pt x="2785" y="4748"/>
                    <a:pt x="2990" y="4633"/>
                    <a:pt x="3173" y="4519"/>
                  </a:cubicBezTo>
                  <a:close/>
                  <a:moveTo>
                    <a:pt x="14015" y="4611"/>
                  </a:moveTo>
                  <a:lnTo>
                    <a:pt x="14540" y="4907"/>
                  </a:lnTo>
                  <a:cubicBezTo>
                    <a:pt x="14334" y="5021"/>
                    <a:pt x="14106" y="5136"/>
                    <a:pt x="13878" y="5273"/>
                  </a:cubicBezTo>
                  <a:lnTo>
                    <a:pt x="13399" y="4976"/>
                  </a:lnTo>
                  <a:cubicBezTo>
                    <a:pt x="13604" y="4862"/>
                    <a:pt x="13809" y="4725"/>
                    <a:pt x="14015" y="4611"/>
                  </a:cubicBezTo>
                  <a:close/>
                  <a:moveTo>
                    <a:pt x="12691" y="4702"/>
                  </a:moveTo>
                  <a:lnTo>
                    <a:pt x="13239" y="4999"/>
                  </a:lnTo>
                  <a:cubicBezTo>
                    <a:pt x="13102" y="5067"/>
                    <a:pt x="12965" y="5136"/>
                    <a:pt x="12828" y="5204"/>
                  </a:cubicBezTo>
                  <a:lnTo>
                    <a:pt x="12645" y="5318"/>
                  </a:lnTo>
                  <a:lnTo>
                    <a:pt x="12143" y="5021"/>
                  </a:lnTo>
                  <a:lnTo>
                    <a:pt x="12417" y="4862"/>
                  </a:lnTo>
                  <a:cubicBezTo>
                    <a:pt x="12508" y="4793"/>
                    <a:pt x="12600" y="4748"/>
                    <a:pt x="12691" y="4702"/>
                  </a:cubicBezTo>
                  <a:close/>
                  <a:moveTo>
                    <a:pt x="11436" y="4725"/>
                  </a:moveTo>
                  <a:lnTo>
                    <a:pt x="11938" y="5021"/>
                  </a:lnTo>
                  <a:lnTo>
                    <a:pt x="11390" y="5341"/>
                  </a:lnTo>
                  <a:lnTo>
                    <a:pt x="10865" y="5044"/>
                  </a:lnTo>
                  <a:lnTo>
                    <a:pt x="11436" y="4725"/>
                  </a:lnTo>
                  <a:close/>
                  <a:moveTo>
                    <a:pt x="10157" y="4748"/>
                  </a:moveTo>
                  <a:lnTo>
                    <a:pt x="10660" y="5044"/>
                  </a:lnTo>
                  <a:lnTo>
                    <a:pt x="10112" y="5364"/>
                  </a:lnTo>
                  <a:lnTo>
                    <a:pt x="9610" y="5067"/>
                  </a:lnTo>
                  <a:lnTo>
                    <a:pt x="10157" y="4748"/>
                  </a:lnTo>
                  <a:close/>
                  <a:moveTo>
                    <a:pt x="8879" y="4793"/>
                  </a:moveTo>
                  <a:lnTo>
                    <a:pt x="9358" y="5067"/>
                  </a:lnTo>
                  <a:lnTo>
                    <a:pt x="9381" y="5067"/>
                  </a:lnTo>
                  <a:lnTo>
                    <a:pt x="9267" y="5136"/>
                  </a:lnTo>
                  <a:lnTo>
                    <a:pt x="8834" y="5387"/>
                  </a:lnTo>
                  <a:lnTo>
                    <a:pt x="8697" y="5295"/>
                  </a:lnTo>
                  <a:lnTo>
                    <a:pt x="8331" y="5090"/>
                  </a:lnTo>
                  <a:lnTo>
                    <a:pt x="8697" y="4907"/>
                  </a:lnTo>
                  <a:lnTo>
                    <a:pt x="8879" y="4793"/>
                  </a:lnTo>
                  <a:close/>
                  <a:moveTo>
                    <a:pt x="7624" y="4816"/>
                  </a:moveTo>
                  <a:lnTo>
                    <a:pt x="8126" y="5090"/>
                  </a:lnTo>
                  <a:lnTo>
                    <a:pt x="7578" y="5409"/>
                  </a:lnTo>
                  <a:lnTo>
                    <a:pt x="7053" y="5113"/>
                  </a:lnTo>
                  <a:lnTo>
                    <a:pt x="7624" y="4816"/>
                  </a:lnTo>
                  <a:close/>
                  <a:moveTo>
                    <a:pt x="6346" y="4839"/>
                  </a:moveTo>
                  <a:lnTo>
                    <a:pt x="6848" y="5136"/>
                  </a:lnTo>
                  <a:lnTo>
                    <a:pt x="6346" y="5432"/>
                  </a:lnTo>
                  <a:cubicBezTo>
                    <a:pt x="6323" y="5432"/>
                    <a:pt x="6323" y="5432"/>
                    <a:pt x="6300" y="5455"/>
                  </a:cubicBezTo>
                  <a:lnTo>
                    <a:pt x="5775" y="5158"/>
                  </a:lnTo>
                  <a:lnTo>
                    <a:pt x="6346" y="4839"/>
                  </a:lnTo>
                  <a:close/>
                  <a:moveTo>
                    <a:pt x="5067" y="4862"/>
                  </a:moveTo>
                  <a:lnTo>
                    <a:pt x="5592" y="5158"/>
                  </a:lnTo>
                  <a:cubicBezTo>
                    <a:pt x="5410" y="5273"/>
                    <a:pt x="5227" y="5387"/>
                    <a:pt x="5045" y="5478"/>
                  </a:cubicBezTo>
                  <a:lnTo>
                    <a:pt x="4497" y="5181"/>
                  </a:lnTo>
                  <a:cubicBezTo>
                    <a:pt x="4679" y="5067"/>
                    <a:pt x="4885" y="4953"/>
                    <a:pt x="5067" y="4862"/>
                  </a:cubicBezTo>
                  <a:close/>
                  <a:moveTo>
                    <a:pt x="3789" y="4884"/>
                  </a:moveTo>
                  <a:lnTo>
                    <a:pt x="4337" y="5204"/>
                  </a:lnTo>
                  <a:cubicBezTo>
                    <a:pt x="4154" y="5295"/>
                    <a:pt x="3972" y="5409"/>
                    <a:pt x="3789" y="5524"/>
                  </a:cubicBezTo>
                  <a:lnTo>
                    <a:pt x="3196" y="5181"/>
                  </a:lnTo>
                  <a:cubicBezTo>
                    <a:pt x="3401" y="5090"/>
                    <a:pt x="3584" y="4976"/>
                    <a:pt x="3789" y="4884"/>
                  </a:cubicBezTo>
                  <a:close/>
                  <a:moveTo>
                    <a:pt x="14563" y="4930"/>
                  </a:moveTo>
                  <a:lnTo>
                    <a:pt x="15110" y="5227"/>
                  </a:lnTo>
                  <a:cubicBezTo>
                    <a:pt x="15133" y="5227"/>
                    <a:pt x="15133" y="5250"/>
                    <a:pt x="15156" y="5250"/>
                  </a:cubicBezTo>
                  <a:cubicBezTo>
                    <a:pt x="14928" y="5364"/>
                    <a:pt x="14722" y="5501"/>
                    <a:pt x="14494" y="5615"/>
                  </a:cubicBezTo>
                  <a:lnTo>
                    <a:pt x="13946" y="5295"/>
                  </a:lnTo>
                  <a:cubicBezTo>
                    <a:pt x="14152" y="5181"/>
                    <a:pt x="14357" y="5044"/>
                    <a:pt x="14563" y="4930"/>
                  </a:cubicBezTo>
                  <a:close/>
                  <a:moveTo>
                    <a:pt x="13307" y="5044"/>
                  </a:moveTo>
                  <a:lnTo>
                    <a:pt x="13787" y="5318"/>
                  </a:lnTo>
                  <a:cubicBezTo>
                    <a:pt x="13627" y="5409"/>
                    <a:pt x="13444" y="5501"/>
                    <a:pt x="13284" y="5592"/>
                  </a:cubicBezTo>
                  <a:lnTo>
                    <a:pt x="13216" y="5638"/>
                  </a:lnTo>
                  <a:lnTo>
                    <a:pt x="12737" y="5364"/>
                  </a:lnTo>
                  <a:lnTo>
                    <a:pt x="12874" y="5295"/>
                  </a:lnTo>
                  <a:cubicBezTo>
                    <a:pt x="13011" y="5204"/>
                    <a:pt x="13147" y="5113"/>
                    <a:pt x="13307" y="5044"/>
                  </a:cubicBezTo>
                  <a:close/>
                  <a:moveTo>
                    <a:pt x="12029" y="5067"/>
                  </a:moveTo>
                  <a:lnTo>
                    <a:pt x="12554" y="5364"/>
                  </a:lnTo>
                  <a:lnTo>
                    <a:pt x="11983" y="5683"/>
                  </a:lnTo>
                  <a:lnTo>
                    <a:pt x="11481" y="5387"/>
                  </a:lnTo>
                  <a:lnTo>
                    <a:pt x="12029" y="5067"/>
                  </a:lnTo>
                  <a:close/>
                  <a:moveTo>
                    <a:pt x="10774" y="5113"/>
                  </a:moveTo>
                  <a:lnTo>
                    <a:pt x="11276" y="5387"/>
                  </a:lnTo>
                  <a:lnTo>
                    <a:pt x="10705" y="5706"/>
                  </a:lnTo>
                  <a:lnTo>
                    <a:pt x="10226" y="5409"/>
                  </a:lnTo>
                  <a:lnTo>
                    <a:pt x="10774" y="5113"/>
                  </a:lnTo>
                  <a:close/>
                  <a:moveTo>
                    <a:pt x="9495" y="5136"/>
                  </a:moveTo>
                  <a:lnTo>
                    <a:pt x="9998" y="5409"/>
                  </a:lnTo>
                  <a:lnTo>
                    <a:pt x="9906" y="5455"/>
                  </a:lnTo>
                  <a:lnTo>
                    <a:pt x="9450" y="5729"/>
                  </a:lnTo>
                  <a:lnTo>
                    <a:pt x="8948" y="5455"/>
                  </a:lnTo>
                  <a:lnTo>
                    <a:pt x="9336" y="5227"/>
                  </a:lnTo>
                  <a:lnTo>
                    <a:pt x="9495" y="5136"/>
                  </a:lnTo>
                  <a:close/>
                  <a:moveTo>
                    <a:pt x="8217" y="5158"/>
                  </a:moveTo>
                  <a:lnTo>
                    <a:pt x="8651" y="5409"/>
                  </a:lnTo>
                  <a:lnTo>
                    <a:pt x="8719" y="5455"/>
                  </a:lnTo>
                  <a:lnTo>
                    <a:pt x="8172" y="5752"/>
                  </a:lnTo>
                  <a:lnTo>
                    <a:pt x="7989" y="5661"/>
                  </a:lnTo>
                  <a:lnTo>
                    <a:pt x="7669" y="5478"/>
                  </a:lnTo>
                  <a:lnTo>
                    <a:pt x="8217" y="5158"/>
                  </a:lnTo>
                  <a:close/>
                  <a:moveTo>
                    <a:pt x="6939" y="5181"/>
                  </a:moveTo>
                  <a:lnTo>
                    <a:pt x="7464" y="5478"/>
                  </a:lnTo>
                  <a:lnTo>
                    <a:pt x="6916" y="5797"/>
                  </a:lnTo>
                  <a:lnTo>
                    <a:pt x="6391" y="5501"/>
                  </a:lnTo>
                  <a:lnTo>
                    <a:pt x="6939" y="5181"/>
                  </a:lnTo>
                  <a:close/>
                  <a:moveTo>
                    <a:pt x="5684" y="5204"/>
                  </a:moveTo>
                  <a:lnTo>
                    <a:pt x="6209" y="5501"/>
                  </a:lnTo>
                  <a:cubicBezTo>
                    <a:pt x="6026" y="5615"/>
                    <a:pt x="5843" y="5729"/>
                    <a:pt x="5661" y="5820"/>
                  </a:cubicBezTo>
                  <a:lnTo>
                    <a:pt x="5090" y="5524"/>
                  </a:lnTo>
                  <a:cubicBezTo>
                    <a:pt x="5296" y="5409"/>
                    <a:pt x="5478" y="5318"/>
                    <a:pt x="5684" y="5204"/>
                  </a:cubicBezTo>
                  <a:close/>
                  <a:moveTo>
                    <a:pt x="4383" y="5227"/>
                  </a:moveTo>
                  <a:lnTo>
                    <a:pt x="4953" y="5546"/>
                  </a:lnTo>
                  <a:cubicBezTo>
                    <a:pt x="4771" y="5661"/>
                    <a:pt x="4565" y="5752"/>
                    <a:pt x="4383" y="5866"/>
                  </a:cubicBezTo>
                  <a:lnTo>
                    <a:pt x="3812" y="5546"/>
                  </a:lnTo>
                  <a:cubicBezTo>
                    <a:pt x="3995" y="5432"/>
                    <a:pt x="4200" y="5318"/>
                    <a:pt x="4383" y="5227"/>
                  </a:cubicBezTo>
                  <a:close/>
                  <a:moveTo>
                    <a:pt x="15179" y="5273"/>
                  </a:moveTo>
                  <a:cubicBezTo>
                    <a:pt x="15384" y="5387"/>
                    <a:pt x="15590" y="5478"/>
                    <a:pt x="15772" y="5592"/>
                  </a:cubicBezTo>
                  <a:cubicBezTo>
                    <a:pt x="15544" y="5706"/>
                    <a:pt x="15316" y="5843"/>
                    <a:pt x="15088" y="5957"/>
                  </a:cubicBezTo>
                  <a:cubicBezTo>
                    <a:pt x="14905" y="5866"/>
                    <a:pt x="14745" y="5752"/>
                    <a:pt x="14563" y="5638"/>
                  </a:cubicBezTo>
                  <a:cubicBezTo>
                    <a:pt x="14768" y="5524"/>
                    <a:pt x="14974" y="5387"/>
                    <a:pt x="15179" y="5273"/>
                  </a:cubicBezTo>
                  <a:close/>
                  <a:moveTo>
                    <a:pt x="13855" y="5341"/>
                  </a:moveTo>
                  <a:lnTo>
                    <a:pt x="14403" y="5661"/>
                  </a:lnTo>
                  <a:cubicBezTo>
                    <a:pt x="14243" y="5752"/>
                    <a:pt x="14083" y="5843"/>
                    <a:pt x="13924" y="5912"/>
                  </a:cubicBezTo>
                  <a:lnTo>
                    <a:pt x="13809" y="5980"/>
                  </a:lnTo>
                  <a:lnTo>
                    <a:pt x="13307" y="5683"/>
                  </a:lnTo>
                  <a:lnTo>
                    <a:pt x="13307" y="5661"/>
                  </a:lnTo>
                  <a:cubicBezTo>
                    <a:pt x="13490" y="5569"/>
                    <a:pt x="13672" y="5455"/>
                    <a:pt x="13855" y="5341"/>
                  </a:cubicBezTo>
                  <a:close/>
                  <a:moveTo>
                    <a:pt x="12645" y="5409"/>
                  </a:moveTo>
                  <a:lnTo>
                    <a:pt x="13125" y="5683"/>
                  </a:lnTo>
                  <a:lnTo>
                    <a:pt x="12531" y="6003"/>
                  </a:lnTo>
                  <a:lnTo>
                    <a:pt x="12075" y="5729"/>
                  </a:lnTo>
                  <a:lnTo>
                    <a:pt x="12645" y="5409"/>
                  </a:lnTo>
                  <a:close/>
                  <a:moveTo>
                    <a:pt x="11390" y="5455"/>
                  </a:moveTo>
                  <a:lnTo>
                    <a:pt x="11892" y="5729"/>
                  </a:lnTo>
                  <a:lnTo>
                    <a:pt x="11321" y="6049"/>
                  </a:lnTo>
                  <a:lnTo>
                    <a:pt x="10819" y="5775"/>
                  </a:lnTo>
                  <a:lnTo>
                    <a:pt x="11390" y="5455"/>
                  </a:lnTo>
                  <a:close/>
                  <a:moveTo>
                    <a:pt x="10112" y="5478"/>
                  </a:moveTo>
                  <a:lnTo>
                    <a:pt x="10614" y="5752"/>
                  </a:lnTo>
                  <a:lnTo>
                    <a:pt x="10568" y="5797"/>
                  </a:lnTo>
                  <a:lnTo>
                    <a:pt x="10043" y="6071"/>
                  </a:lnTo>
                  <a:lnTo>
                    <a:pt x="9541" y="5797"/>
                  </a:lnTo>
                  <a:lnTo>
                    <a:pt x="9975" y="5569"/>
                  </a:lnTo>
                  <a:lnTo>
                    <a:pt x="10112" y="5478"/>
                  </a:lnTo>
                  <a:close/>
                  <a:moveTo>
                    <a:pt x="8834" y="5501"/>
                  </a:moveTo>
                  <a:lnTo>
                    <a:pt x="9336" y="5797"/>
                  </a:lnTo>
                  <a:lnTo>
                    <a:pt x="8788" y="6117"/>
                  </a:lnTo>
                  <a:lnTo>
                    <a:pt x="8286" y="5820"/>
                  </a:lnTo>
                  <a:lnTo>
                    <a:pt x="8834" y="5501"/>
                  </a:lnTo>
                  <a:close/>
                  <a:moveTo>
                    <a:pt x="7555" y="5524"/>
                  </a:moveTo>
                  <a:lnTo>
                    <a:pt x="7943" y="5752"/>
                  </a:lnTo>
                  <a:lnTo>
                    <a:pt x="8057" y="5820"/>
                  </a:lnTo>
                  <a:lnTo>
                    <a:pt x="7510" y="6140"/>
                  </a:lnTo>
                  <a:lnTo>
                    <a:pt x="7281" y="6003"/>
                  </a:lnTo>
                  <a:lnTo>
                    <a:pt x="7007" y="5843"/>
                  </a:lnTo>
                  <a:lnTo>
                    <a:pt x="7555" y="5524"/>
                  </a:lnTo>
                  <a:close/>
                  <a:moveTo>
                    <a:pt x="6277" y="5546"/>
                  </a:moveTo>
                  <a:lnTo>
                    <a:pt x="6802" y="5843"/>
                  </a:lnTo>
                  <a:cubicBezTo>
                    <a:pt x="6619" y="5957"/>
                    <a:pt x="6437" y="6071"/>
                    <a:pt x="6254" y="6163"/>
                  </a:cubicBezTo>
                  <a:lnTo>
                    <a:pt x="5706" y="5866"/>
                  </a:lnTo>
                  <a:cubicBezTo>
                    <a:pt x="5889" y="5752"/>
                    <a:pt x="6094" y="5661"/>
                    <a:pt x="6277" y="5546"/>
                  </a:cubicBezTo>
                  <a:close/>
                  <a:moveTo>
                    <a:pt x="4999" y="5569"/>
                  </a:moveTo>
                  <a:lnTo>
                    <a:pt x="5547" y="5889"/>
                  </a:lnTo>
                  <a:cubicBezTo>
                    <a:pt x="5364" y="6003"/>
                    <a:pt x="5181" y="6094"/>
                    <a:pt x="4999" y="6208"/>
                  </a:cubicBezTo>
                  <a:lnTo>
                    <a:pt x="4405" y="5889"/>
                  </a:lnTo>
                  <a:cubicBezTo>
                    <a:pt x="4611" y="5775"/>
                    <a:pt x="4793" y="5683"/>
                    <a:pt x="4999" y="5569"/>
                  </a:cubicBezTo>
                  <a:close/>
                  <a:moveTo>
                    <a:pt x="14494" y="5706"/>
                  </a:moveTo>
                  <a:cubicBezTo>
                    <a:pt x="14677" y="5797"/>
                    <a:pt x="14837" y="5912"/>
                    <a:pt x="15019" y="6003"/>
                  </a:cubicBezTo>
                  <a:cubicBezTo>
                    <a:pt x="14859" y="6094"/>
                    <a:pt x="14700" y="6163"/>
                    <a:pt x="14563" y="6254"/>
                  </a:cubicBezTo>
                  <a:lnTo>
                    <a:pt x="14426" y="6322"/>
                  </a:lnTo>
                  <a:cubicBezTo>
                    <a:pt x="14243" y="6231"/>
                    <a:pt x="14083" y="6117"/>
                    <a:pt x="13901" y="6026"/>
                  </a:cubicBezTo>
                  <a:lnTo>
                    <a:pt x="13969" y="6003"/>
                  </a:lnTo>
                  <a:cubicBezTo>
                    <a:pt x="14129" y="5889"/>
                    <a:pt x="14289" y="5797"/>
                    <a:pt x="14471" y="5706"/>
                  </a:cubicBezTo>
                  <a:close/>
                  <a:moveTo>
                    <a:pt x="15795" y="5615"/>
                  </a:moveTo>
                  <a:cubicBezTo>
                    <a:pt x="16001" y="5729"/>
                    <a:pt x="16206" y="5820"/>
                    <a:pt x="16389" y="5934"/>
                  </a:cubicBezTo>
                  <a:cubicBezTo>
                    <a:pt x="16160" y="6071"/>
                    <a:pt x="15932" y="6186"/>
                    <a:pt x="15704" y="6322"/>
                  </a:cubicBezTo>
                  <a:cubicBezTo>
                    <a:pt x="15521" y="6208"/>
                    <a:pt x="15339" y="6094"/>
                    <a:pt x="15156" y="6003"/>
                  </a:cubicBezTo>
                  <a:cubicBezTo>
                    <a:pt x="15362" y="5866"/>
                    <a:pt x="15590" y="5752"/>
                    <a:pt x="15795" y="5615"/>
                  </a:cubicBezTo>
                  <a:close/>
                  <a:moveTo>
                    <a:pt x="13216" y="5729"/>
                  </a:moveTo>
                  <a:lnTo>
                    <a:pt x="13718" y="6026"/>
                  </a:lnTo>
                  <a:lnTo>
                    <a:pt x="13147" y="6345"/>
                  </a:lnTo>
                  <a:lnTo>
                    <a:pt x="13125" y="6322"/>
                  </a:lnTo>
                  <a:lnTo>
                    <a:pt x="12645" y="6049"/>
                  </a:lnTo>
                  <a:lnTo>
                    <a:pt x="13216" y="5729"/>
                  </a:lnTo>
                  <a:close/>
                  <a:moveTo>
                    <a:pt x="11983" y="5797"/>
                  </a:moveTo>
                  <a:lnTo>
                    <a:pt x="12440" y="6049"/>
                  </a:lnTo>
                  <a:lnTo>
                    <a:pt x="11869" y="6368"/>
                  </a:lnTo>
                  <a:lnTo>
                    <a:pt x="11436" y="6117"/>
                  </a:lnTo>
                  <a:lnTo>
                    <a:pt x="11983" y="5797"/>
                  </a:lnTo>
                  <a:close/>
                  <a:moveTo>
                    <a:pt x="10728" y="5820"/>
                  </a:moveTo>
                  <a:lnTo>
                    <a:pt x="11230" y="6117"/>
                  </a:lnTo>
                  <a:lnTo>
                    <a:pt x="11025" y="6208"/>
                  </a:lnTo>
                  <a:lnTo>
                    <a:pt x="10660" y="6437"/>
                  </a:lnTo>
                  <a:lnTo>
                    <a:pt x="10157" y="6140"/>
                  </a:lnTo>
                  <a:lnTo>
                    <a:pt x="10614" y="5889"/>
                  </a:lnTo>
                  <a:lnTo>
                    <a:pt x="10728" y="5820"/>
                  </a:lnTo>
                  <a:close/>
                  <a:moveTo>
                    <a:pt x="9450" y="5843"/>
                  </a:moveTo>
                  <a:lnTo>
                    <a:pt x="9952" y="6140"/>
                  </a:lnTo>
                  <a:lnTo>
                    <a:pt x="9381" y="6459"/>
                  </a:lnTo>
                  <a:lnTo>
                    <a:pt x="8879" y="6163"/>
                  </a:lnTo>
                  <a:lnTo>
                    <a:pt x="9450" y="5843"/>
                  </a:lnTo>
                  <a:close/>
                  <a:moveTo>
                    <a:pt x="8172" y="5889"/>
                  </a:moveTo>
                  <a:lnTo>
                    <a:pt x="8674" y="6163"/>
                  </a:lnTo>
                  <a:lnTo>
                    <a:pt x="8126" y="6482"/>
                  </a:lnTo>
                  <a:lnTo>
                    <a:pt x="7601" y="6186"/>
                  </a:lnTo>
                  <a:lnTo>
                    <a:pt x="8172" y="5889"/>
                  </a:lnTo>
                  <a:close/>
                  <a:moveTo>
                    <a:pt x="6893" y="5912"/>
                  </a:moveTo>
                  <a:lnTo>
                    <a:pt x="7236" y="6094"/>
                  </a:lnTo>
                  <a:lnTo>
                    <a:pt x="7418" y="6208"/>
                  </a:lnTo>
                  <a:cubicBezTo>
                    <a:pt x="7236" y="6300"/>
                    <a:pt x="7053" y="6414"/>
                    <a:pt x="6871" y="6528"/>
                  </a:cubicBezTo>
                  <a:lnTo>
                    <a:pt x="6574" y="6345"/>
                  </a:lnTo>
                  <a:lnTo>
                    <a:pt x="6323" y="6208"/>
                  </a:lnTo>
                  <a:cubicBezTo>
                    <a:pt x="6505" y="6094"/>
                    <a:pt x="6688" y="6003"/>
                    <a:pt x="6871" y="5912"/>
                  </a:cubicBezTo>
                  <a:close/>
                  <a:moveTo>
                    <a:pt x="5592" y="5912"/>
                  </a:moveTo>
                  <a:lnTo>
                    <a:pt x="6163" y="6231"/>
                  </a:lnTo>
                  <a:cubicBezTo>
                    <a:pt x="5980" y="6345"/>
                    <a:pt x="5798" y="6459"/>
                    <a:pt x="5615" y="6551"/>
                  </a:cubicBezTo>
                  <a:lnTo>
                    <a:pt x="5022" y="6231"/>
                  </a:lnTo>
                  <a:cubicBezTo>
                    <a:pt x="5227" y="6117"/>
                    <a:pt x="5410" y="6026"/>
                    <a:pt x="5592" y="5912"/>
                  </a:cubicBezTo>
                  <a:close/>
                  <a:moveTo>
                    <a:pt x="16412" y="5957"/>
                  </a:moveTo>
                  <a:cubicBezTo>
                    <a:pt x="16617" y="6071"/>
                    <a:pt x="16822" y="6163"/>
                    <a:pt x="17005" y="6277"/>
                  </a:cubicBezTo>
                  <a:cubicBezTo>
                    <a:pt x="16777" y="6414"/>
                    <a:pt x="16526" y="6528"/>
                    <a:pt x="16297" y="6665"/>
                  </a:cubicBezTo>
                  <a:cubicBezTo>
                    <a:pt x="16115" y="6551"/>
                    <a:pt x="15932" y="6459"/>
                    <a:pt x="15750" y="6345"/>
                  </a:cubicBezTo>
                  <a:cubicBezTo>
                    <a:pt x="15978" y="6208"/>
                    <a:pt x="16206" y="6094"/>
                    <a:pt x="16412" y="5957"/>
                  </a:cubicBezTo>
                  <a:close/>
                  <a:moveTo>
                    <a:pt x="15088" y="6026"/>
                  </a:moveTo>
                  <a:cubicBezTo>
                    <a:pt x="15270" y="6140"/>
                    <a:pt x="15453" y="6231"/>
                    <a:pt x="15635" y="6345"/>
                  </a:cubicBezTo>
                  <a:cubicBezTo>
                    <a:pt x="15498" y="6414"/>
                    <a:pt x="15339" y="6505"/>
                    <a:pt x="15202" y="6574"/>
                  </a:cubicBezTo>
                  <a:lnTo>
                    <a:pt x="15019" y="6688"/>
                  </a:lnTo>
                  <a:cubicBezTo>
                    <a:pt x="14837" y="6574"/>
                    <a:pt x="14677" y="6482"/>
                    <a:pt x="14494" y="6368"/>
                  </a:cubicBezTo>
                  <a:lnTo>
                    <a:pt x="14608" y="6322"/>
                  </a:lnTo>
                  <a:cubicBezTo>
                    <a:pt x="14768" y="6231"/>
                    <a:pt x="14928" y="6140"/>
                    <a:pt x="15088" y="6026"/>
                  </a:cubicBezTo>
                  <a:close/>
                  <a:moveTo>
                    <a:pt x="12554" y="6117"/>
                  </a:moveTo>
                  <a:lnTo>
                    <a:pt x="13056" y="6391"/>
                  </a:lnTo>
                  <a:lnTo>
                    <a:pt x="12486" y="6710"/>
                  </a:lnTo>
                  <a:cubicBezTo>
                    <a:pt x="12463" y="6710"/>
                    <a:pt x="12440" y="6688"/>
                    <a:pt x="12394" y="6688"/>
                  </a:cubicBezTo>
                  <a:lnTo>
                    <a:pt x="11983" y="6437"/>
                  </a:lnTo>
                  <a:lnTo>
                    <a:pt x="12554" y="6117"/>
                  </a:lnTo>
                  <a:close/>
                  <a:moveTo>
                    <a:pt x="13809" y="6071"/>
                  </a:moveTo>
                  <a:cubicBezTo>
                    <a:pt x="13992" y="6186"/>
                    <a:pt x="14175" y="6277"/>
                    <a:pt x="14334" y="6368"/>
                  </a:cubicBezTo>
                  <a:lnTo>
                    <a:pt x="13741" y="6710"/>
                  </a:lnTo>
                  <a:cubicBezTo>
                    <a:pt x="13581" y="6596"/>
                    <a:pt x="13421" y="6505"/>
                    <a:pt x="13239" y="6414"/>
                  </a:cubicBezTo>
                  <a:lnTo>
                    <a:pt x="13809" y="6071"/>
                  </a:lnTo>
                  <a:close/>
                  <a:moveTo>
                    <a:pt x="11321" y="6163"/>
                  </a:moveTo>
                  <a:lnTo>
                    <a:pt x="11778" y="6414"/>
                  </a:lnTo>
                  <a:lnTo>
                    <a:pt x="11458" y="6596"/>
                  </a:lnTo>
                  <a:lnTo>
                    <a:pt x="11207" y="6756"/>
                  </a:lnTo>
                  <a:lnTo>
                    <a:pt x="10774" y="6482"/>
                  </a:lnTo>
                  <a:lnTo>
                    <a:pt x="11070" y="6322"/>
                  </a:lnTo>
                  <a:lnTo>
                    <a:pt x="11321" y="6163"/>
                  </a:lnTo>
                  <a:close/>
                  <a:moveTo>
                    <a:pt x="10043" y="6186"/>
                  </a:moveTo>
                  <a:lnTo>
                    <a:pt x="10568" y="6482"/>
                  </a:lnTo>
                  <a:lnTo>
                    <a:pt x="9998" y="6802"/>
                  </a:lnTo>
                  <a:lnTo>
                    <a:pt x="9495" y="6505"/>
                  </a:lnTo>
                  <a:lnTo>
                    <a:pt x="10043" y="6186"/>
                  </a:lnTo>
                  <a:close/>
                  <a:moveTo>
                    <a:pt x="8765" y="6231"/>
                  </a:moveTo>
                  <a:lnTo>
                    <a:pt x="9290" y="6505"/>
                  </a:lnTo>
                  <a:lnTo>
                    <a:pt x="8765" y="6825"/>
                  </a:lnTo>
                  <a:lnTo>
                    <a:pt x="8742" y="6825"/>
                  </a:lnTo>
                  <a:lnTo>
                    <a:pt x="8217" y="6528"/>
                  </a:lnTo>
                  <a:lnTo>
                    <a:pt x="8765" y="6231"/>
                  </a:lnTo>
                  <a:close/>
                  <a:moveTo>
                    <a:pt x="7487" y="6254"/>
                  </a:moveTo>
                  <a:lnTo>
                    <a:pt x="8012" y="6551"/>
                  </a:lnTo>
                  <a:cubicBezTo>
                    <a:pt x="7829" y="6642"/>
                    <a:pt x="7669" y="6756"/>
                    <a:pt x="7487" y="6870"/>
                  </a:cubicBezTo>
                  <a:lnTo>
                    <a:pt x="6939" y="6551"/>
                  </a:lnTo>
                  <a:cubicBezTo>
                    <a:pt x="7122" y="6459"/>
                    <a:pt x="7304" y="6345"/>
                    <a:pt x="7487" y="6254"/>
                  </a:cubicBezTo>
                  <a:close/>
                  <a:moveTo>
                    <a:pt x="6209" y="6277"/>
                  </a:moveTo>
                  <a:lnTo>
                    <a:pt x="6505" y="6437"/>
                  </a:lnTo>
                  <a:lnTo>
                    <a:pt x="6756" y="6574"/>
                  </a:lnTo>
                  <a:cubicBezTo>
                    <a:pt x="6574" y="6688"/>
                    <a:pt x="6414" y="6802"/>
                    <a:pt x="6231" y="6893"/>
                  </a:cubicBezTo>
                  <a:lnTo>
                    <a:pt x="6026" y="6779"/>
                  </a:lnTo>
                  <a:lnTo>
                    <a:pt x="5638" y="6574"/>
                  </a:lnTo>
                  <a:cubicBezTo>
                    <a:pt x="5821" y="6459"/>
                    <a:pt x="6026" y="6368"/>
                    <a:pt x="6209" y="6277"/>
                  </a:cubicBezTo>
                  <a:close/>
                  <a:moveTo>
                    <a:pt x="17051" y="6300"/>
                  </a:moveTo>
                  <a:cubicBezTo>
                    <a:pt x="17233" y="6414"/>
                    <a:pt x="17439" y="6505"/>
                    <a:pt x="17621" y="6619"/>
                  </a:cubicBezTo>
                  <a:cubicBezTo>
                    <a:pt x="17370" y="6756"/>
                    <a:pt x="17142" y="6870"/>
                    <a:pt x="16891" y="7007"/>
                  </a:cubicBezTo>
                  <a:cubicBezTo>
                    <a:pt x="16708" y="6916"/>
                    <a:pt x="16526" y="6802"/>
                    <a:pt x="16366" y="6710"/>
                  </a:cubicBezTo>
                  <a:cubicBezTo>
                    <a:pt x="16594" y="6574"/>
                    <a:pt x="16822" y="6437"/>
                    <a:pt x="17051" y="6300"/>
                  </a:cubicBezTo>
                  <a:close/>
                  <a:moveTo>
                    <a:pt x="15704" y="6368"/>
                  </a:moveTo>
                  <a:cubicBezTo>
                    <a:pt x="15887" y="6482"/>
                    <a:pt x="16069" y="6574"/>
                    <a:pt x="16252" y="6688"/>
                  </a:cubicBezTo>
                  <a:cubicBezTo>
                    <a:pt x="16115" y="6756"/>
                    <a:pt x="15978" y="6825"/>
                    <a:pt x="15841" y="6916"/>
                  </a:cubicBezTo>
                  <a:lnTo>
                    <a:pt x="15613" y="7030"/>
                  </a:lnTo>
                  <a:cubicBezTo>
                    <a:pt x="15453" y="6939"/>
                    <a:pt x="15270" y="6825"/>
                    <a:pt x="15110" y="6733"/>
                  </a:cubicBezTo>
                  <a:lnTo>
                    <a:pt x="15247" y="6642"/>
                  </a:lnTo>
                  <a:cubicBezTo>
                    <a:pt x="15407" y="6574"/>
                    <a:pt x="15544" y="6459"/>
                    <a:pt x="15704" y="6368"/>
                  </a:cubicBezTo>
                  <a:close/>
                  <a:moveTo>
                    <a:pt x="14426" y="6414"/>
                  </a:moveTo>
                  <a:cubicBezTo>
                    <a:pt x="14608" y="6505"/>
                    <a:pt x="14791" y="6619"/>
                    <a:pt x="14974" y="6710"/>
                  </a:cubicBezTo>
                  <a:lnTo>
                    <a:pt x="14357" y="7053"/>
                  </a:lnTo>
                  <a:cubicBezTo>
                    <a:pt x="14175" y="6962"/>
                    <a:pt x="14015" y="6847"/>
                    <a:pt x="13855" y="6756"/>
                  </a:cubicBezTo>
                  <a:lnTo>
                    <a:pt x="14426" y="6414"/>
                  </a:lnTo>
                  <a:close/>
                  <a:moveTo>
                    <a:pt x="13170" y="6459"/>
                  </a:moveTo>
                  <a:cubicBezTo>
                    <a:pt x="13330" y="6551"/>
                    <a:pt x="13513" y="6642"/>
                    <a:pt x="13672" y="6733"/>
                  </a:cubicBezTo>
                  <a:lnTo>
                    <a:pt x="13079" y="7076"/>
                  </a:lnTo>
                  <a:cubicBezTo>
                    <a:pt x="12919" y="6984"/>
                    <a:pt x="12759" y="6870"/>
                    <a:pt x="12577" y="6779"/>
                  </a:cubicBezTo>
                  <a:lnTo>
                    <a:pt x="13170" y="6459"/>
                  </a:lnTo>
                  <a:close/>
                  <a:moveTo>
                    <a:pt x="11892" y="6482"/>
                  </a:moveTo>
                  <a:lnTo>
                    <a:pt x="12371" y="6756"/>
                  </a:lnTo>
                  <a:cubicBezTo>
                    <a:pt x="12371" y="6756"/>
                    <a:pt x="12371" y="6756"/>
                    <a:pt x="12394" y="6779"/>
                  </a:cubicBezTo>
                  <a:lnTo>
                    <a:pt x="12098" y="6916"/>
                  </a:lnTo>
                  <a:lnTo>
                    <a:pt x="11824" y="7099"/>
                  </a:lnTo>
                  <a:cubicBezTo>
                    <a:pt x="11778" y="7076"/>
                    <a:pt x="11732" y="7053"/>
                    <a:pt x="11687" y="7030"/>
                  </a:cubicBezTo>
                  <a:lnTo>
                    <a:pt x="11321" y="6802"/>
                  </a:lnTo>
                  <a:lnTo>
                    <a:pt x="11527" y="6688"/>
                  </a:lnTo>
                  <a:lnTo>
                    <a:pt x="11892" y="6482"/>
                  </a:lnTo>
                  <a:close/>
                  <a:moveTo>
                    <a:pt x="10660" y="6551"/>
                  </a:moveTo>
                  <a:lnTo>
                    <a:pt x="11116" y="6802"/>
                  </a:lnTo>
                  <a:lnTo>
                    <a:pt x="10545" y="7121"/>
                  </a:lnTo>
                  <a:lnTo>
                    <a:pt x="10089" y="6870"/>
                  </a:lnTo>
                  <a:lnTo>
                    <a:pt x="10660" y="6551"/>
                  </a:lnTo>
                  <a:close/>
                  <a:moveTo>
                    <a:pt x="9381" y="6574"/>
                  </a:moveTo>
                  <a:lnTo>
                    <a:pt x="9906" y="6847"/>
                  </a:lnTo>
                  <a:lnTo>
                    <a:pt x="9336" y="7190"/>
                  </a:lnTo>
                  <a:lnTo>
                    <a:pt x="8811" y="6893"/>
                  </a:lnTo>
                  <a:lnTo>
                    <a:pt x="9381" y="6574"/>
                  </a:lnTo>
                  <a:close/>
                  <a:moveTo>
                    <a:pt x="8103" y="6596"/>
                  </a:moveTo>
                  <a:lnTo>
                    <a:pt x="8628" y="6893"/>
                  </a:lnTo>
                  <a:cubicBezTo>
                    <a:pt x="8445" y="7007"/>
                    <a:pt x="8263" y="7099"/>
                    <a:pt x="8080" y="7213"/>
                  </a:cubicBezTo>
                  <a:lnTo>
                    <a:pt x="7532" y="6893"/>
                  </a:lnTo>
                  <a:cubicBezTo>
                    <a:pt x="7715" y="6802"/>
                    <a:pt x="7920" y="6688"/>
                    <a:pt x="8103" y="6596"/>
                  </a:cubicBezTo>
                  <a:close/>
                  <a:moveTo>
                    <a:pt x="6825" y="6619"/>
                  </a:moveTo>
                  <a:lnTo>
                    <a:pt x="7373" y="6939"/>
                  </a:lnTo>
                  <a:cubicBezTo>
                    <a:pt x="7190" y="7030"/>
                    <a:pt x="7007" y="7144"/>
                    <a:pt x="6825" y="7258"/>
                  </a:cubicBezTo>
                  <a:lnTo>
                    <a:pt x="6254" y="6916"/>
                  </a:lnTo>
                  <a:cubicBezTo>
                    <a:pt x="6437" y="6825"/>
                    <a:pt x="6619" y="6710"/>
                    <a:pt x="6825" y="6619"/>
                  </a:cubicBezTo>
                  <a:close/>
                  <a:moveTo>
                    <a:pt x="16320" y="6710"/>
                  </a:moveTo>
                  <a:cubicBezTo>
                    <a:pt x="16503" y="6825"/>
                    <a:pt x="16685" y="6916"/>
                    <a:pt x="16868" y="7030"/>
                  </a:cubicBezTo>
                  <a:cubicBezTo>
                    <a:pt x="16731" y="7099"/>
                    <a:pt x="16617" y="7167"/>
                    <a:pt x="16480" y="7235"/>
                  </a:cubicBezTo>
                  <a:lnTo>
                    <a:pt x="16206" y="7372"/>
                  </a:lnTo>
                  <a:cubicBezTo>
                    <a:pt x="16046" y="7281"/>
                    <a:pt x="15864" y="7190"/>
                    <a:pt x="15704" y="7076"/>
                  </a:cubicBezTo>
                  <a:lnTo>
                    <a:pt x="15887" y="6984"/>
                  </a:lnTo>
                  <a:cubicBezTo>
                    <a:pt x="16023" y="6893"/>
                    <a:pt x="16183" y="6802"/>
                    <a:pt x="16320" y="6710"/>
                  </a:cubicBezTo>
                  <a:close/>
                  <a:moveTo>
                    <a:pt x="15065" y="6756"/>
                  </a:moveTo>
                  <a:cubicBezTo>
                    <a:pt x="15225" y="6847"/>
                    <a:pt x="15407" y="6962"/>
                    <a:pt x="15590" y="7053"/>
                  </a:cubicBezTo>
                  <a:lnTo>
                    <a:pt x="14951" y="7395"/>
                  </a:lnTo>
                  <a:cubicBezTo>
                    <a:pt x="14791" y="7304"/>
                    <a:pt x="14608" y="7213"/>
                    <a:pt x="14449" y="7099"/>
                  </a:cubicBezTo>
                  <a:lnTo>
                    <a:pt x="15065" y="6756"/>
                  </a:lnTo>
                  <a:close/>
                  <a:moveTo>
                    <a:pt x="13787" y="6802"/>
                  </a:moveTo>
                  <a:cubicBezTo>
                    <a:pt x="13946" y="6893"/>
                    <a:pt x="14129" y="6984"/>
                    <a:pt x="14289" y="7076"/>
                  </a:cubicBezTo>
                  <a:lnTo>
                    <a:pt x="13672" y="7418"/>
                  </a:lnTo>
                  <a:cubicBezTo>
                    <a:pt x="13513" y="7327"/>
                    <a:pt x="13353" y="7235"/>
                    <a:pt x="13193" y="7144"/>
                  </a:cubicBezTo>
                  <a:lnTo>
                    <a:pt x="13787" y="6802"/>
                  </a:lnTo>
                  <a:close/>
                  <a:moveTo>
                    <a:pt x="12508" y="6825"/>
                  </a:moveTo>
                  <a:cubicBezTo>
                    <a:pt x="12668" y="6916"/>
                    <a:pt x="12851" y="7007"/>
                    <a:pt x="13011" y="7099"/>
                  </a:cubicBezTo>
                  <a:lnTo>
                    <a:pt x="12759" y="7258"/>
                  </a:lnTo>
                  <a:lnTo>
                    <a:pt x="12417" y="7441"/>
                  </a:lnTo>
                  <a:cubicBezTo>
                    <a:pt x="12257" y="7350"/>
                    <a:pt x="12098" y="7258"/>
                    <a:pt x="11915" y="7167"/>
                  </a:cubicBezTo>
                  <a:lnTo>
                    <a:pt x="12166" y="7030"/>
                  </a:lnTo>
                  <a:lnTo>
                    <a:pt x="12508" y="6825"/>
                  </a:lnTo>
                  <a:close/>
                  <a:moveTo>
                    <a:pt x="11230" y="6847"/>
                  </a:moveTo>
                  <a:lnTo>
                    <a:pt x="11641" y="7099"/>
                  </a:lnTo>
                  <a:cubicBezTo>
                    <a:pt x="11687" y="7121"/>
                    <a:pt x="11709" y="7121"/>
                    <a:pt x="11732" y="7144"/>
                  </a:cubicBezTo>
                  <a:lnTo>
                    <a:pt x="11162" y="7464"/>
                  </a:lnTo>
                  <a:cubicBezTo>
                    <a:pt x="11093" y="7441"/>
                    <a:pt x="11048" y="7395"/>
                    <a:pt x="10979" y="7372"/>
                  </a:cubicBezTo>
                  <a:lnTo>
                    <a:pt x="10660" y="7190"/>
                  </a:lnTo>
                  <a:lnTo>
                    <a:pt x="11230" y="6847"/>
                  </a:lnTo>
                  <a:close/>
                  <a:moveTo>
                    <a:pt x="9998" y="6916"/>
                  </a:moveTo>
                  <a:lnTo>
                    <a:pt x="10454" y="7167"/>
                  </a:lnTo>
                  <a:lnTo>
                    <a:pt x="9883" y="7509"/>
                  </a:lnTo>
                  <a:lnTo>
                    <a:pt x="9427" y="7235"/>
                  </a:lnTo>
                  <a:lnTo>
                    <a:pt x="9998" y="6916"/>
                  </a:lnTo>
                  <a:close/>
                  <a:moveTo>
                    <a:pt x="8719" y="6939"/>
                  </a:moveTo>
                  <a:lnTo>
                    <a:pt x="9244" y="7235"/>
                  </a:lnTo>
                  <a:lnTo>
                    <a:pt x="9222" y="7235"/>
                  </a:lnTo>
                  <a:cubicBezTo>
                    <a:pt x="9039" y="7350"/>
                    <a:pt x="8879" y="7464"/>
                    <a:pt x="8697" y="7555"/>
                  </a:cubicBezTo>
                  <a:lnTo>
                    <a:pt x="8149" y="7258"/>
                  </a:lnTo>
                  <a:cubicBezTo>
                    <a:pt x="8331" y="7144"/>
                    <a:pt x="8514" y="7053"/>
                    <a:pt x="8719" y="6939"/>
                  </a:cubicBezTo>
                  <a:close/>
                  <a:moveTo>
                    <a:pt x="7418" y="6962"/>
                  </a:moveTo>
                  <a:lnTo>
                    <a:pt x="7989" y="7281"/>
                  </a:lnTo>
                  <a:cubicBezTo>
                    <a:pt x="7806" y="7372"/>
                    <a:pt x="7624" y="7487"/>
                    <a:pt x="7441" y="7601"/>
                  </a:cubicBezTo>
                  <a:lnTo>
                    <a:pt x="6848" y="7258"/>
                  </a:lnTo>
                  <a:cubicBezTo>
                    <a:pt x="7053" y="7167"/>
                    <a:pt x="7236" y="7053"/>
                    <a:pt x="7418" y="6962"/>
                  </a:cubicBezTo>
                  <a:close/>
                  <a:moveTo>
                    <a:pt x="16297" y="7441"/>
                  </a:moveTo>
                  <a:lnTo>
                    <a:pt x="16297" y="7441"/>
                  </a:lnTo>
                  <a:cubicBezTo>
                    <a:pt x="16457" y="7532"/>
                    <a:pt x="16640" y="7624"/>
                    <a:pt x="16800" y="7738"/>
                  </a:cubicBezTo>
                  <a:cubicBezTo>
                    <a:pt x="16640" y="7624"/>
                    <a:pt x="16480" y="7532"/>
                    <a:pt x="16297" y="7441"/>
                  </a:cubicBezTo>
                  <a:close/>
                  <a:moveTo>
                    <a:pt x="15681" y="7099"/>
                  </a:moveTo>
                  <a:cubicBezTo>
                    <a:pt x="15841" y="7190"/>
                    <a:pt x="16023" y="7304"/>
                    <a:pt x="16206" y="7395"/>
                  </a:cubicBezTo>
                  <a:lnTo>
                    <a:pt x="15544" y="7760"/>
                  </a:lnTo>
                  <a:cubicBezTo>
                    <a:pt x="15384" y="7646"/>
                    <a:pt x="15202" y="7555"/>
                    <a:pt x="15042" y="7464"/>
                  </a:cubicBezTo>
                  <a:lnTo>
                    <a:pt x="15681" y="7099"/>
                  </a:lnTo>
                  <a:close/>
                  <a:moveTo>
                    <a:pt x="14403" y="7144"/>
                  </a:moveTo>
                  <a:cubicBezTo>
                    <a:pt x="14563" y="7235"/>
                    <a:pt x="14745" y="7327"/>
                    <a:pt x="14905" y="7418"/>
                  </a:cubicBezTo>
                  <a:lnTo>
                    <a:pt x="14289" y="7783"/>
                  </a:lnTo>
                  <a:cubicBezTo>
                    <a:pt x="14106" y="7669"/>
                    <a:pt x="13946" y="7578"/>
                    <a:pt x="13787" y="7487"/>
                  </a:cubicBezTo>
                  <a:lnTo>
                    <a:pt x="14403" y="7144"/>
                  </a:lnTo>
                  <a:close/>
                  <a:moveTo>
                    <a:pt x="13125" y="7167"/>
                  </a:moveTo>
                  <a:cubicBezTo>
                    <a:pt x="13284" y="7258"/>
                    <a:pt x="13467" y="7350"/>
                    <a:pt x="13627" y="7441"/>
                  </a:cubicBezTo>
                  <a:lnTo>
                    <a:pt x="13399" y="7578"/>
                  </a:lnTo>
                  <a:lnTo>
                    <a:pt x="13011" y="7806"/>
                  </a:lnTo>
                  <a:cubicBezTo>
                    <a:pt x="12851" y="7692"/>
                    <a:pt x="12691" y="7601"/>
                    <a:pt x="12531" y="7509"/>
                  </a:cubicBezTo>
                  <a:lnTo>
                    <a:pt x="12805" y="7350"/>
                  </a:lnTo>
                  <a:lnTo>
                    <a:pt x="13125" y="7167"/>
                  </a:lnTo>
                  <a:close/>
                  <a:moveTo>
                    <a:pt x="11846" y="7213"/>
                  </a:moveTo>
                  <a:cubicBezTo>
                    <a:pt x="12006" y="7304"/>
                    <a:pt x="12189" y="7395"/>
                    <a:pt x="12349" y="7487"/>
                  </a:cubicBezTo>
                  <a:lnTo>
                    <a:pt x="11755" y="7829"/>
                  </a:lnTo>
                  <a:cubicBezTo>
                    <a:pt x="11595" y="7715"/>
                    <a:pt x="11413" y="7624"/>
                    <a:pt x="11253" y="7532"/>
                  </a:cubicBezTo>
                  <a:lnTo>
                    <a:pt x="11846" y="7213"/>
                  </a:lnTo>
                  <a:close/>
                  <a:moveTo>
                    <a:pt x="10568" y="7235"/>
                  </a:moveTo>
                  <a:lnTo>
                    <a:pt x="10933" y="7441"/>
                  </a:lnTo>
                  <a:cubicBezTo>
                    <a:pt x="10979" y="7464"/>
                    <a:pt x="11025" y="7487"/>
                    <a:pt x="11070" y="7509"/>
                  </a:cubicBezTo>
                  <a:lnTo>
                    <a:pt x="10500" y="7852"/>
                  </a:lnTo>
                  <a:cubicBezTo>
                    <a:pt x="10431" y="7806"/>
                    <a:pt x="10340" y="7760"/>
                    <a:pt x="10271" y="7715"/>
                  </a:cubicBezTo>
                  <a:lnTo>
                    <a:pt x="9975" y="7555"/>
                  </a:lnTo>
                  <a:lnTo>
                    <a:pt x="10568" y="7235"/>
                  </a:lnTo>
                  <a:close/>
                  <a:moveTo>
                    <a:pt x="9336" y="7281"/>
                  </a:moveTo>
                  <a:lnTo>
                    <a:pt x="9792" y="7555"/>
                  </a:lnTo>
                  <a:lnTo>
                    <a:pt x="9678" y="7624"/>
                  </a:lnTo>
                  <a:cubicBezTo>
                    <a:pt x="9518" y="7715"/>
                    <a:pt x="9381" y="7806"/>
                    <a:pt x="9244" y="7875"/>
                  </a:cubicBezTo>
                  <a:lnTo>
                    <a:pt x="8742" y="7601"/>
                  </a:lnTo>
                  <a:cubicBezTo>
                    <a:pt x="8925" y="7509"/>
                    <a:pt x="9107" y="7418"/>
                    <a:pt x="9267" y="7327"/>
                  </a:cubicBezTo>
                  <a:lnTo>
                    <a:pt x="9336" y="7281"/>
                  </a:lnTo>
                  <a:close/>
                  <a:moveTo>
                    <a:pt x="8035" y="7304"/>
                  </a:moveTo>
                  <a:lnTo>
                    <a:pt x="8605" y="7624"/>
                  </a:lnTo>
                  <a:cubicBezTo>
                    <a:pt x="8400" y="7738"/>
                    <a:pt x="8217" y="7829"/>
                    <a:pt x="8035" y="7943"/>
                  </a:cubicBezTo>
                  <a:lnTo>
                    <a:pt x="7464" y="7601"/>
                  </a:lnTo>
                  <a:cubicBezTo>
                    <a:pt x="7647" y="7509"/>
                    <a:pt x="7852" y="7395"/>
                    <a:pt x="8035" y="7304"/>
                  </a:cubicBezTo>
                  <a:close/>
                  <a:moveTo>
                    <a:pt x="15019" y="7487"/>
                  </a:moveTo>
                  <a:cubicBezTo>
                    <a:pt x="15179" y="7578"/>
                    <a:pt x="15362" y="7669"/>
                    <a:pt x="15521" y="7760"/>
                  </a:cubicBezTo>
                  <a:lnTo>
                    <a:pt x="14882" y="8126"/>
                  </a:lnTo>
                  <a:cubicBezTo>
                    <a:pt x="14722" y="8034"/>
                    <a:pt x="14540" y="7943"/>
                    <a:pt x="14380" y="7829"/>
                  </a:cubicBezTo>
                  <a:lnTo>
                    <a:pt x="15019" y="7487"/>
                  </a:lnTo>
                  <a:close/>
                  <a:moveTo>
                    <a:pt x="13741" y="7509"/>
                  </a:moveTo>
                  <a:cubicBezTo>
                    <a:pt x="13901" y="7601"/>
                    <a:pt x="14083" y="7692"/>
                    <a:pt x="14243" y="7783"/>
                  </a:cubicBezTo>
                  <a:lnTo>
                    <a:pt x="14038" y="7920"/>
                  </a:lnTo>
                  <a:lnTo>
                    <a:pt x="13604" y="8148"/>
                  </a:lnTo>
                  <a:cubicBezTo>
                    <a:pt x="13444" y="8057"/>
                    <a:pt x="13284" y="7966"/>
                    <a:pt x="13125" y="7852"/>
                  </a:cubicBezTo>
                  <a:lnTo>
                    <a:pt x="13444" y="7669"/>
                  </a:lnTo>
                  <a:lnTo>
                    <a:pt x="13741" y="7509"/>
                  </a:lnTo>
                  <a:close/>
                  <a:moveTo>
                    <a:pt x="12463" y="7555"/>
                  </a:moveTo>
                  <a:cubicBezTo>
                    <a:pt x="12623" y="7646"/>
                    <a:pt x="12805" y="7738"/>
                    <a:pt x="12965" y="7829"/>
                  </a:cubicBezTo>
                  <a:lnTo>
                    <a:pt x="12349" y="8171"/>
                  </a:lnTo>
                  <a:cubicBezTo>
                    <a:pt x="12189" y="8080"/>
                    <a:pt x="12029" y="7989"/>
                    <a:pt x="11846" y="7875"/>
                  </a:cubicBezTo>
                  <a:lnTo>
                    <a:pt x="12463" y="7555"/>
                  </a:lnTo>
                  <a:close/>
                  <a:moveTo>
                    <a:pt x="11162" y="7578"/>
                  </a:moveTo>
                  <a:cubicBezTo>
                    <a:pt x="11344" y="7669"/>
                    <a:pt x="11527" y="7760"/>
                    <a:pt x="11687" y="7852"/>
                  </a:cubicBezTo>
                  <a:lnTo>
                    <a:pt x="11093" y="8194"/>
                  </a:lnTo>
                  <a:cubicBezTo>
                    <a:pt x="10933" y="8103"/>
                    <a:pt x="10751" y="7989"/>
                    <a:pt x="10591" y="7897"/>
                  </a:cubicBezTo>
                  <a:lnTo>
                    <a:pt x="11162" y="7578"/>
                  </a:lnTo>
                  <a:close/>
                  <a:moveTo>
                    <a:pt x="9883" y="7601"/>
                  </a:moveTo>
                  <a:lnTo>
                    <a:pt x="10226" y="7783"/>
                  </a:lnTo>
                  <a:cubicBezTo>
                    <a:pt x="10294" y="7829"/>
                    <a:pt x="10363" y="7852"/>
                    <a:pt x="10408" y="7897"/>
                  </a:cubicBezTo>
                  <a:lnTo>
                    <a:pt x="10317" y="7943"/>
                  </a:lnTo>
                  <a:cubicBezTo>
                    <a:pt x="10157" y="8034"/>
                    <a:pt x="9998" y="8148"/>
                    <a:pt x="9838" y="8240"/>
                  </a:cubicBezTo>
                  <a:cubicBezTo>
                    <a:pt x="9747" y="8171"/>
                    <a:pt x="9655" y="8126"/>
                    <a:pt x="9564" y="8057"/>
                  </a:cubicBezTo>
                  <a:lnTo>
                    <a:pt x="9313" y="7920"/>
                  </a:lnTo>
                  <a:cubicBezTo>
                    <a:pt x="9450" y="7852"/>
                    <a:pt x="9587" y="7783"/>
                    <a:pt x="9724" y="7692"/>
                  </a:cubicBezTo>
                  <a:lnTo>
                    <a:pt x="9883" y="7601"/>
                  </a:lnTo>
                  <a:close/>
                  <a:moveTo>
                    <a:pt x="8651" y="7646"/>
                  </a:moveTo>
                  <a:lnTo>
                    <a:pt x="9153" y="7943"/>
                  </a:lnTo>
                  <a:cubicBezTo>
                    <a:pt x="8970" y="8034"/>
                    <a:pt x="8788" y="8148"/>
                    <a:pt x="8582" y="8263"/>
                  </a:cubicBezTo>
                  <a:lnTo>
                    <a:pt x="8080" y="7966"/>
                  </a:lnTo>
                  <a:cubicBezTo>
                    <a:pt x="8263" y="7852"/>
                    <a:pt x="8468" y="7760"/>
                    <a:pt x="8651" y="7646"/>
                  </a:cubicBezTo>
                  <a:close/>
                  <a:moveTo>
                    <a:pt x="14357" y="7852"/>
                  </a:moveTo>
                  <a:cubicBezTo>
                    <a:pt x="14517" y="7943"/>
                    <a:pt x="14700" y="8034"/>
                    <a:pt x="14859" y="8126"/>
                  </a:cubicBezTo>
                  <a:lnTo>
                    <a:pt x="14677" y="8240"/>
                  </a:lnTo>
                  <a:lnTo>
                    <a:pt x="14220" y="8491"/>
                  </a:lnTo>
                  <a:cubicBezTo>
                    <a:pt x="14060" y="8400"/>
                    <a:pt x="13878" y="8308"/>
                    <a:pt x="13718" y="8217"/>
                  </a:cubicBezTo>
                  <a:lnTo>
                    <a:pt x="14083" y="8012"/>
                  </a:lnTo>
                  <a:lnTo>
                    <a:pt x="14357" y="7852"/>
                  </a:lnTo>
                  <a:close/>
                  <a:moveTo>
                    <a:pt x="13079" y="7875"/>
                  </a:moveTo>
                  <a:cubicBezTo>
                    <a:pt x="13239" y="7989"/>
                    <a:pt x="13421" y="8080"/>
                    <a:pt x="13581" y="8171"/>
                  </a:cubicBezTo>
                  <a:lnTo>
                    <a:pt x="12965" y="8537"/>
                  </a:lnTo>
                  <a:cubicBezTo>
                    <a:pt x="12782" y="8422"/>
                    <a:pt x="12623" y="8331"/>
                    <a:pt x="12463" y="8240"/>
                  </a:cubicBezTo>
                  <a:lnTo>
                    <a:pt x="13079" y="7875"/>
                  </a:lnTo>
                  <a:close/>
                  <a:moveTo>
                    <a:pt x="11801" y="7920"/>
                  </a:moveTo>
                  <a:cubicBezTo>
                    <a:pt x="11961" y="8012"/>
                    <a:pt x="12143" y="8103"/>
                    <a:pt x="12303" y="8194"/>
                  </a:cubicBezTo>
                  <a:lnTo>
                    <a:pt x="11687" y="8559"/>
                  </a:lnTo>
                  <a:cubicBezTo>
                    <a:pt x="11527" y="8445"/>
                    <a:pt x="11344" y="8354"/>
                    <a:pt x="11185" y="8263"/>
                  </a:cubicBezTo>
                  <a:lnTo>
                    <a:pt x="11801" y="7920"/>
                  </a:lnTo>
                  <a:close/>
                  <a:moveTo>
                    <a:pt x="10500" y="7943"/>
                  </a:moveTo>
                  <a:cubicBezTo>
                    <a:pt x="10682" y="8034"/>
                    <a:pt x="10865" y="8148"/>
                    <a:pt x="11025" y="8240"/>
                  </a:cubicBezTo>
                  <a:lnTo>
                    <a:pt x="10956" y="8285"/>
                  </a:lnTo>
                  <a:cubicBezTo>
                    <a:pt x="10774" y="8377"/>
                    <a:pt x="10614" y="8491"/>
                    <a:pt x="10454" y="8582"/>
                  </a:cubicBezTo>
                  <a:cubicBezTo>
                    <a:pt x="10271" y="8468"/>
                    <a:pt x="10089" y="8377"/>
                    <a:pt x="9906" y="8263"/>
                  </a:cubicBezTo>
                  <a:cubicBezTo>
                    <a:pt x="10066" y="8194"/>
                    <a:pt x="10203" y="8103"/>
                    <a:pt x="10363" y="8034"/>
                  </a:cubicBezTo>
                  <a:lnTo>
                    <a:pt x="10500" y="7943"/>
                  </a:lnTo>
                  <a:close/>
                  <a:moveTo>
                    <a:pt x="9222" y="7966"/>
                  </a:moveTo>
                  <a:lnTo>
                    <a:pt x="9518" y="8148"/>
                  </a:lnTo>
                  <a:cubicBezTo>
                    <a:pt x="9610" y="8194"/>
                    <a:pt x="9678" y="8240"/>
                    <a:pt x="9769" y="8285"/>
                  </a:cubicBezTo>
                  <a:cubicBezTo>
                    <a:pt x="9587" y="8377"/>
                    <a:pt x="9381" y="8491"/>
                    <a:pt x="9199" y="8605"/>
                  </a:cubicBezTo>
                  <a:cubicBezTo>
                    <a:pt x="9130" y="8582"/>
                    <a:pt x="9085" y="8537"/>
                    <a:pt x="9016" y="8514"/>
                  </a:cubicBezTo>
                  <a:lnTo>
                    <a:pt x="8628" y="8285"/>
                  </a:lnTo>
                  <a:cubicBezTo>
                    <a:pt x="8834" y="8171"/>
                    <a:pt x="9016" y="8080"/>
                    <a:pt x="9222" y="7966"/>
                  </a:cubicBezTo>
                  <a:close/>
                  <a:moveTo>
                    <a:pt x="14312" y="8559"/>
                  </a:moveTo>
                  <a:lnTo>
                    <a:pt x="14312" y="8559"/>
                  </a:lnTo>
                  <a:cubicBezTo>
                    <a:pt x="14426" y="8628"/>
                    <a:pt x="14540" y="8696"/>
                    <a:pt x="14677" y="8765"/>
                  </a:cubicBezTo>
                  <a:cubicBezTo>
                    <a:pt x="14563" y="8696"/>
                    <a:pt x="14449" y="8628"/>
                    <a:pt x="14312" y="8559"/>
                  </a:cubicBezTo>
                  <a:close/>
                  <a:moveTo>
                    <a:pt x="13695" y="8217"/>
                  </a:moveTo>
                  <a:cubicBezTo>
                    <a:pt x="13855" y="8331"/>
                    <a:pt x="14038" y="8422"/>
                    <a:pt x="14197" y="8514"/>
                  </a:cubicBezTo>
                  <a:lnTo>
                    <a:pt x="13558" y="8879"/>
                  </a:lnTo>
                  <a:cubicBezTo>
                    <a:pt x="13399" y="8788"/>
                    <a:pt x="13216" y="8673"/>
                    <a:pt x="13056" y="8582"/>
                  </a:cubicBezTo>
                  <a:lnTo>
                    <a:pt x="13695" y="8217"/>
                  </a:lnTo>
                  <a:close/>
                  <a:moveTo>
                    <a:pt x="12417" y="8263"/>
                  </a:moveTo>
                  <a:cubicBezTo>
                    <a:pt x="12577" y="8354"/>
                    <a:pt x="12759" y="8445"/>
                    <a:pt x="12919" y="8537"/>
                  </a:cubicBezTo>
                  <a:lnTo>
                    <a:pt x="12303" y="8902"/>
                  </a:lnTo>
                  <a:cubicBezTo>
                    <a:pt x="12120" y="8810"/>
                    <a:pt x="11961" y="8696"/>
                    <a:pt x="11778" y="8605"/>
                  </a:cubicBezTo>
                  <a:lnTo>
                    <a:pt x="12417" y="8263"/>
                  </a:lnTo>
                  <a:close/>
                  <a:moveTo>
                    <a:pt x="11116" y="8285"/>
                  </a:moveTo>
                  <a:cubicBezTo>
                    <a:pt x="11299" y="8377"/>
                    <a:pt x="11481" y="8491"/>
                    <a:pt x="11641" y="8582"/>
                  </a:cubicBezTo>
                  <a:lnTo>
                    <a:pt x="11595" y="8605"/>
                  </a:lnTo>
                  <a:cubicBezTo>
                    <a:pt x="11413" y="8719"/>
                    <a:pt x="11230" y="8833"/>
                    <a:pt x="11048" y="8925"/>
                  </a:cubicBezTo>
                  <a:cubicBezTo>
                    <a:pt x="10865" y="8833"/>
                    <a:pt x="10682" y="8719"/>
                    <a:pt x="10500" y="8628"/>
                  </a:cubicBezTo>
                  <a:cubicBezTo>
                    <a:pt x="10660" y="8537"/>
                    <a:pt x="10842" y="8445"/>
                    <a:pt x="11002" y="8354"/>
                  </a:cubicBezTo>
                  <a:lnTo>
                    <a:pt x="11116" y="8285"/>
                  </a:lnTo>
                  <a:close/>
                  <a:moveTo>
                    <a:pt x="9838" y="8308"/>
                  </a:moveTo>
                  <a:cubicBezTo>
                    <a:pt x="10020" y="8422"/>
                    <a:pt x="10203" y="8514"/>
                    <a:pt x="10386" y="8628"/>
                  </a:cubicBezTo>
                  <a:cubicBezTo>
                    <a:pt x="10180" y="8742"/>
                    <a:pt x="9998" y="8856"/>
                    <a:pt x="9792" y="8970"/>
                  </a:cubicBezTo>
                  <a:cubicBezTo>
                    <a:pt x="9610" y="8856"/>
                    <a:pt x="9427" y="8742"/>
                    <a:pt x="9222" y="8628"/>
                  </a:cubicBezTo>
                  <a:cubicBezTo>
                    <a:pt x="9427" y="8514"/>
                    <a:pt x="9632" y="8422"/>
                    <a:pt x="9838" y="8308"/>
                  </a:cubicBezTo>
                  <a:close/>
                  <a:moveTo>
                    <a:pt x="13033" y="8605"/>
                  </a:moveTo>
                  <a:cubicBezTo>
                    <a:pt x="13193" y="8696"/>
                    <a:pt x="13376" y="8788"/>
                    <a:pt x="13536" y="8879"/>
                  </a:cubicBezTo>
                  <a:lnTo>
                    <a:pt x="12896" y="9244"/>
                  </a:lnTo>
                  <a:cubicBezTo>
                    <a:pt x="12737" y="9153"/>
                    <a:pt x="12554" y="9061"/>
                    <a:pt x="12394" y="8947"/>
                  </a:cubicBezTo>
                  <a:lnTo>
                    <a:pt x="13033" y="8605"/>
                  </a:lnTo>
                  <a:close/>
                  <a:moveTo>
                    <a:pt x="11732" y="8628"/>
                  </a:moveTo>
                  <a:cubicBezTo>
                    <a:pt x="11915" y="8719"/>
                    <a:pt x="12098" y="8833"/>
                    <a:pt x="12280" y="8925"/>
                  </a:cubicBezTo>
                  <a:lnTo>
                    <a:pt x="12234" y="8947"/>
                  </a:lnTo>
                  <a:cubicBezTo>
                    <a:pt x="12029" y="9061"/>
                    <a:pt x="11846" y="9176"/>
                    <a:pt x="11641" y="9290"/>
                  </a:cubicBezTo>
                  <a:cubicBezTo>
                    <a:pt x="11458" y="9176"/>
                    <a:pt x="11276" y="9084"/>
                    <a:pt x="11116" y="8970"/>
                  </a:cubicBezTo>
                  <a:cubicBezTo>
                    <a:pt x="11276" y="8879"/>
                    <a:pt x="11458" y="8788"/>
                    <a:pt x="11641" y="8673"/>
                  </a:cubicBezTo>
                  <a:lnTo>
                    <a:pt x="11732" y="8628"/>
                  </a:lnTo>
                  <a:close/>
                  <a:moveTo>
                    <a:pt x="10454" y="8651"/>
                  </a:moveTo>
                  <a:cubicBezTo>
                    <a:pt x="10637" y="8765"/>
                    <a:pt x="10819" y="8856"/>
                    <a:pt x="11002" y="8970"/>
                  </a:cubicBezTo>
                  <a:cubicBezTo>
                    <a:pt x="10796" y="9084"/>
                    <a:pt x="10591" y="9198"/>
                    <a:pt x="10408" y="9313"/>
                  </a:cubicBezTo>
                  <a:cubicBezTo>
                    <a:pt x="10203" y="9198"/>
                    <a:pt x="10020" y="9084"/>
                    <a:pt x="9838" y="8993"/>
                  </a:cubicBezTo>
                  <a:cubicBezTo>
                    <a:pt x="10043" y="8879"/>
                    <a:pt x="10249" y="8765"/>
                    <a:pt x="10454" y="8651"/>
                  </a:cubicBezTo>
                  <a:close/>
                  <a:moveTo>
                    <a:pt x="12349" y="8970"/>
                  </a:moveTo>
                  <a:cubicBezTo>
                    <a:pt x="12531" y="9061"/>
                    <a:pt x="12714" y="9153"/>
                    <a:pt x="12896" y="9267"/>
                  </a:cubicBezTo>
                  <a:lnTo>
                    <a:pt x="12874" y="9267"/>
                  </a:lnTo>
                  <a:cubicBezTo>
                    <a:pt x="12668" y="9381"/>
                    <a:pt x="12463" y="9518"/>
                    <a:pt x="12257" y="9632"/>
                  </a:cubicBezTo>
                  <a:cubicBezTo>
                    <a:pt x="12075" y="9541"/>
                    <a:pt x="11892" y="9427"/>
                    <a:pt x="11709" y="9313"/>
                  </a:cubicBezTo>
                  <a:cubicBezTo>
                    <a:pt x="11892" y="9221"/>
                    <a:pt x="12098" y="9107"/>
                    <a:pt x="12280" y="9016"/>
                  </a:cubicBezTo>
                  <a:lnTo>
                    <a:pt x="12349" y="8970"/>
                  </a:lnTo>
                  <a:close/>
                  <a:moveTo>
                    <a:pt x="11070" y="8993"/>
                  </a:moveTo>
                  <a:cubicBezTo>
                    <a:pt x="11253" y="9084"/>
                    <a:pt x="11436" y="9198"/>
                    <a:pt x="11618" y="9313"/>
                  </a:cubicBezTo>
                  <a:cubicBezTo>
                    <a:pt x="11413" y="9427"/>
                    <a:pt x="11207" y="9541"/>
                    <a:pt x="11002" y="9678"/>
                  </a:cubicBezTo>
                  <a:cubicBezTo>
                    <a:pt x="10819" y="9564"/>
                    <a:pt x="10614" y="9450"/>
                    <a:pt x="10431" y="9335"/>
                  </a:cubicBezTo>
                  <a:cubicBezTo>
                    <a:pt x="10637" y="9221"/>
                    <a:pt x="10842" y="9107"/>
                    <a:pt x="11070" y="8993"/>
                  </a:cubicBezTo>
                  <a:close/>
                  <a:moveTo>
                    <a:pt x="11618" y="10043"/>
                  </a:moveTo>
                  <a:lnTo>
                    <a:pt x="11618" y="10043"/>
                  </a:lnTo>
                  <a:cubicBezTo>
                    <a:pt x="11732" y="10111"/>
                    <a:pt x="11869" y="10180"/>
                    <a:pt x="11983" y="10248"/>
                  </a:cubicBezTo>
                  <a:cubicBezTo>
                    <a:pt x="11869" y="10180"/>
                    <a:pt x="11755" y="10111"/>
                    <a:pt x="11618" y="10043"/>
                  </a:cubicBezTo>
                  <a:close/>
                  <a:moveTo>
                    <a:pt x="7486" y="0"/>
                  </a:moveTo>
                  <a:cubicBezTo>
                    <a:pt x="7236" y="137"/>
                    <a:pt x="6985" y="274"/>
                    <a:pt x="6734" y="411"/>
                  </a:cubicBezTo>
                  <a:cubicBezTo>
                    <a:pt x="6528" y="297"/>
                    <a:pt x="6346" y="182"/>
                    <a:pt x="6140" y="68"/>
                  </a:cubicBezTo>
                  <a:lnTo>
                    <a:pt x="6140" y="68"/>
                  </a:lnTo>
                  <a:cubicBezTo>
                    <a:pt x="6323" y="182"/>
                    <a:pt x="6528" y="297"/>
                    <a:pt x="6711" y="411"/>
                  </a:cubicBezTo>
                  <a:cubicBezTo>
                    <a:pt x="6460" y="548"/>
                    <a:pt x="6231" y="662"/>
                    <a:pt x="5980" y="799"/>
                  </a:cubicBezTo>
                  <a:cubicBezTo>
                    <a:pt x="5821" y="731"/>
                    <a:pt x="5685" y="640"/>
                    <a:pt x="5527" y="549"/>
                  </a:cubicBezTo>
                  <a:lnTo>
                    <a:pt x="5527" y="549"/>
                  </a:lnTo>
                  <a:cubicBezTo>
                    <a:pt x="5685" y="640"/>
                    <a:pt x="5821" y="731"/>
                    <a:pt x="5958" y="822"/>
                  </a:cubicBezTo>
                  <a:cubicBezTo>
                    <a:pt x="5866" y="867"/>
                    <a:pt x="5752" y="913"/>
                    <a:pt x="5661" y="981"/>
                  </a:cubicBezTo>
                  <a:lnTo>
                    <a:pt x="5296" y="1164"/>
                  </a:lnTo>
                  <a:cubicBezTo>
                    <a:pt x="5136" y="1095"/>
                    <a:pt x="4976" y="981"/>
                    <a:pt x="4816" y="913"/>
                  </a:cubicBezTo>
                  <a:lnTo>
                    <a:pt x="4816" y="913"/>
                  </a:lnTo>
                  <a:cubicBezTo>
                    <a:pt x="4976" y="1004"/>
                    <a:pt x="5136" y="1095"/>
                    <a:pt x="5296" y="1187"/>
                  </a:cubicBezTo>
                  <a:lnTo>
                    <a:pt x="4634" y="1552"/>
                  </a:lnTo>
                  <a:lnTo>
                    <a:pt x="3972" y="1917"/>
                  </a:lnTo>
                  <a:cubicBezTo>
                    <a:pt x="3789" y="1803"/>
                    <a:pt x="3584" y="1712"/>
                    <a:pt x="3401" y="1598"/>
                  </a:cubicBezTo>
                  <a:lnTo>
                    <a:pt x="3401" y="1598"/>
                  </a:lnTo>
                  <a:cubicBezTo>
                    <a:pt x="3584" y="1712"/>
                    <a:pt x="3766" y="1826"/>
                    <a:pt x="3949" y="1917"/>
                  </a:cubicBezTo>
                  <a:lnTo>
                    <a:pt x="3858" y="1986"/>
                  </a:lnTo>
                  <a:lnTo>
                    <a:pt x="3310" y="2282"/>
                  </a:lnTo>
                  <a:cubicBezTo>
                    <a:pt x="3104" y="2168"/>
                    <a:pt x="2899" y="2054"/>
                    <a:pt x="2671" y="1940"/>
                  </a:cubicBezTo>
                  <a:lnTo>
                    <a:pt x="2671" y="1940"/>
                  </a:lnTo>
                  <a:cubicBezTo>
                    <a:pt x="2876" y="2054"/>
                    <a:pt x="3082" y="2191"/>
                    <a:pt x="3287" y="2305"/>
                  </a:cubicBezTo>
                  <a:lnTo>
                    <a:pt x="2648" y="2670"/>
                  </a:lnTo>
                  <a:cubicBezTo>
                    <a:pt x="2420" y="2534"/>
                    <a:pt x="2191" y="2419"/>
                    <a:pt x="1963" y="2283"/>
                  </a:cubicBezTo>
                  <a:lnTo>
                    <a:pt x="1963" y="2283"/>
                  </a:lnTo>
                  <a:cubicBezTo>
                    <a:pt x="2191" y="2419"/>
                    <a:pt x="2420" y="2556"/>
                    <a:pt x="2625" y="2670"/>
                  </a:cubicBezTo>
                  <a:lnTo>
                    <a:pt x="2054" y="3013"/>
                  </a:lnTo>
                  <a:cubicBezTo>
                    <a:pt x="2032" y="3013"/>
                    <a:pt x="2009" y="3036"/>
                    <a:pt x="1986" y="3036"/>
                  </a:cubicBezTo>
                  <a:cubicBezTo>
                    <a:pt x="1758" y="2899"/>
                    <a:pt x="1507" y="2762"/>
                    <a:pt x="1256" y="2625"/>
                  </a:cubicBezTo>
                  <a:lnTo>
                    <a:pt x="1256" y="2625"/>
                  </a:lnTo>
                  <a:cubicBezTo>
                    <a:pt x="1507" y="2785"/>
                    <a:pt x="1735" y="2922"/>
                    <a:pt x="1986" y="3058"/>
                  </a:cubicBezTo>
                  <a:cubicBezTo>
                    <a:pt x="1758" y="3173"/>
                    <a:pt x="1552" y="3310"/>
                    <a:pt x="1347" y="3424"/>
                  </a:cubicBezTo>
                  <a:cubicBezTo>
                    <a:pt x="1073" y="3287"/>
                    <a:pt x="822" y="3127"/>
                    <a:pt x="548" y="2990"/>
                  </a:cubicBezTo>
                  <a:lnTo>
                    <a:pt x="548" y="2990"/>
                  </a:lnTo>
                  <a:cubicBezTo>
                    <a:pt x="799" y="3127"/>
                    <a:pt x="1073" y="3287"/>
                    <a:pt x="1324" y="3446"/>
                  </a:cubicBezTo>
                  <a:cubicBezTo>
                    <a:pt x="1119" y="3561"/>
                    <a:pt x="913" y="3698"/>
                    <a:pt x="708" y="3812"/>
                  </a:cubicBezTo>
                  <a:cubicBezTo>
                    <a:pt x="479" y="3675"/>
                    <a:pt x="228" y="3561"/>
                    <a:pt x="0" y="3424"/>
                  </a:cubicBezTo>
                  <a:lnTo>
                    <a:pt x="0" y="3424"/>
                  </a:lnTo>
                  <a:cubicBezTo>
                    <a:pt x="228" y="3561"/>
                    <a:pt x="457" y="3698"/>
                    <a:pt x="685" y="3812"/>
                  </a:cubicBezTo>
                  <a:cubicBezTo>
                    <a:pt x="548" y="3903"/>
                    <a:pt x="411" y="3971"/>
                    <a:pt x="274" y="4063"/>
                  </a:cubicBezTo>
                  <a:cubicBezTo>
                    <a:pt x="411" y="3994"/>
                    <a:pt x="548" y="3903"/>
                    <a:pt x="708" y="3835"/>
                  </a:cubicBezTo>
                  <a:cubicBezTo>
                    <a:pt x="890" y="3949"/>
                    <a:pt x="1096" y="4063"/>
                    <a:pt x="1278" y="4177"/>
                  </a:cubicBezTo>
                  <a:cubicBezTo>
                    <a:pt x="1096" y="4291"/>
                    <a:pt x="890" y="4382"/>
                    <a:pt x="708" y="4496"/>
                  </a:cubicBezTo>
                  <a:cubicBezTo>
                    <a:pt x="913" y="4405"/>
                    <a:pt x="1119" y="4291"/>
                    <a:pt x="1301" y="4177"/>
                  </a:cubicBezTo>
                  <a:cubicBezTo>
                    <a:pt x="1507" y="4291"/>
                    <a:pt x="1689" y="4405"/>
                    <a:pt x="1872" y="4519"/>
                  </a:cubicBezTo>
                  <a:cubicBezTo>
                    <a:pt x="1712" y="4633"/>
                    <a:pt x="1529" y="4725"/>
                    <a:pt x="1347" y="4839"/>
                  </a:cubicBezTo>
                  <a:cubicBezTo>
                    <a:pt x="1529" y="4748"/>
                    <a:pt x="1712" y="4633"/>
                    <a:pt x="1895" y="4542"/>
                  </a:cubicBezTo>
                  <a:cubicBezTo>
                    <a:pt x="2100" y="4656"/>
                    <a:pt x="2283" y="4770"/>
                    <a:pt x="2488" y="4884"/>
                  </a:cubicBezTo>
                  <a:cubicBezTo>
                    <a:pt x="2328" y="4976"/>
                    <a:pt x="2146" y="5067"/>
                    <a:pt x="1986" y="5158"/>
                  </a:cubicBezTo>
                  <a:cubicBezTo>
                    <a:pt x="2169" y="5067"/>
                    <a:pt x="2328" y="4976"/>
                    <a:pt x="2511" y="4884"/>
                  </a:cubicBezTo>
                  <a:cubicBezTo>
                    <a:pt x="2671" y="4976"/>
                    <a:pt x="2830" y="5067"/>
                    <a:pt x="2990" y="5158"/>
                  </a:cubicBezTo>
                  <a:lnTo>
                    <a:pt x="3082" y="5227"/>
                  </a:lnTo>
                  <a:cubicBezTo>
                    <a:pt x="2945" y="5318"/>
                    <a:pt x="2785" y="5409"/>
                    <a:pt x="2648" y="5501"/>
                  </a:cubicBezTo>
                  <a:lnTo>
                    <a:pt x="2648" y="5501"/>
                  </a:lnTo>
                  <a:cubicBezTo>
                    <a:pt x="2785" y="5409"/>
                    <a:pt x="2945" y="5318"/>
                    <a:pt x="3104" y="5250"/>
                  </a:cubicBezTo>
                  <a:lnTo>
                    <a:pt x="3698" y="5569"/>
                  </a:lnTo>
                  <a:cubicBezTo>
                    <a:pt x="3561" y="5661"/>
                    <a:pt x="3424" y="5729"/>
                    <a:pt x="3287" y="5820"/>
                  </a:cubicBezTo>
                  <a:cubicBezTo>
                    <a:pt x="3424" y="5752"/>
                    <a:pt x="3561" y="5661"/>
                    <a:pt x="3721" y="5592"/>
                  </a:cubicBezTo>
                  <a:lnTo>
                    <a:pt x="4291" y="5934"/>
                  </a:lnTo>
                  <a:cubicBezTo>
                    <a:pt x="4177" y="6003"/>
                    <a:pt x="4040" y="6071"/>
                    <a:pt x="3926" y="6140"/>
                  </a:cubicBezTo>
                  <a:cubicBezTo>
                    <a:pt x="4063" y="6071"/>
                    <a:pt x="4177" y="6003"/>
                    <a:pt x="4314" y="5934"/>
                  </a:cubicBezTo>
                  <a:lnTo>
                    <a:pt x="4908" y="6277"/>
                  </a:lnTo>
                  <a:cubicBezTo>
                    <a:pt x="4793" y="6345"/>
                    <a:pt x="4679" y="6414"/>
                    <a:pt x="4565" y="6482"/>
                  </a:cubicBezTo>
                  <a:cubicBezTo>
                    <a:pt x="4679" y="6414"/>
                    <a:pt x="4793" y="6345"/>
                    <a:pt x="4930" y="6277"/>
                  </a:cubicBezTo>
                  <a:lnTo>
                    <a:pt x="5501" y="6619"/>
                  </a:lnTo>
                  <a:cubicBezTo>
                    <a:pt x="5364" y="6710"/>
                    <a:pt x="5204" y="6802"/>
                    <a:pt x="5068" y="6893"/>
                  </a:cubicBezTo>
                  <a:lnTo>
                    <a:pt x="5068" y="6893"/>
                  </a:lnTo>
                  <a:cubicBezTo>
                    <a:pt x="5204" y="6802"/>
                    <a:pt x="5364" y="6710"/>
                    <a:pt x="5524" y="6642"/>
                  </a:cubicBezTo>
                  <a:lnTo>
                    <a:pt x="5980" y="6893"/>
                  </a:lnTo>
                  <a:lnTo>
                    <a:pt x="6117" y="6962"/>
                  </a:lnTo>
                  <a:cubicBezTo>
                    <a:pt x="5980" y="7053"/>
                    <a:pt x="5843" y="7121"/>
                    <a:pt x="5706" y="7213"/>
                  </a:cubicBezTo>
                  <a:cubicBezTo>
                    <a:pt x="5843" y="7144"/>
                    <a:pt x="5980" y="7053"/>
                    <a:pt x="6140" y="6984"/>
                  </a:cubicBezTo>
                  <a:lnTo>
                    <a:pt x="6734" y="7304"/>
                  </a:lnTo>
                  <a:cubicBezTo>
                    <a:pt x="6597" y="7395"/>
                    <a:pt x="6460" y="7464"/>
                    <a:pt x="6346" y="7532"/>
                  </a:cubicBezTo>
                  <a:cubicBezTo>
                    <a:pt x="6482" y="7464"/>
                    <a:pt x="6619" y="7395"/>
                    <a:pt x="6756" y="7327"/>
                  </a:cubicBezTo>
                  <a:lnTo>
                    <a:pt x="7350" y="7646"/>
                  </a:lnTo>
                  <a:cubicBezTo>
                    <a:pt x="7213" y="7738"/>
                    <a:pt x="7099" y="7806"/>
                    <a:pt x="6985" y="7875"/>
                  </a:cubicBezTo>
                  <a:cubicBezTo>
                    <a:pt x="7099" y="7806"/>
                    <a:pt x="7236" y="7738"/>
                    <a:pt x="7350" y="7669"/>
                  </a:cubicBezTo>
                  <a:lnTo>
                    <a:pt x="7943" y="8012"/>
                  </a:lnTo>
                  <a:cubicBezTo>
                    <a:pt x="7784" y="8103"/>
                    <a:pt x="7624" y="8194"/>
                    <a:pt x="7441" y="8285"/>
                  </a:cubicBezTo>
                  <a:cubicBezTo>
                    <a:pt x="7624" y="8194"/>
                    <a:pt x="7806" y="8103"/>
                    <a:pt x="7966" y="8012"/>
                  </a:cubicBezTo>
                  <a:lnTo>
                    <a:pt x="8514" y="8308"/>
                  </a:lnTo>
                  <a:cubicBezTo>
                    <a:pt x="8309" y="8445"/>
                    <a:pt x="8103" y="8559"/>
                    <a:pt x="7898" y="8673"/>
                  </a:cubicBezTo>
                  <a:cubicBezTo>
                    <a:pt x="8103" y="8559"/>
                    <a:pt x="8309" y="8445"/>
                    <a:pt x="8537" y="8331"/>
                  </a:cubicBezTo>
                  <a:lnTo>
                    <a:pt x="8970" y="8582"/>
                  </a:lnTo>
                  <a:cubicBezTo>
                    <a:pt x="9016" y="8605"/>
                    <a:pt x="9062" y="8628"/>
                    <a:pt x="9107" y="8651"/>
                  </a:cubicBezTo>
                  <a:cubicBezTo>
                    <a:pt x="8925" y="8765"/>
                    <a:pt x="8719" y="8879"/>
                    <a:pt x="8537" y="9016"/>
                  </a:cubicBezTo>
                  <a:cubicBezTo>
                    <a:pt x="8742" y="8902"/>
                    <a:pt x="8948" y="8788"/>
                    <a:pt x="9153" y="8673"/>
                  </a:cubicBezTo>
                  <a:cubicBezTo>
                    <a:pt x="9336" y="8788"/>
                    <a:pt x="9541" y="8902"/>
                    <a:pt x="9747" y="8993"/>
                  </a:cubicBezTo>
                  <a:cubicBezTo>
                    <a:pt x="9541" y="9107"/>
                    <a:pt x="9358" y="9221"/>
                    <a:pt x="9176" y="9335"/>
                  </a:cubicBezTo>
                  <a:cubicBezTo>
                    <a:pt x="9381" y="9221"/>
                    <a:pt x="9564" y="9130"/>
                    <a:pt x="9769" y="9016"/>
                  </a:cubicBezTo>
                  <a:cubicBezTo>
                    <a:pt x="9952" y="9130"/>
                    <a:pt x="10157" y="9244"/>
                    <a:pt x="10363" y="9335"/>
                  </a:cubicBezTo>
                  <a:cubicBezTo>
                    <a:pt x="10180" y="9450"/>
                    <a:pt x="9998" y="9564"/>
                    <a:pt x="9815" y="9655"/>
                  </a:cubicBezTo>
                  <a:cubicBezTo>
                    <a:pt x="9998" y="9564"/>
                    <a:pt x="10203" y="9450"/>
                    <a:pt x="10386" y="9358"/>
                  </a:cubicBezTo>
                  <a:cubicBezTo>
                    <a:pt x="10568" y="9472"/>
                    <a:pt x="10774" y="9586"/>
                    <a:pt x="10979" y="9678"/>
                  </a:cubicBezTo>
                  <a:cubicBezTo>
                    <a:pt x="10796" y="9792"/>
                    <a:pt x="10637" y="9883"/>
                    <a:pt x="10454" y="9997"/>
                  </a:cubicBezTo>
                  <a:cubicBezTo>
                    <a:pt x="10637" y="9883"/>
                    <a:pt x="10819" y="9792"/>
                    <a:pt x="11002" y="9701"/>
                  </a:cubicBezTo>
                  <a:cubicBezTo>
                    <a:pt x="11207" y="9815"/>
                    <a:pt x="11390" y="9929"/>
                    <a:pt x="11595" y="10020"/>
                  </a:cubicBezTo>
                  <a:cubicBezTo>
                    <a:pt x="11413" y="9906"/>
                    <a:pt x="11230" y="9792"/>
                    <a:pt x="11025" y="9678"/>
                  </a:cubicBezTo>
                  <a:cubicBezTo>
                    <a:pt x="11253" y="9564"/>
                    <a:pt x="11458" y="9450"/>
                    <a:pt x="11687" y="9335"/>
                  </a:cubicBezTo>
                  <a:cubicBezTo>
                    <a:pt x="11869" y="9427"/>
                    <a:pt x="12052" y="9541"/>
                    <a:pt x="12234" y="9632"/>
                  </a:cubicBezTo>
                  <a:cubicBezTo>
                    <a:pt x="12029" y="9769"/>
                    <a:pt x="11824" y="9883"/>
                    <a:pt x="11595" y="10020"/>
                  </a:cubicBezTo>
                  <a:cubicBezTo>
                    <a:pt x="11436" y="10134"/>
                    <a:pt x="11253" y="10226"/>
                    <a:pt x="11093" y="10317"/>
                  </a:cubicBezTo>
                  <a:cubicBezTo>
                    <a:pt x="11276" y="10226"/>
                    <a:pt x="11436" y="10134"/>
                    <a:pt x="11618" y="10043"/>
                  </a:cubicBezTo>
                  <a:cubicBezTo>
                    <a:pt x="11846" y="9906"/>
                    <a:pt x="12075" y="9792"/>
                    <a:pt x="12303" y="9678"/>
                  </a:cubicBezTo>
                  <a:cubicBezTo>
                    <a:pt x="12508" y="9564"/>
                    <a:pt x="12714" y="9450"/>
                    <a:pt x="12919" y="9335"/>
                  </a:cubicBezTo>
                  <a:lnTo>
                    <a:pt x="12965" y="9313"/>
                  </a:lnTo>
                  <a:cubicBezTo>
                    <a:pt x="13056" y="9358"/>
                    <a:pt x="13147" y="9404"/>
                    <a:pt x="13239" y="9450"/>
                  </a:cubicBezTo>
                  <a:cubicBezTo>
                    <a:pt x="13170" y="9404"/>
                    <a:pt x="13079" y="9358"/>
                    <a:pt x="12988" y="9313"/>
                  </a:cubicBezTo>
                  <a:lnTo>
                    <a:pt x="13650" y="8947"/>
                  </a:lnTo>
                  <a:cubicBezTo>
                    <a:pt x="13741" y="8993"/>
                    <a:pt x="13855" y="9061"/>
                    <a:pt x="13969" y="9107"/>
                  </a:cubicBezTo>
                  <a:cubicBezTo>
                    <a:pt x="13855" y="9061"/>
                    <a:pt x="13764" y="8993"/>
                    <a:pt x="13650" y="8925"/>
                  </a:cubicBezTo>
                  <a:lnTo>
                    <a:pt x="14312" y="8559"/>
                  </a:lnTo>
                  <a:lnTo>
                    <a:pt x="14722" y="8331"/>
                  </a:lnTo>
                  <a:lnTo>
                    <a:pt x="14974" y="8194"/>
                  </a:lnTo>
                  <a:cubicBezTo>
                    <a:pt x="15110" y="8263"/>
                    <a:pt x="15247" y="8354"/>
                    <a:pt x="15384" y="8422"/>
                  </a:cubicBezTo>
                  <a:cubicBezTo>
                    <a:pt x="15247" y="8331"/>
                    <a:pt x="15110" y="8263"/>
                    <a:pt x="14996" y="8194"/>
                  </a:cubicBezTo>
                  <a:lnTo>
                    <a:pt x="15635" y="7829"/>
                  </a:lnTo>
                  <a:cubicBezTo>
                    <a:pt x="15795" y="7897"/>
                    <a:pt x="15932" y="7989"/>
                    <a:pt x="16092" y="8080"/>
                  </a:cubicBezTo>
                  <a:cubicBezTo>
                    <a:pt x="15955" y="7989"/>
                    <a:pt x="15795" y="7897"/>
                    <a:pt x="15635" y="7806"/>
                  </a:cubicBezTo>
                  <a:lnTo>
                    <a:pt x="16297" y="7441"/>
                  </a:lnTo>
                  <a:lnTo>
                    <a:pt x="16526" y="7304"/>
                  </a:lnTo>
                  <a:cubicBezTo>
                    <a:pt x="16663" y="7235"/>
                    <a:pt x="16800" y="7144"/>
                    <a:pt x="16936" y="7053"/>
                  </a:cubicBezTo>
                  <a:cubicBezTo>
                    <a:pt x="17142" y="7167"/>
                    <a:pt x="17325" y="7281"/>
                    <a:pt x="17507" y="7372"/>
                  </a:cubicBezTo>
                  <a:cubicBezTo>
                    <a:pt x="17325" y="7281"/>
                    <a:pt x="17142" y="7167"/>
                    <a:pt x="16959" y="7053"/>
                  </a:cubicBezTo>
                  <a:cubicBezTo>
                    <a:pt x="17188" y="6916"/>
                    <a:pt x="17416" y="6779"/>
                    <a:pt x="17667" y="6642"/>
                  </a:cubicBezTo>
                  <a:cubicBezTo>
                    <a:pt x="17804" y="6733"/>
                    <a:pt x="17964" y="6802"/>
                    <a:pt x="18123" y="6893"/>
                  </a:cubicBezTo>
                  <a:cubicBezTo>
                    <a:pt x="17964" y="6802"/>
                    <a:pt x="17827" y="6710"/>
                    <a:pt x="17667" y="6619"/>
                  </a:cubicBezTo>
                  <a:cubicBezTo>
                    <a:pt x="17872" y="6505"/>
                    <a:pt x="18101" y="6391"/>
                    <a:pt x="18306" y="6254"/>
                  </a:cubicBezTo>
                  <a:lnTo>
                    <a:pt x="18306" y="6254"/>
                  </a:lnTo>
                  <a:cubicBezTo>
                    <a:pt x="18078" y="6368"/>
                    <a:pt x="17872" y="6482"/>
                    <a:pt x="17644" y="6619"/>
                  </a:cubicBezTo>
                  <a:cubicBezTo>
                    <a:pt x="17461" y="6505"/>
                    <a:pt x="17256" y="6391"/>
                    <a:pt x="17073" y="6277"/>
                  </a:cubicBezTo>
                  <a:cubicBezTo>
                    <a:pt x="17279" y="6163"/>
                    <a:pt x="17461" y="6049"/>
                    <a:pt x="17667" y="5934"/>
                  </a:cubicBezTo>
                  <a:lnTo>
                    <a:pt x="17667" y="5934"/>
                  </a:lnTo>
                  <a:cubicBezTo>
                    <a:pt x="17461" y="6026"/>
                    <a:pt x="17256" y="6140"/>
                    <a:pt x="17051" y="6254"/>
                  </a:cubicBezTo>
                  <a:cubicBezTo>
                    <a:pt x="16845" y="6140"/>
                    <a:pt x="16663" y="6049"/>
                    <a:pt x="16480" y="5934"/>
                  </a:cubicBezTo>
                  <a:cubicBezTo>
                    <a:pt x="16663" y="5820"/>
                    <a:pt x="16845" y="5706"/>
                    <a:pt x="17028" y="5592"/>
                  </a:cubicBezTo>
                  <a:lnTo>
                    <a:pt x="17028" y="5592"/>
                  </a:lnTo>
                  <a:cubicBezTo>
                    <a:pt x="16822" y="5706"/>
                    <a:pt x="16640" y="5797"/>
                    <a:pt x="16434" y="5912"/>
                  </a:cubicBezTo>
                  <a:cubicBezTo>
                    <a:pt x="16252" y="5797"/>
                    <a:pt x="16069" y="5683"/>
                    <a:pt x="15864" y="5569"/>
                  </a:cubicBezTo>
                  <a:cubicBezTo>
                    <a:pt x="16046" y="5478"/>
                    <a:pt x="16206" y="5364"/>
                    <a:pt x="16389" y="5273"/>
                  </a:cubicBezTo>
                  <a:lnTo>
                    <a:pt x="16389" y="5273"/>
                  </a:lnTo>
                  <a:cubicBezTo>
                    <a:pt x="16206" y="5364"/>
                    <a:pt x="16023" y="5455"/>
                    <a:pt x="15841" y="5569"/>
                  </a:cubicBezTo>
                  <a:cubicBezTo>
                    <a:pt x="15658" y="5455"/>
                    <a:pt x="15453" y="5341"/>
                    <a:pt x="15270" y="5227"/>
                  </a:cubicBezTo>
                  <a:cubicBezTo>
                    <a:pt x="15430" y="5136"/>
                    <a:pt x="15590" y="5044"/>
                    <a:pt x="15750" y="4953"/>
                  </a:cubicBezTo>
                  <a:lnTo>
                    <a:pt x="15750" y="4953"/>
                  </a:lnTo>
                  <a:cubicBezTo>
                    <a:pt x="15567" y="5021"/>
                    <a:pt x="15407" y="5113"/>
                    <a:pt x="15247" y="5204"/>
                  </a:cubicBezTo>
                  <a:cubicBezTo>
                    <a:pt x="15202" y="5181"/>
                    <a:pt x="15179" y="5158"/>
                    <a:pt x="15156" y="5158"/>
                  </a:cubicBezTo>
                  <a:lnTo>
                    <a:pt x="14654" y="4862"/>
                  </a:lnTo>
                  <a:cubicBezTo>
                    <a:pt x="14814" y="4793"/>
                    <a:pt x="14951" y="4702"/>
                    <a:pt x="15088" y="4611"/>
                  </a:cubicBezTo>
                  <a:lnTo>
                    <a:pt x="15088" y="4611"/>
                  </a:lnTo>
                  <a:cubicBezTo>
                    <a:pt x="14951" y="4702"/>
                    <a:pt x="14791" y="4770"/>
                    <a:pt x="14631" y="4862"/>
                  </a:cubicBezTo>
                  <a:lnTo>
                    <a:pt x="14106" y="4565"/>
                  </a:lnTo>
                  <a:cubicBezTo>
                    <a:pt x="14289" y="4451"/>
                    <a:pt x="14471" y="4337"/>
                    <a:pt x="14654" y="4223"/>
                  </a:cubicBezTo>
                  <a:lnTo>
                    <a:pt x="14654" y="4223"/>
                  </a:lnTo>
                  <a:cubicBezTo>
                    <a:pt x="14471" y="4337"/>
                    <a:pt x="14266" y="4428"/>
                    <a:pt x="14083" y="4542"/>
                  </a:cubicBezTo>
                  <a:lnTo>
                    <a:pt x="13513" y="4200"/>
                  </a:lnTo>
                  <a:cubicBezTo>
                    <a:pt x="13741" y="4063"/>
                    <a:pt x="13969" y="3949"/>
                    <a:pt x="14197" y="3812"/>
                  </a:cubicBezTo>
                  <a:lnTo>
                    <a:pt x="14197" y="3812"/>
                  </a:lnTo>
                  <a:cubicBezTo>
                    <a:pt x="13946" y="3926"/>
                    <a:pt x="13718" y="4063"/>
                    <a:pt x="13467" y="4200"/>
                  </a:cubicBezTo>
                  <a:lnTo>
                    <a:pt x="12896" y="3857"/>
                  </a:lnTo>
                  <a:cubicBezTo>
                    <a:pt x="13125" y="3743"/>
                    <a:pt x="13330" y="3606"/>
                    <a:pt x="13535" y="3469"/>
                  </a:cubicBezTo>
                  <a:lnTo>
                    <a:pt x="13535" y="3469"/>
                  </a:lnTo>
                  <a:cubicBezTo>
                    <a:pt x="13330" y="3606"/>
                    <a:pt x="13102" y="3720"/>
                    <a:pt x="12874" y="3835"/>
                  </a:cubicBezTo>
                  <a:lnTo>
                    <a:pt x="12303" y="3515"/>
                  </a:lnTo>
                  <a:cubicBezTo>
                    <a:pt x="12485" y="3401"/>
                    <a:pt x="12691" y="3264"/>
                    <a:pt x="12896" y="3150"/>
                  </a:cubicBezTo>
                  <a:lnTo>
                    <a:pt x="12896" y="3150"/>
                  </a:lnTo>
                  <a:cubicBezTo>
                    <a:pt x="12691" y="3264"/>
                    <a:pt x="12485" y="3378"/>
                    <a:pt x="12257" y="3492"/>
                  </a:cubicBezTo>
                  <a:lnTo>
                    <a:pt x="12166" y="3424"/>
                  </a:lnTo>
                  <a:lnTo>
                    <a:pt x="11687" y="3173"/>
                  </a:lnTo>
                  <a:cubicBezTo>
                    <a:pt x="11869" y="3058"/>
                    <a:pt x="12075" y="2944"/>
                    <a:pt x="12257" y="2830"/>
                  </a:cubicBezTo>
                  <a:lnTo>
                    <a:pt x="12257" y="2830"/>
                  </a:lnTo>
                  <a:cubicBezTo>
                    <a:pt x="12052" y="2922"/>
                    <a:pt x="11846" y="3036"/>
                    <a:pt x="11664" y="3150"/>
                  </a:cubicBezTo>
                  <a:lnTo>
                    <a:pt x="11070" y="2830"/>
                  </a:lnTo>
                  <a:cubicBezTo>
                    <a:pt x="11299" y="2693"/>
                    <a:pt x="11527" y="2556"/>
                    <a:pt x="11778" y="2419"/>
                  </a:cubicBezTo>
                  <a:lnTo>
                    <a:pt x="11778" y="2419"/>
                  </a:lnTo>
                  <a:cubicBezTo>
                    <a:pt x="11527" y="2533"/>
                    <a:pt x="11276" y="2670"/>
                    <a:pt x="11048" y="2807"/>
                  </a:cubicBezTo>
                  <a:lnTo>
                    <a:pt x="10454" y="2488"/>
                  </a:lnTo>
                  <a:cubicBezTo>
                    <a:pt x="10682" y="2351"/>
                    <a:pt x="10911" y="2214"/>
                    <a:pt x="11116" y="2077"/>
                  </a:cubicBezTo>
                  <a:lnTo>
                    <a:pt x="11116" y="2077"/>
                  </a:lnTo>
                  <a:cubicBezTo>
                    <a:pt x="10888" y="2214"/>
                    <a:pt x="10660" y="2328"/>
                    <a:pt x="10431" y="2465"/>
                  </a:cubicBezTo>
                  <a:lnTo>
                    <a:pt x="9838" y="2123"/>
                  </a:lnTo>
                  <a:cubicBezTo>
                    <a:pt x="10066" y="2008"/>
                    <a:pt x="10271" y="1894"/>
                    <a:pt x="10477" y="1757"/>
                  </a:cubicBezTo>
                  <a:lnTo>
                    <a:pt x="10477" y="1757"/>
                  </a:lnTo>
                  <a:cubicBezTo>
                    <a:pt x="10271" y="1872"/>
                    <a:pt x="10043" y="1986"/>
                    <a:pt x="9815" y="2123"/>
                  </a:cubicBezTo>
                  <a:lnTo>
                    <a:pt x="9244" y="1780"/>
                  </a:lnTo>
                  <a:cubicBezTo>
                    <a:pt x="9427" y="1666"/>
                    <a:pt x="9632" y="1552"/>
                    <a:pt x="9838" y="1438"/>
                  </a:cubicBezTo>
                  <a:lnTo>
                    <a:pt x="9838" y="1438"/>
                  </a:lnTo>
                  <a:cubicBezTo>
                    <a:pt x="9632" y="1529"/>
                    <a:pt x="9427" y="1666"/>
                    <a:pt x="9199" y="1780"/>
                  </a:cubicBezTo>
                  <a:lnTo>
                    <a:pt x="9153" y="1735"/>
                  </a:lnTo>
                  <a:cubicBezTo>
                    <a:pt x="8970" y="1643"/>
                    <a:pt x="8788" y="1552"/>
                    <a:pt x="8628" y="1438"/>
                  </a:cubicBezTo>
                  <a:cubicBezTo>
                    <a:pt x="8811" y="1324"/>
                    <a:pt x="9016" y="1210"/>
                    <a:pt x="9199" y="1095"/>
                  </a:cubicBezTo>
                  <a:lnTo>
                    <a:pt x="9199" y="1095"/>
                  </a:lnTo>
                  <a:cubicBezTo>
                    <a:pt x="8993" y="1210"/>
                    <a:pt x="8788" y="1324"/>
                    <a:pt x="8582" y="1438"/>
                  </a:cubicBezTo>
                  <a:cubicBezTo>
                    <a:pt x="8400" y="1324"/>
                    <a:pt x="8194" y="1210"/>
                    <a:pt x="8012" y="1095"/>
                  </a:cubicBezTo>
                  <a:cubicBezTo>
                    <a:pt x="8194" y="981"/>
                    <a:pt x="8377" y="890"/>
                    <a:pt x="8560" y="776"/>
                  </a:cubicBezTo>
                  <a:lnTo>
                    <a:pt x="8560" y="776"/>
                  </a:lnTo>
                  <a:cubicBezTo>
                    <a:pt x="8354" y="867"/>
                    <a:pt x="8172" y="981"/>
                    <a:pt x="7966" y="1095"/>
                  </a:cubicBezTo>
                  <a:cubicBezTo>
                    <a:pt x="7784" y="981"/>
                    <a:pt x="7578" y="867"/>
                    <a:pt x="7373" y="753"/>
                  </a:cubicBezTo>
                  <a:cubicBezTo>
                    <a:pt x="7555" y="662"/>
                    <a:pt x="7738" y="548"/>
                    <a:pt x="7920" y="434"/>
                  </a:cubicBezTo>
                  <a:lnTo>
                    <a:pt x="7920" y="434"/>
                  </a:lnTo>
                  <a:cubicBezTo>
                    <a:pt x="7738" y="548"/>
                    <a:pt x="7532" y="639"/>
                    <a:pt x="7350" y="753"/>
                  </a:cubicBezTo>
                  <a:cubicBezTo>
                    <a:pt x="7167" y="639"/>
                    <a:pt x="6962" y="525"/>
                    <a:pt x="6779" y="411"/>
                  </a:cubicBezTo>
                  <a:cubicBezTo>
                    <a:pt x="7007" y="274"/>
                    <a:pt x="7236" y="137"/>
                    <a:pt x="7486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53"/>
            <p:cNvSpPr/>
            <p:nvPr/>
          </p:nvSpPr>
          <p:spPr>
            <a:xfrm>
              <a:off x="6754017" y="2691955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5547" y="0"/>
                  </a:moveTo>
                  <a:lnTo>
                    <a:pt x="1" y="3082"/>
                  </a:lnTo>
                  <a:lnTo>
                    <a:pt x="3447" y="5159"/>
                  </a:lnTo>
                  <a:lnTo>
                    <a:pt x="8857" y="1963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53"/>
            <p:cNvSpPr/>
            <p:nvPr/>
          </p:nvSpPr>
          <p:spPr>
            <a:xfrm>
              <a:off x="6813486" y="2725822"/>
              <a:ext cx="93336" cy="59866"/>
            </a:xfrm>
            <a:custGeom>
              <a:avLst/>
              <a:gdLst/>
              <a:ahLst/>
              <a:cxnLst/>
              <a:rect l="l" t="t" r="r" b="b"/>
              <a:pathLst>
                <a:path w="5410" h="3470" extrusionOk="0">
                  <a:moveTo>
                    <a:pt x="5410" y="0"/>
                  </a:moveTo>
                  <a:lnTo>
                    <a:pt x="0" y="3196"/>
                  </a:lnTo>
                  <a:lnTo>
                    <a:pt x="0" y="3470"/>
                  </a:lnTo>
                  <a:lnTo>
                    <a:pt x="5410" y="297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53"/>
            <p:cNvSpPr/>
            <p:nvPr/>
          </p:nvSpPr>
          <p:spPr>
            <a:xfrm>
              <a:off x="6754017" y="2745110"/>
              <a:ext cx="59487" cy="40578"/>
            </a:xfrm>
            <a:custGeom>
              <a:avLst/>
              <a:gdLst/>
              <a:ahLst/>
              <a:cxnLst/>
              <a:rect l="l" t="t" r="r" b="b"/>
              <a:pathLst>
                <a:path w="3448" h="2352" extrusionOk="0">
                  <a:moveTo>
                    <a:pt x="1" y="1"/>
                  </a:moveTo>
                  <a:lnTo>
                    <a:pt x="1" y="252"/>
                  </a:lnTo>
                  <a:lnTo>
                    <a:pt x="3447" y="2352"/>
                  </a:lnTo>
                  <a:lnTo>
                    <a:pt x="3447" y="20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53"/>
            <p:cNvSpPr/>
            <p:nvPr/>
          </p:nvSpPr>
          <p:spPr>
            <a:xfrm>
              <a:off x="6773322" y="2697459"/>
              <a:ext cx="122475" cy="72081"/>
            </a:xfrm>
            <a:custGeom>
              <a:avLst/>
              <a:gdLst/>
              <a:ahLst/>
              <a:cxnLst/>
              <a:rect l="l" t="t" r="r" b="b"/>
              <a:pathLst>
                <a:path w="7099" h="4178" extrusionOk="0">
                  <a:moveTo>
                    <a:pt x="4428" y="1"/>
                  </a:moveTo>
                  <a:lnTo>
                    <a:pt x="0" y="2466"/>
                  </a:lnTo>
                  <a:lnTo>
                    <a:pt x="2830" y="4178"/>
                  </a:lnTo>
                  <a:lnTo>
                    <a:pt x="7099" y="1644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53"/>
            <p:cNvSpPr/>
            <p:nvPr/>
          </p:nvSpPr>
          <p:spPr>
            <a:xfrm>
              <a:off x="6781190" y="2753115"/>
              <a:ext cx="13405" cy="8436"/>
            </a:xfrm>
            <a:custGeom>
              <a:avLst/>
              <a:gdLst/>
              <a:ahLst/>
              <a:cxnLst/>
              <a:rect l="l" t="t" r="r" b="b"/>
              <a:pathLst>
                <a:path w="777" h="489" extrusionOk="0">
                  <a:moveTo>
                    <a:pt x="264" y="0"/>
                  </a:moveTo>
                  <a:cubicBezTo>
                    <a:pt x="157" y="0"/>
                    <a:pt x="75" y="36"/>
                    <a:pt x="46" y="107"/>
                  </a:cubicBezTo>
                  <a:cubicBezTo>
                    <a:pt x="1" y="221"/>
                    <a:pt x="115" y="358"/>
                    <a:pt x="297" y="450"/>
                  </a:cubicBezTo>
                  <a:cubicBezTo>
                    <a:pt x="374" y="475"/>
                    <a:pt x="448" y="488"/>
                    <a:pt x="513" y="488"/>
                  </a:cubicBezTo>
                  <a:cubicBezTo>
                    <a:pt x="620" y="488"/>
                    <a:pt x="702" y="453"/>
                    <a:pt x="731" y="381"/>
                  </a:cubicBezTo>
                  <a:cubicBezTo>
                    <a:pt x="777" y="267"/>
                    <a:pt x="662" y="130"/>
                    <a:pt x="480" y="39"/>
                  </a:cubicBezTo>
                  <a:cubicBezTo>
                    <a:pt x="403" y="13"/>
                    <a:pt x="329" y="0"/>
                    <a:pt x="264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53"/>
            <p:cNvSpPr/>
            <p:nvPr/>
          </p:nvSpPr>
          <p:spPr>
            <a:xfrm>
              <a:off x="6817023" y="2697459"/>
              <a:ext cx="78775" cy="28380"/>
            </a:xfrm>
            <a:custGeom>
              <a:avLst/>
              <a:gdLst/>
              <a:ahLst/>
              <a:cxnLst/>
              <a:rect l="l" t="t" r="r" b="b"/>
              <a:pathLst>
                <a:path w="4566" h="1645" extrusionOk="0">
                  <a:moveTo>
                    <a:pt x="1895" y="1"/>
                  </a:moveTo>
                  <a:lnTo>
                    <a:pt x="1" y="1051"/>
                  </a:lnTo>
                  <a:lnTo>
                    <a:pt x="4566" y="1644"/>
                  </a:lnTo>
                  <a:lnTo>
                    <a:pt x="4566" y="1644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53"/>
            <p:cNvSpPr/>
            <p:nvPr/>
          </p:nvSpPr>
          <p:spPr>
            <a:xfrm>
              <a:off x="6787487" y="2722664"/>
              <a:ext cx="97287" cy="18926"/>
            </a:xfrm>
            <a:custGeom>
              <a:avLst/>
              <a:gdLst/>
              <a:ahLst/>
              <a:cxnLst/>
              <a:rect l="l" t="t" r="r" b="b"/>
              <a:pathLst>
                <a:path w="5639" h="1097" extrusionOk="0">
                  <a:moveTo>
                    <a:pt x="959" y="1"/>
                  </a:moveTo>
                  <a:lnTo>
                    <a:pt x="1" y="548"/>
                  </a:lnTo>
                  <a:lnTo>
                    <a:pt x="4726" y="1096"/>
                  </a:lnTo>
                  <a:lnTo>
                    <a:pt x="5639" y="54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53"/>
            <p:cNvSpPr/>
            <p:nvPr/>
          </p:nvSpPr>
          <p:spPr>
            <a:xfrm>
              <a:off x="6787487" y="2748664"/>
              <a:ext cx="57917" cy="20876"/>
            </a:xfrm>
            <a:custGeom>
              <a:avLst/>
              <a:gdLst/>
              <a:ahLst/>
              <a:cxnLst/>
              <a:rect l="l" t="t" r="r" b="b"/>
              <a:pathLst>
                <a:path w="3357" h="1210" extrusionOk="0">
                  <a:moveTo>
                    <a:pt x="1" y="0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53"/>
            <p:cNvSpPr/>
            <p:nvPr/>
          </p:nvSpPr>
          <p:spPr>
            <a:xfrm>
              <a:off x="6482687" y="3082983"/>
              <a:ext cx="152823" cy="89023"/>
            </a:xfrm>
            <a:custGeom>
              <a:avLst/>
              <a:gdLst/>
              <a:ahLst/>
              <a:cxnLst/>
              <a:rect l="l" t="t" r="r" b="b"/>
              <a:pathLst>
                <a:path w="8858" h="5160" extrusionOk="0">
                  <a:moveTo>
                    <a:pt x="5548" y="1"/>
                  </a:moveTo>
                  <a:lnTo>
                    <a:pt x="1" y="3105"/>
                  </a:lnTo>
                  <a:lnTo>
                    <a:pt x="3448" y="5159"/>
                  </a:lnTo>
                  <a:lnTo>
                    <a:pt x="8857" y="1964"/>
                  </a:lnTo>
                  <a:lnTo>
                    <a:pt x="5548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53"/>
            <p:cNvSpPr/>
            <p:nvPr/>
          </p:nvSpPr>
          <p:spPr>
            <a:xfrm>
              <a:off x="6542156" y="3116850"/>
              <a:ext cx="93353" cy="59883"/>
            </a:xfrm>
            <a:custGeom>
              <a:avLst/>
              <a:gdLst/>
              <a:ahLst/>
              <a:cxnLst/>
              <a:rect l="l" t="t" r="r" b="b"/>
              <a:pathLst>
                <a:path w="5411" h="3471" extrusionOk="0">
                  <a:moveTo>
                    <a:pt x="5410" y="1"/>
                  </a:moveTo>
                  <a:lnTo>
                    <a:pt x="1" y="3196"/>
                  </a:lnTo>
                  <a:lnTo>
                    <a:pt x="1" y="3470"/>
                  </a:lnTo>
                  <a:lnTo>
                    <a:pt x="5410" y="320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53"/>
            <p:cNvSpPr/>
            <p:nvPr/>
          </p:nvSpPr>
          <p:spPr>
            <a:xfrm>
              <a:off x="6482687" y="3136552"/>
              <a:ext cx="59487" cy="40181"/>
            </a:xfrm>
            <a:custGeom>
              <a:avLst/>
              <a:gdLst/>
              <a:ahLst/>
              <a:cxnLst/>
              <a:rect l="l" t="t" r="r" b="b"/>
              <a:pathLst>
                <a:path w="3448" h="2329" extrusionOk="0">
                  <a:moveTo>
                    <a:pt x="1" y="0"/>
                  </a:moveTo>
                  <a:lnTo>
                    <a:pt x="1" y="251"/>
                  </a:lnTo>
                  <a:lnTo>
                    <a:pt x="3448" y="2328"/>
                  </a:lnTo>
                  <a:lnTo>
                    <a:pt x="3448" y="20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53"/>
            <p:cNvSpPr/>
            <p:nvPr/>
          </p:nvSpPr>
          <p:spPr>
            <a:xfrm>
              <a:off x="6501595" y="3088901"/>
              <a:ext cx="122890" cy="71684"/>
            </a:xfrm>
            <a:custGeom>
              <a:avLst/>
              <a:gdLst/>
              <a:ahLst/>
              <a:cxnLst/>
              <a:rect l="l" t="t" r="r" b="b"/>
              <a:pathLst>
                <a:path w="7123" h="4155" extrusionOk="0">
                  <a:moveTo>
                    <a:pt x="4429" y="0"/>
                  </a:moveTo>
                  <a:lnTo>
                    <a:pt x="1" y="2465"/>
                  </a:lnTo>
                  <a:lnTo>
                    <a:pt x="2831" y="4154"/>
                  </a:lnTo>
                  <a:lnTo>
                    <a:pt x="7122" y="1621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53"/>
            <p:cNvSpPr/>
            <p:nvPr/>
          </p:nvSpPr>
          <p:spPr>
            <a:xfrm>
              <a:off x="6509480" y="3144350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270" y="0"/>
                  </a:moveTo>
                  <a:cubicBezTo>
                    <a:pt x="163" y="0"/>
                    <a:pt x="74" y="39"/>
                    <a:pt x="46" y="96"/>
                  </a:cubicBezTo>
                  <a:cubicBezTo>
                    <a:pt x="0" y="210"/>
                    <a:pt x="114" y="370"/>
                    <a:pt x="320" y="438"/>
                  </a:cubicBezTo>
                  <a:cubicBezTo>
                    <a:pt x="396" y="476"/>
                    <a:pt x="472" y="495"/>
                    <a:pt x="538" y="495"/>
                  </a:cubicBezTo>
                  <a:cubicBezTo>
                    <a:pt x="631" y="495"/>
                    <a:pt x="704" y="459"/>
                    <a:pt x="731" y="393"/>
                  </a:cubicBezTo>
                  <a:cubicBezTo>
                    <a:pt x="776" y="278"/>
                    <a:pt x="662" y="119"/>
                    <a:pt x="479" y="50"/>
                  </a:cubicBezTo>
                  <a:cubicBezTo>
                    <a:pt x="410" y="15"/>
                    <a:pt x="337" y="0"/>
                    <a:pt x="270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53"/>
            <p:cNvSpPr/>
            <p:nvPr/>
          </p:nvSpPr>
          <p:spPr>
            <a:xfrm>
              <a:off x="6545313" y="3088901"/>
              <a:ext cx="79172" cy="27966"/>
            </a:xfrm>
            <a:custGeom>
              <a:avLst/>
              <a:gdLst/>
              <a:ahLst/>
              <a:cxnLst/>
              <a:rect l="l" t="t" r="r" b="b"/>
              <a:pathLst>
                <a:path w="4589" h="1621" extrusionOk="0">
                  <a:moveTo>
                    <a:pt x="1895" y="0"/>
                  </a:moveTo>
                  <a:lnTo>
                    <a:pt x="0" y="1050"/>
                  </a:lnTo>
                  <a:lnTo>
                    <a:pt x="4588" y="162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53"/>
            <p:cNvSpPr/>
            <p:nvPr/>
          </p:nvSpPr>
          <p:spPr>
            <a:xfrm>
              <a:off x="6515777" y="3114089"/>
              <a:ext cx="97666" cy="18926"/>
            </a:xfrm>
            <a:custGeom>
              <a:avLst/>
              <a:gdLst/>
              <a:ahLst/>
              <a:cxnLst/>
              <a:rect l="l" t="t" r="r" b="b"/>
              <a:pathLst>
                <a:path w="5661" h="1097" extrusionOk="0">
                  <a:moveTo>
                    <a:pt x="982" y="1"/>
                  </a:moveTo>
                  <a:lnTo>
                    <a:pt x="0" y="549"/>
                  </a:lnTo>
                  <a:lnTo>
                    <a:pt x="4725" y="1097"/>
                  </a:lnTo>
                  <a:lnTo>
                    <a:pt x="5661" y="54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53"/>
            <p:cNvSpPr/>
            <p:nvPr/>
          </p:nvSpPr>
          <p:spPr>
            <a:xfrm>
              <a:off x="6515777" y="3139692"/>
              <a:ext cx="57899" cy="20893"/>
            </a:xfrm>
            <a:custGeom>
              <a:avLst/>
              <a:gdLst/>
              <a:ahLst/>
              <a:cxnLst/>
              <a:rect l="l" t="t" r="r" b="b"/>
              <a:pathLst>
                <a:path w="3356" h="1211" extrusionOk="0">
                  <a:moveTo>
                    <a:pt x="0" y="1"/>
                  </a:moveTo>
                  <a:lnTo>
                    <a:pt x="2009" y="1210"/>
                  </a:lnTo>
                  <a:lnTo>
                    <a:pt x="3356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53"/>
            <p:cNvSpPr/>
            <p:nvPr/>
          </p:nvSpPr>
          <p:spPr>
            <a:xfrm>
              <a:off x="6477183" y="3575628"/>
              <a:ext cx="152805" cy="89006"/>
            </a:xfrm>
            <a:custGeom>
              <a:avLst/>
              <a:gdLst/>
              <a:ahLst/>
              <a:cxnLst/>
              <a:rect l="l" t="t" r="r" b="b"/>
              <a:pathLst>
                <a:path w="8857" h="5159" extrusionOk="0">
                  <a:moveTo>
                    <a:pt x="3310" y="0"/>
                  </a:moveTo>
                  <a:lnTo>
                    <a:pt x="0" y="1963"/>
                  </a:lnTo>
                  <a:lnTo>
                    <a:pt x="5410" y="5159"/>
                  </a:lnTo>
                  <a:lnTo>
                    <a:pt x="8857" y="3082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53"/>
            <p:cNvSpPr/>
            <p:nvPr/>
          </p:nvSpPr>
          <p:spPr>
            <a:xfrm>
              <a:off x="6477183" y="3609495"/>
              <a:ext cx="93353" cy="59866"/>
            </a:xfrm>
            <a:custGeom>
              <a:avLst/>
              <a:gdLst/>
              <a:ahLst/>
              <a:cxnLst/>
              <a:rect l="l" t="t" r="r" b="b"/>
              <a:pathLst>
                <a:path w="5411" h="3470" extrusionOk="0">
                  <a:moveTo>
                    <a:pt x="0" y="0"/>
                  </a:moveTo>
                  <a:lnTo>
                    <a:pt x="0" y="320"/>
                  </a:lnTo>
                  <a:lnTo>
                    <a:pt x="5410" y="3470"/>
                  </a:lnTo>
                  <a:lnTo>
                    <a:pt x="5410" y="3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53"/>
            <p:cNvSpPr/>
            <p:nvPr/>
          </p:nvSpPr>
          <p:spPr>
            <a:xfrm>
              <a:off x="6570519" y="3628783"/>
              <a:ext cx="59469" cy="40578"/>
            </a:xfrm>
            <a:custGeom>
              <a:avLst/>
              <a:gdLst/>
              <a:ahLst/>
              <a:cxnLst/>
              <a:rect l="l" t="t" r="r" b="b"/>
              <a:pathLst>
                <a:path w="3447" h="2352" extrusionOk="0">
                  <a:moveTo>
                    <a:pt x="3447" y="1"/>
                  </a:moveTo>
                  <a:lnTo>
                    <a:pt x="0" y="2078"/>
                  </a:lnTo>
                  <a:lnTo>
                    <a:pt x="0" y="2352"/>
                  </a:lnTo>
                  <a:lnTo>
                    <a:pt x="3447" y="27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53"/>
            <p:cNvSpPr/>
            <p:nvPr/>
          </p:nvSpPr>
          <p:spPr>
            <a:xfrm>
              <a:off x="6488208" y="3581132"/>
              <a:ext cx="122493" cy="72081"/>
            </a:xfrm>
            <a:custGeom>
              <a:avLst/>
              <a:gdLst/>
              <a:ahLst/>
              <a:cxnLst/>
              <a:rect l="l" t="t" r="r" b="b"/>
              <a:pathLst>
                <a:path w="7100" h="4178" extrusionOk="0">
                  <a:moveTo>
                    <a:pt x="2694" y="1"/>
                  </a:moveTo>
                  <a:lnTo>
                    <a:pt x="1" y="1644"/>
                  </a:lnTo>
                  <a:lnTo>
                    <a:pt x="4292" y="4178"/>
                  </a:lnTo>
                  <a:lnTo>
                    <a:pt x="7099" y="2466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B3B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53"/>
            <p:cNvSpPr/>
            <p:nvPr/>
          </p:nvSpPr>
          <p:spPr>
            <a:xfrm>
              <a:off x="6589411" y="3636874"/>
              <a:ext cx="13405" cy="8540"/>
            </a:xfrm>
            <a:custGeom>
              <a:avLst/>
              <a:gdLst/>
              <a:ahLst/>
              <a:cxnLst/>
              <a:rect l="l" t="t" r="r" b="b"/>
              <a:pathLst>
                <a:path w="777" h="495" extrusionOk="0">
                  <a:moveTo>
                    <a:pt x="539" y="0"/>
                  </a:moveTo>
                  <a:cubicBezTo>
                    <a:pt x="473" y="0"/>
                    <a:pt x="396" y="18"/>
                    <a:pt x="320" y="57"/>
                  </a:cubicBezTo>
                  <a:cubicBezTo>
                    <a:pt x="115" y="125"/>
                    <a:pt x="1" y="285"/>
                    <a:pt x="46" y="399"/>
                  </a:cubicBezTo>
                  <a:cubicBezTo>
                    <a:pt x="75" y="455"/>
                    <a:pt x="164" y="494"/>
                    <a:pt x="271" y="494"/>
                  </a:cubicBezTo>
                  <a:cubicBezTo>
                    <a:pt x="337" y="494"/>
                    <a:pt x="410" y="479"/>
                    <a:pt x="480" y="445"/>
                  </a:cubicBezTo>
                  <a:cubicBezTo>
                    <a:pt x="663" y="376"/>
                    <a:pt x="777" y="216"/>
                    <a:pt x="731" y="102"/>
                  </a:cubicBezTo>
                  <a:cubicBezTo>
                    <a:pt x="704" y="36"/>
                    <a:pt x="631" y="0"/>
                    <a:pt x="539" y="0"/>
                  </a:cubicBezTo>
                  <a:close/>
                </a:path>
              </a:pathLst>
            </a:custGeom>
            <a:solidFill>
              <a:srgbClr val="343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53"/>
            <p:cNvSpPr/>
            <p:nvPr/>
          </p:nvSpPr>
          <p:spPr>
            <a:xfrm>
              <a:off x="6488208" y="3581132"/>
              <a:ext cx="79172" cy="28380"/>
            </a:xfrm>
            <a:custGeom>
              <a:avLst/>
              <a:gdLst/>
              <a:ahLst/>
              <a:cxnLst/>
              <a:rect l="l" t="t" r="r" b="b"/>
              <a:pathLst>
                <a:path w="4589" h="1645" extrusionOk="0">
                  <a:moveTo>
                    <a:pt x="2694" y="1"/>
                  </a:moveTo>
                  <a:lnTo>
                    <a:pt x="1" y="1644"/>
                  </a:lnTo>
                  <a:lnTo>
                    <a:pt x="1" y="1644"/>
                  </a:lnTo>
                  <a:lnTo>
                    <a:pt x="4588" y="1074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53"/>
            <p:cNvSpPr/>
            <p:nvPr/>
          </p:nvSpPr>
          <p:spPr>
            <a:xfrm>
              <a:off x="6499232" y="3606734"/>
              <a:ext cx="97684" cy="18529"/>
            </a:xfrm>
            <a:custGeom>
              <a:avLst/>
              <a:gdLst/>
              <a:ahLst/>
              <a:cxnLst/>
              <a:rect l="l" t="t" r="r" b="b"/>
              <a:pathLst>
                <a:path w="5662" h="1074" extrusionOk="0">
                  <a:moveTo>
                    <a:pt x="4680" y="0"/>
                  </a:moveTo>
                  <a:lnTo>
                    <a:pt x="1" y="525"/>
                  </a:lnTo>
                  <a:lnTo>
                    <a:pt x="936" y="1073"/>
                  </a:lnTo>
                  <a:lnTo>
                    <a:pt x="5661" y="548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53"/>
            <p:cNvSpPr/>
            <p:nvPr/>
          </p:nvSpPr>
          <p:spPr>
            <a:xfrm>
              <a:off x="6538619" y="3632337"/>
              <a:ext cx="58296" cy="20876"/>
            </a:xfrm>
            <a:custGeom>
              <a:avLst/>
              <a:gdLst/>
              <a:ahLst/>
              <a:cxnLst/>
              <a:rect l="l" t="t" r="r" b="b"/>
              <a:pathLst>
                <a:path w="3379" h="1210" extrusionOk="0">
                  <a:moveTo>
                    <a:pt x="3378" y="0"/>
                  </a:moveTo>
                  <a:lnTo>
                    <a:pt x="0" y="411"/>
                  </a:lnTo>
                  <a:lnTo>
                    <a:pt x="1370" y="1210"/>
                  </a:lnTo>
                  <a:lnTo>
                    <a:pt x="3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53"/>
            <p:cNvSpPr/>
            <p:nvPr/>
          </p:nvSpPr>
          <p:spPr>
            <a:xfrm>
              <a:off x="6144814" y="2951070"/>
              <a:ext cx="330420" cy="191399"/>
            </a:xfrm>
            <a:custGeom>
              <a:avLst/>
              <a:gdLst/>
              <a:ahLst/>
              <a:cxnLst/>
              <a:rect l="l" t="t" r="r" b="b"/>
              <a:pathLst>
                <a:path w="19152" h="11094" extrusionOk="0">
                  <a:moveTo>
                    <a:pt x="11939" y="0"/>
                  </a:moveTo>
                  <a:lnTo>
                    <a:pt x="1" y="6802"/>
                  </a:lnTo>
                  <a:lnTo>
                    <a:pt x="7259" y="11093"/>
                  </a:lnTo>
                  <a:lnTo>
                    <a:pt x="19151" y="4040"/>
                  </a:lnTo>
                  <a:lnTo>
                    <a:pt x="11939" y="0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53"/>
            <p:cNvSpPr/>
            <p:nvPr/>
          </p:nvSpPr>
          <p:spPr>
            <a:xfrm>
              <a:off x="6270050" y="3020770"/>
              <a:ext cx="205184" cy="127996"/>
            </a:xfrm>
            <a:custGeom>
              <a:avLst/>
              <a:gdLst/>
              <a:ahLst/>
              <a:cxnLst/>
              <a:rect l="l" t="t" r="r" b="b"/>
              <a:pathLst>
                <a:path w="11893" h="7419" extrusionOk="0">
                  <a:moveTo>
                    <a:pt x="11892" y="0"/>
                  </a:moveTo>
                  <a:lnTo>
                    <a:pt x="0" y="7053"/>
                  </a:lnTo>
                  <a:lnTo>
                    <a:pt x="0" y="7419"/>
                  </a:lnTo>
                  <a:lnTo>
                    <a:pt x="11892" y="366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53"/>
            <p:cNvSpPr/>
            <p:nvPr/>
          </p:nvSpPr>
          <p:spPr>
            <a:xfrm>
              <a:off x="6144814" y="3068422"/>
              <a:ext cx="125253" cy="80345"/>
            </a:xfrm>
            <a:custGeom>
              <a:avLst/>
              <a:gdLst/>
              <a:ahLst/>
              <a:cxnLst/>
              <a:rect l="l" t="t" r="r" b="b"/>
              <a:pathLst>
                <a:path w="7260" h="4657" extrusionOk="0">
                  <a:moveTo>
                    <a:pt x="1" y="0"/>
                  </a:moveTo>
                  <a:lnTo>
                    <a:pt x="1" y="365"/>
                  </a:lnTo>
                  <a:lnTo>
                    <a:pt x="7259" y="4657"/>
                  </a:lnTo>
                  <a:lnTo>
                    <a:pt x="7259" y="4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53"/>
            <p:cNvSpPr/>
            <p:nvPr/>
          </p:nvSpPr>
          <p:spPr>
            <a:xfrm>
              <a:off x="6170813" y="2966028"/>
              <a:ext cx="278421" cy="161483"/>
            </a:xfrm>
            <a:custGeom>
              <a:avLst/>
              <a:gdLst/>
              <a:ahLst/>
              <a:cxnLst/>
              <a:rect l="l" t="t" r="r" b="b"/>
              <a:pathLst>
                <a:path w="16138" h="9360" extrusionOk="0">
                  <a:moveTo>
                    <a:pt x="10066" y="1"/>
                  </a:moveTo>
                  <a:lnTo>
                    <a:pt x="0" y="5753"/>
                  </a:lnTo>
                  <a:lnTo>
                    <a:pt x="6118" y="9359"/>
                  </a:lnTo>
                  <a:lnTo>
                    <a:pt x="16138" y="3424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53"/>
            <p:cNvSpPr/>
            <p:nvPr/>
          </p:nvSpPr>
          <p:spPr>
            <a:xfrm>
              <a:off x="6393302" y="2983315"/>
              <a:ext cx="20496" cy="13026"/>
            </a:xfrm>
            <a:custGeom>
              <a:avLst/>
              <a:gdLst/>
              <a:ahLst/>
              <a:cxnLst/>
              <a:rect l="l" t="t" r="r" b="b"/>
              <a:pathLst>
                <a:path w="1188" h="755" extrusionOk="0">
                  <a:moveTo>
                    <a:pt x="274" y="0"/>
                  </a:moveTo>
                  <a:cubicBezTo>
                    <a:pt x="181" y="0"/>
                    <a:pt x="107" y="24"/>
                    <a:pt x="69" y="71"/>
                  </a:cubicBezTo>
                  <a:cubicBezTo>
                    <a:pt x="1" y="208"/>
                    <a:pt x="160" y="459"/>
                    <a:pt x="457" y="619"/>
                  </a:cubicBezTo>
                  <a:cubicBezTo>
                    <a:pt x="610" y="708"/>
                    <a:pt x="770" y="755"/>
                    <a:pt x="893" y="755"/>
                  </a:cubicBezTo>
                  <a:cubicBezTo>
                    <a:pt x="991" y="755"/>
                    <a:pt x="1066" y="726"/>
                    <a:pt x="1096" y="665"/>
                  </a:cubicBezTo>
                  <a:cubicBezTo>
                    <a:pt x="1188" y="528"/>
                    <a:pt x="1005" y="300"/>
                    <a:pt x="731" y="140"/>
                  </a:cubicBezTo>
                  <a:cubicBezTo>
                    <a:pt x="571" y="47"/>
                    <a:pt x="404" y="0"/>
                    <a:pt x="274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53"/>
            <p:cNvSpPr/>
            <p:nvPr/>
          </p:nvSpPr>
          <p:spPr>
            <a:xfrm>
              <a:off x="6276347" y="2966028"/>
              <a:ext cx="172887" cy="161483"/>
            </a:xfrm>
            <a:custGeom>
              <a:avLst/>
              <a:gdLst/>
              <a:ahLst/>
              <a:cxnLst/>
              <a:rect l="l" t="t" r="r" b="b"/>
              <a:pathLst>
                <a:path w="10021" h="9360" extrusionOk="0">
                  <a:moveTo>
                    <a:pt x="3949" y="1"/>
                  </a:moveTo>
                  <a:lnTo>
                    <a:pt x="1" y="9359"/>
                  </a:lnTo>
                  <a:lnTo>
                    <a:pt x="10021" y="3424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EAE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53"/>
            <p:cNvSpPr/>
            <p:nvPr/>
          </p:nvSpPr>
          <p:spPr>
            <a:xfrm>
              <a:off x="6900111" y="2642975"/>
              <a:ext cx="146905" cy="79914"/>
            </a:xfrm>
            <a:custGeom>
              <a:avLst/>
              <a:gdLst/>
              <a:ahLst/>
              <a:cxnLst/>
              <a:rect l="l" t="t" r="r" b="b"/>
              <a:pathLst>
                <a:path w="8515" h="4632" extrusionOk="0">
                  <a:moveTo>
                    <a:pt x="4290" y="0"/>
                  </a:moveTo>
                  <a:cubicBezTo>
                    <a:pt x="3676" y="0"/>
                    <a:pt x="3063" y="103"/>
                    <a:pt x="2512" y="306"/>
                  </a:cubicBezTo>
                  <a:lnTo>
                    <a:pt x="2443" y="329"/>
                  </a:lnTo>
                  <a:cubicBezTo>
                    <a:pt x="1" y="1196"/>
                    <a:pt x="1" y="3433"/>
                    <a:pt x="2397" y="4323"/>
                  </a:cubicBezTo>
                  <a:cubicBezTo>
                    <a:pt x="2957" y="4528"/>
                    <a:pt x="3584" y="4631"/>
                    <a:pt x="4212" y="4631"/>
                  </a:cubicBezTo>
                  <a:cubicBezTo>
                    <a:pt x="4840" y="4631"/>
                    <a:pt x="5467" y="4528"/>
                    <a:pt x="6027" y="4323"/>
                  </a:cubicBezTo>
                  <a:lnTo>
                    <a:pt x="6118" y="4277"/>
                  </a:lnTo>
                  <a:cubicBezTo>
                    <a:pt x="8492" y="3410"/>
                    <a:pt x="8515" y="1196"/>
                    <a:pt x="6118" y="329"/>
                  </a:cubicBezTo>
                  <a:cubicBezTo>
                    <a:pt x="5551" y="109"/>
                    <a:pt x="4920" y="0"/>
                    <a:pt x="4290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53"/>
            <p:cNvSpPr/>
            <p:nvPr/>
          </p:nvSpPr>
          <p:spPr>
            <a:xfrm>
              <a:off x="6927284" y="2689988"/>
              <a:ext cx="90593" cy="23636"/>
            </a:xfrm>
            <a:custGeom>
              <a:avLst/>
              <a:gdLst/>
              <a:ahLst/>
              <a:cxnLst/>
              <a:rect l="l" t="t" r="r" b="b"/>
              <a:pathLst>
                <a:path w="5251" h="1370" extrusionOk="0">
                  <a:moveTo>
                    <a:pt x="1" y="0"/>
                  </a:moveTo>
                  <a:cubicBezTo>
                    <a:pt x="161" y="480"/>
                    <a:pt x="594" y="845"/>
                    <a:pt x="1051" y="1050"/>
                  </a:cubicBezTo>
                  <a:cubicBezTo>
                    <a:pt x="1530" y="1256"/>
                    <a:pt x="2032" y="1370"/>
                    <a:pt x="2557" y="1370"/>
                  </a:cubicBezTo>
                  <a:cubicBezTo>
                    <a:pt x="3059" y="1370"/>
                    <a:pt x="3584" y="1301"/>
                    <a:pt x="4064" y="1119"/>
                  </a:cubicBezTo>
                  <a:cubicBezTo>
                    <a:pt x="4543" y="936"/>
                    <a:pt x="4999" y="639"/>
                    <a:pt x="5251" y="183"/>
                  </a:cubicBezTo>
                  <a:lnTo>
                    <a:pt x="5251" y="183"/>
                  </a:lnTo>
                  <a:cubicBezTo>
                    <a:pt x="4977" y="616"/>
                    <a:pt x="4520" y="890"/>
                    <a:pt x="4041" y="1050"/>
                  </a:cubicBezTo>
                  <a:cubicBezTo>
                    <a:pt x="3561" y="1233"/>
                    <a:pt x="3059" y="1301"/>
                    <a:pt x="2557" y="1301"/>
                  </a:cubicBezTo>
                  <a:cubicBezTo>
                    <a:pt x="2055" y="1278"/>
                    <a:pt x="1553" y="1187"/>
                    <a:pt x="1074" y="982"/>
                  </a:cubicBezTo>
                  <a:cubicBezTo>
                    <a:pt x="640" y="776"/>
                    <a:pt x="183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53"/>
            <p:cNvSpPr/>
            <p:nvPr/>
          </p:nvSpPr>
          <p:spPr>
            <a:xfrm>
              <a:off x="6931234" y="2652102"/>
              <a:ext cx="87832" cy="22152"/>
            </a:xfrm>
            <a:custGeom>
              <a:avLst/>
              <a:gdLst/>
              <a:ahLst/>
              <a:cxnLst/>
              <a:rect l="l" t="t" r="r" b="b"/>
              <a:pathLst>
                <a:path w="5091" h="1284" extrusionOk="0">
                  <a:moveTo>
                    <a:pt x="2445" y="1"/>
                  </a:moveTo>
                  <a:cubicBezTo>
                    <a:pt x="2026" y="1"/>
                    <a:pt x="1609" y="71"/>
                    <a:pt x="1210" y="210"/>
                  </a:cubicBezTo>
                  <a:cubicBezTo>
                    <a:pt x="753" y="370"/>
                    <a:pt x="297" y="598"/>
                    <a:pt x="0" y="986"/>
                  </a:cubicBezTo>
                  <a:cubicBezTo>
                    <a:pt x="320" y="621"/>
                    <a:pt x="776" y="416"/>
                    <a:pt x="1233" y="279"/>
                  </a:cubicBezTo>
                  <a:cubicBezTo>
                    <a:pt x="1598" y="144"/>
                    <a:pt x="2011" y="91"/>
                    <a:pt x="2405" y="91"/>
                  </a:cubicBezTo>
                  <a:cubicBezTo>
                    <a:pt x="2479" y="91"/>
                    <a:pt x="2553" y="93"/>
                    <a:pt x="2625" y="96"/>
                  </a:cubicBezTo>
                  <a:cubicBezTo>
                    <a:pt x="3104" y="96"/>
                    <a:pt x="3584" y="188"/>
                    <a:pt x="4017" y="370"/>
                  </a:cubicBezTo>
                  <a:cubicBezTo>
                    <a:pt x="4451" y="576"/>
                    <a:pt x="4885" y="849"/>
                    <a:pt x="5090" y="1283"/>
                  </a:cubicBezTo>
                  <a:cubicBezTo>
                    <a:pt x="4907" y="827"/>
                    <a:pt x="4497" y="530"/>
                    <a:pt x="4040" y="325"/>
                  </a:cubicBezTo>
                  <a:cubicBezTo>
                    <a:pt x="3606" y="119"/>
                    <a:pt x="3127" y="28"/>
                    <a:pt x="2625" y="5"/>
                  </a:cubicBezTo>
                  <a:cubicBezTo>
                    <a:pt x="2565" y="2"/>
                    <a:pt x="2505" y="1"/>
                    <a:pt x="2445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53"/>
            <p:cNvSpPr/>
            <p:nvPr/>
          </p:nvSpPr>
          <p:spPr>
            <a:xfrm>
              <a:off x="6940672" y="2649031"/>
              <a:ext cx="65387" cy="50119"/>
            </a:xfrm>
            <a:custGeom>
              <a:avLst/>
              <a:gdLst/>
              <a:ahLst/>
              <a:cxnLst/>
              <a:rect l="l" t="t" r="r" b="b"/>
              <a:pathLst>
                <a:path w="3790" h="2905" extrusionOk="0">
                  <a:moveTo>
                    <a:pt x="1" y="0"/>
                  </a:moveTo>
                  <a:lnTo>
                    <a:pt x="412" y="2077"/>
                  </a:lnTo>
                  <a:lnTo>
                    <a:pt x="412" y="2100"/>
                  </a:lnTo>
                  <a:cubicBezTo>
                    <a:pt x="480" y="2374"/>
                    <a:pt x="708" y="2625"/>
                    <a:pt x="1142" y="2785"/>
                  </a:cubicBezTo>
                  <a:cubicBezTo>
                    <a:pt x="1370" y="2865"/>
                    <a:pt x="1627" y="2905"/>
                    <a:pt x="1884" y="2905"/>
                  </a:cubicBezTo>
                  <a:cubicBezTo>
                    <a:pt x="2141" y="2905"/>
                    <a:pt x="2397" y="2865"/>
                    <a:pt x="2626" y="2785"/>
                  </a:cubicBezTo>
                  <a:lnTo>
                    <a:pt x="2671" y="2762"/>
                  </a:lnTo>
                  <a:cubicBezTo>
                    <a:pt x="3105" y="2602"/>
                    <a:pt x="3333" y="2351"/>
                    <a:pt x="3379" y="2077"/>
                  </a:cubicBezTo>
                  <a:lnTo>
                    <a:pt x="3402" y="2077"/>
                  </a:lnTo>
                  <a:lnTo>
                    <a:pt x="3790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53"/>
            <p:cNvSpPr/>
            <p:nvPr/>
          </p:nvSpPr>
          <p:spPr>
            <a:xfrm>
              <a:off x="6935565" y="2628656"/>
              <a:ext cx="76015" cy="41164"/>
            </a:xfrm>
            <a:custGeom>
              <a:avLst/>
              <a:gdLst/>
              <a:ahLst/>
              <a:cxnLst/>
              <a:rect l="l" t="t" r="r" b="b"/>
              <a:pathLst>
                <a:path w="4406" h="2386" extrusionOk="0">
                  <a:moveTo>
                    <a:pt x="2228" y="0"/>
                  </a:moveTo>
                  <a:cubicBezTo>
                    <a:pt x="1906" y="0"/>
                    <a:pt x="1586" y="51"/>
                    <a:pt x="1301" y="154"/>
                  </a:cubicBezTo>
                  <a:lnTo>
                    <a:pt x="1255" y="154"/>
                  </a:lnTo>
                  <a:cubicBezTo>
                    <a:pt x="0" y="611"/>
                    <a:pt x="0" y="1752"/>
                    <a:pt x="1233" y="2231"/>
                  </a:cubicBezTo>
                  <a:cubicBezTo>
                    <a:pt x="1529" y="2334"/>
                    <a:pt x="1855" y="2385"/>
                    <a:pt x="2180" y="2385"/>
                  </a:cubicBezTo>
                  <a:cubicBezTo>
                    <a:pt x="2505" y="2385"/>
                    <a:pt x="2830" y="2334"/>
                    <a:pt x="3127" y="2231"/>
                  </a:cubicBezTo>
                  <a:lnTo>
                    <a:pt x="3150" y="2208"/>
                  </a:lnTo>
                  <a:cubicBezTo>
                    <a:pt x="4405" y="1752"/>
                    <a:pt x="4405" y="611"/>
                    <a:pt x="3173" y="154"/>
                  </a:cubicBezTo>
                  <a:cubicBezTo>
                    <a:pt x="2876" y="51"/>
                    <a:pt x="2551" y="0"/>
                    <a:pt x="2228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53"/>
            <p:cNvSpPr/>
            <p:nvPr/>
          </p:nvSpPr>
          <p:spPr>
            <a:xfrm>
              <a:off x="6937532" y="2629777"/>
              <a:ext cx="71684" cy="37783"/>
            </a:xfrm>
            <a:custGeom>
              <a:avLst/>
              <a:gdLst/>
              <a:ahLst/>
              <a:cxnLst/>
              <a:rect l="l" t="t" r="r" b="b"/>
              <a:pathLst>
                <a:path w="4155" h="2190" extrusionOk="0">
                  <a:moveTo>
                    <a:pt x="2085" y="1"/>
                  </a:moveTo>
                  <a:cubicBezTo>
                    <a:pt x="1791" y="1"/>
                    <a:pt x="1499" y="46"/>
                    <a:pt x="1233" y="135"/>
                  </a:cubicBezTo>
                  <a:lnTo>
                    <a:pt x="1187" y="158"/>
                  </a:lnTo>
                  <a:cubicBezTo>
                    <a:pt x="23" y="569"/>
                    <a:pt x="0" y="1619"/>
                    <a:pt x="1187" y="2052"/>
                  </a:cubicBezTo>
                  <a:cubicBezTo>
                    <a:pt x="1461" y="2143"/>
                    <a:pt x="1763" y="2189"/>
                    <a:pt x="2066" y="2189"/>
                  </a:cubicBezTo>
                  <a:cubicBezTo>
                    <a:pt x="2368" y="2189"/>
                    <a:pt x="2671" y="2143"/>
                    <a:pt x="2945" y="2052"/>
                  </a:cubicBezTo>
                  <a:lnTo>
                    <a:pt x="2990" y="2029"/>
                  </a:lnTo>
                  <a:cubicBezTo>
                    <a:pt x="4154" y="1619"/>
                    <a:pt x="4154" y="569"/>
                    <a:pt x="2990" y="158"/>
                  </a:cubicBezTo>
                  <a:cubicBezTo>
                    <a:pt x="2708" y="52"/>
                    <a:pt x="2396" y="1"/>
                    <a:pt x="2085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53"/>
            <p:cNvSpPr/>
            <p:nvPr/>
          </p:nvSpPr>
          <p:spPr>
            <a:xfrm>
              <a:off x="6943432" y="2638006"/>
              <a:ext cx="59883" cy="29554"/>
            </a:xfrm>
            <a:custGeom>
              <a:avLst/>
              <a:gdLst/>
              <a:ahLst/>
              <a:cxnLst/>
              <a:rect l="l" t="t" r="r" b="b"/>
              <a:pathLst>
                <a:path w="3471" h="1713" extrusionOk="0">
                  <a:moveTo>
                    <a:pt x="1770" y="0"/>
                  </a:moveTo>
                  <a:cubicBezTo>
                    <a:pt x="1467" y="0"/>
                    <a:pt x="1165" y="46"/>
                    <a:pt x="891" y="137"/>
                  </a:cubicBezTo>
                  <a:lnTo>
                    <a:pt x="845" y="160"/>
                  </a:lnTo>
                  <a:cubicBezTo>
                    <a:pt x="389" y="320"/>
                    <a:pt x="115" y="571"/>
                    <a:pt x="1" y="868"/>
                  </a:cubicBezTo>
                  <a:cubicBezTo>
                    <a:pt x="115" y="1142"/>
                    <a:pt x="389" y="1415"/>
                    <a:pt x="845" y="1575"/>
                  </a:cubicBezTo>
                  <a:cubicBezTo>
                    <a:pt x="1119" y="1666"/>
                    <a:pt x="1421" y="1712"/>
                    <a:pt x="1724" y="1712"/>
                  </a:cubicBezTo>
                  <a:cubicBezTo>
                    <a:pt x="2026" y="1712"/>
                    <a:pt x="2329" y="1666"/>
                    <a:pt x="2603" y="1575"/>
                  </a:cubicBezTo>
                  <a:lnTo>
                    <a:pt x="2648" y="1552"/>
                  </a:lnTo>
                  <a:cubicBezTo>
                    <a:pt x="3105" y="1393"/>
                    <a:pt x="3379" y="1119"/>
                    <a:pt x="3470" y="845"/>
                  </a:cubicBezTo>
                  <a:cubicBezTo>
                    <a:pt x="3379" y="571"/>
                    <a:pt x="3105" y="297"/>
                    <a:pt x="2648" y="137"/>
                  </a:cubicBezTo>
                  <a:cubicBezTo>
                    <a:pt x="2374" y="46"/>
                    <a:pt x="2072" y="0"/>
                    <a:pt x="1770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53"/>
            <p:cNvSpPr/>
            <p:nvPr/>
          </p:nvSpPr>
          <p:spPr>
            <a:xfrm>
              <a:off x="6995811" y="2657571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78" y="1"/>
                  </a:moveTo>
                  <a:cubicBezTo>
                    <a:pt x="420" y="1"/>
                    <a:pt x="178" y="413"/>
                    <a:pt x="114" y="647"/>
                  </a:cubicBezTo>
                  <a:cubicBezTo>
                    <a:pt x="92" y="692"/>
                    <a:pt x="114" y="738"/>
                    <a:pt x="160" y="761"/>
                  </a:cubicBezTo>
                  <a:cubicBezTo>
                    <a:pt x="206" y="761"/>
                    <a:pt x="251" y="738"/>
                    <a:pt x="274" y="692"/>
                  </a:cubicBezTo>
                  <a:cubicBezTo>
                    <a:pt x="274" y="671"/>
                    <a:pt x="437" y="162"/>
                    <a:pt x="877" y="162"/>
                  </a:cubicBezTo>
                  <a:cubicBezTo>
                    <a:pt x="903" y="162"/>
                    <a:pt x="931" y="163"/>
                    <a:pt x="959" y="167"/>
                  </a:cubicBezTo>
                  <a:cubicBezTo>
                    <a:pt x="1142" y="190"/>
                    <a:pt x="1164" y="373"/>
                    <a:pt x="1164" y="487"/>
                  </a:cubicBezTo>
                  <a:cubicBezTo>
                    <a:pt x="1142" y="898"/>
                    <a:pt x="708" y="1491"/>
                    <a:pt x="69" y="1514"/>
                  </a:cubicBezTo>
                  <a:cubicBezTo>
                    <a:pt x="23" y="1514"/>
                    <a:pt x="0" y="1560"/>
                    <a:pt x="0" y="1605"/>
                  </a:cubicBezTo>
                  <a:cubicBezTo>
                    <a:pt x="0" y="1651"/>
                    <a:pt x="23" y="1697"/>
                    <a:pt x="69" y="1697"/>
                  </a:cubicBezTo>
                  <a:lnTo>
                    <a:pt x="92" y="1697"/>
                  </a:lnTo>
                  <a:cubicBezTo>
                    <a:pt x="845" y="1674"/>
                    <a:pt x="1301" y="966"/>
                    <a:pt x="1324" y="487"/>
                  </a:cubicBezTo>
                  <a:cubicBezTo>
                    <a:pt x="1347" y="213"/>
                    <a:pt x="1210" y="30"/>
                    <a:pt x="982" y="8"/>
                  </a:cubicBezTo>
                  <a:cubicBezTo>
                    <a:pt x="946" y="3"/>
                    <a:pt x="911" y="1"/>
                    <a:pt x="87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53"/>
            <p:cNvSpPr/>
            <p:nvPr/>
          </p:nvSpPr>
          <p:spPr>
            <a:xfrm>
              <a:off x="6509859" y="2970359"/>
              <a:ext cx="146905" cy="79758"/>
            </a:xfrm>
            <a:custGeom>
              <a:avLst/>
              <a:gdLst/>
              <a:ahLst/>
              <a:cxnLst/>
              <a:rect l="l" t="t" r="r" b="b"/>
              <a:pathLst>
                <a:path w="8515" h="4623" extrusionOk="0">
                  <a:moveTo>
                    <a:pt x="4280" y="1"/>
                  </a:moveTo>
                  <a:cubicBezTo>
                    <a:pt x="3675" y="1"/>
                    <a:pt x="3067" y="98"/>
                    <a:pt x="2512" y="297"/>
                  </a:cubicBezTo>
                  <a:lnTo>
                    <a:pt x="2443" y="320"/>
                  </a:lnTo>
                  <a:cubicBezTo>
                    <a:pt x="24" y="1210"/>
                    <a:pt x="1" y="3425"/>
                    <a:pt x="2398" y="4315"/>
                  </a:cubicBezTo>
                  <a:cubicBezTo>
                    <a:pt x="2957" y="4520"/>
                    <a:pt x="3584" y="4623"/>
                    <a:pt x="4212" y="4623"/>
                  </a:cubicBezTo>
                  <a:cubicBezTo>
                    <a:pt x="4840" y="4623"/>
                    <a:pt x="5468" y="4520"/>
                    <a:pt x="6027" y="4315"/>
                  </a:cubicBezTo>
                  <a:lnTo>
                    <a:pt x="6118" y="4292"/>
                  </a:lnTo>
                  <a:cubicBezTo>
                    <a:pt x="8515" y="3402"/>
                    <a:pt x="8515" y="1210"/>
                    <a:pt x="6118" y="320"/>
                  </a:cubicBezTo>
                  <a:cubicBezTo>
                    <a:pt x="5555" y="109"/>
                    <a:pt x="4920" y="1"/>
                    <a:pt x="4280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3"/>
            <p:cNvSpPr/>
            <p:nvPr/>
          </p:nvSpPr>
          <p:spPr>
            <a:xfrm>
              <a:off x="6537032" y="3017216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594" y="845"/>
                    <a:pt x="1074" y="1051"/>
                  </a:cubicBezTo>
                  <a:cubicBezTo>
                    <a:pt x="1530" y="1256"/>
                    <a:pt x="2055" y="1370"/>
                    <a:pt x="2557" y="1393"/>
                  </a:cubicBezTo>
                  <a:cubicBezTo>
                    <a:pt x="3082" y="1393"/>
                    <a:pt x="3584" y="1302"/>
                    <a:pt x="4064" y="1119"/>
                  </a:cubicBezTo>
                  <a:cubicBezTo>
                    <a:pt x="4543" y="937"/>
                    <a:pt x="5022" y="640"/>
                    <a:pt x="5274" y="206"/>
                  </a:cubicBezTo>
                  <a:lnTo>
                    <a:pt x="5274" y="206"/>
                  </a:lnTo>
                  <a:cubicBezTo>
                    <a:pt x="4977" y="640"/>
                    <a:pt x="4520" y="891"/>
                    <a:pt x="4064" y="1074"/>
                  </a:cubicBezTo>
                  <a:cubicBezTo>
                    <a:pt x="3584" y="1234"/>
                    <a:pt x="3059" y="1302"/>
                    <a:pt x="2557" y="1302"/>
                  </a:cubicBezTo>
                  <a:cubicBezTo>
                    <a:pt x="2055" y="1279"/>
                    <a:pt x="1553" y="1188"/>
                    <a:pt x="1096" y="1005"/>
                  </a:cubicBezTo>
                  <a:cubicBezTo>
                    <a:pt x="640" y="800"/>
                    <a:pt x="183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53"/>
            <p:cNvSpPr/>
            <p:nvPr/>
          </p:nvSpPr>
          <p:spPr>
            <a:xfrm>
              <a:off x="6540983" y="2979416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48" y="1"/>
                  </a:moveTo>
                  <a:cubicBezTo>
                    <a:pt x="2146" y="1"/>
                    <a:pt x="1666" y="69"/>
                    <a:pt x="1210" y="229"/>
                  </a:cubicBezTo>
                  <a:cubicBezTo>
                    <a:pt x="753" y="366"/>
                    <a:pt x="297" y="617"/>
                    <a:pt x="0" y="1005"/>
                  </a:cubicBezTo>
                  <a:cubicBezTo>
                    <a:pt x="320" y="640"/>
                    <a:pt x="776" y="412"/>
                    <a:pt x="1233" y="275"/>
                  </a:cubicBezTo>
                  <a:cubicBezTo>
                    <a:pt x="1617" y="140"/>
                    <a:pt x="2017" y="87"/>
                    <a:pt x="2420" y="87"/>
                  </a:cubicBezTo>
                  <a:cubicBezTo>
                    <a:pt x="2496" y="87"/>
                    <a:pt x="2572" y="88"/>
                    <a:pt x="2648" y="92"/>
                  </a:cubicBezTo>
                  <a:cubicBezTo>
                    <a:pt x="3104" y="92"/>
                    <a:pt x="3584" y="183"/>
                    <a:pt x="4040" y="389"/>
                  </a:cubicBezTo>
                  <a:cubicBezTo>
                    <a:pt x="4451" y="571"/>
                    <a:pt x="4885" y="845"/>
                    <a:pt x="5090" y="1279"/>
                  </a:cubicBezTo>
                  <a:cubicBezTo>
                    <a:pt x="4908" y="845"/>
                    <a:pt x="4497" y="526"/>
                    <a:pt x="4063" y="320"/>
                  </a:cubicBezTo>
                  <a:cubicBezTo>
                    <a:pt x="3607" y="138"/>
                    <a:pt x="3127" y="24"/>
                    <a:pt x="2648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53"/>
            <p:cNvSpPr/>
            <p:nvPr/>
          </p:nvSpPr>
          <p:spPr>
            <a:xfrm>
              <a:off x="6550817" y="2976656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389" y="2078"/>
                  </a:lnTo>
                  <a:lnTo>
                    <a:pt x="412" y="2078"/>
                  </a:lnTo>
                  <a:cubicBezTo>
                    <a:pt x="457" y="2352"/>
                    <a:pt x="708" y="2603"/>
                    <a:pt x="1119" y="2763"/>
                  </a:cubicBezTo>
                  <a:cubicBezTo>
                    <a:pt x="1347" y="2854"/>
                    <a:pt x="1604" y="2900"/>
                    <a:pt x="1861" y="2900"/>
                  </a:cubicBezTo>
                  <a:cubicBezTo>
                    <a:pt x="2118" y="2900"/>
                    <a:pt x="2375" y="2854"/>
                    <a:pt x="2603" y="2763"/>
                  </a:cubicBezTo>
                  <a:lnTo>
                    <a:pt x="2648" y="2763"/>
                  </a:lnTo>
                  <a:cubicBezTo>
                    <a:pt x="3082" y="2603"/>
                    <a:pt x="3310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53"/>
            <p:cNvSpPr/>
            <p:nvPr/>
          </p:nvSpPr>
          <p:spPr>
            <a:xfrm>
              <a:off x="6545313" y="2955884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6" y="1"/>
                  </a:moveTo>
                  <a:cubicBezTo>
                    <a:pt x="1923" y="1"/>
                    <a:pt x="1598" y="52"/>
                    <a:pt x="1301" y="155"/>
                  </a:cubicBezTo>
                  <a:lnTo>
                    <a:pt x="1256" y="178"/>
                  </a:lnTo>
                  <a:cubicBezTo>
                    <a:pt x="0" y="634"/>
                    <a:pt x="0" y="1776"/>
                    <a:pt x="1256" y="2232"/>
                  </a:cubicBezTo>
                  <a:cubicBezTo>
                    <a:pt x="1541" y="2335"/>
                    <a:pt x="1860" y="2386"/>
                    <a:pt x="2183" y="2386"/>
                  </a:cubicBezTo>
                  <a:cubicBezTo>
                    <a:pt x="2505" y="2386"/>
                    <a:pt x="2831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12"/>
                    <a:pt x="3173" y="155"/>
                  </a:cubicBezTo>
                  <a:cubicBezTo>
                    <a:pt x="2888" y="52"/>
                    <a:pt x="2568" y="1"/>
                    <a:pt x="2246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53"/>
            <p:cNvSpPr/>
            <p:nvPr/>
          </p:nvSpPr>
          <p:spPr>
            <a:xfrm>
              <a:off x="6547677" y="2957022"/>
              <a:ext cx="71287" cy="38076"/>
            </a:xfrm>
            <a:custGeom>
              <a:avLst/>
              <a:gdLst/>
              <a:ahLst/>
              <a:cxnLst/>
              <a:rect l="l" t="t" r="r" b="b"/>
              <a:pathLst>
                <a:path w="4132" h="2207" extrusionOk="0">
                  <a:moveTo>
                    <a:pt x="2073" y="0"/>
                  </a:moveTo>
                  <a:cubicBezTo>
                    <a:pt x="1780" y="0"/>
                    <a:pt x="1487" y="46"/>
                    <a:pt x="1233" y="135"/>
                  </a:cubicBezTo>
                  <a:lnTo>
                    <a:pt x="1187" y="157"/>
                  </a:lnTo>
                  <a:cubicBezTo>
                    <a:pt x="0" y="568"/>
                    <a:pt x="0" y="1618"/>
                    <a:pt x="1164" y="2052"/>
                  </a:cubicBezTo>
                  <a:cubicBezTo>
                    <a:pt x="1438" y="2155"/>
                    <a:pt x="1746" y="2206"/>
                    <a:pt x="2052" y="2206"/>
                  </a:cubicBezTo>
                  <a:cubicBezTo>
                    <a:pt x="2357" y="2206"/>
                    <a:pt x="2659" y="2155"/>
                    <a:pt x="2922" y="2052"/>
                  </a:cubicBezTo>
                  <a:lnTo>
                    <a:pt x="2967" y="2029"/>
                  </a:lnTo>
                  <a:cubicBezTo>
                    <a:pt x="4132" y="1618"/>
                    <a:pt x="4132" y="568"/>
                    <a:pt x="2967" y="157"/>
                  </a:cubicBezTo>
                  <a:cubicBezTo>
                    <a:pt x="2697" y="52"/>
                    <a:pt x="2385" y="0"/>
                    <a:pt x="2073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53"/>
            <p:cNvSpPr/>
            <p:nvPr/>
          </p:nvSpPr>
          <p:spPr>
            <a:xfrm>
              <a:off x="6553577" y="2965286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28" y="1"/>
                  </a:moveTo>
                  <a:cubicBezTo>
                    <a:pt x="1432" y="1"/>
                    <a:pt x="1134" y="46"/>
                    <a:pt x="868" y="135"/>
                  </a:cubicBezTo>
                  <a:lnTo>
                    <a:pt x="845" y="158"/>
                  </a:lnTo>
                  <a:cubicBezTo>
                    <a:pt x="366" y="318"/>
                    <a:pt x="92" y="591"/>
                    <a:pt x="1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399" y="1727"/>
                    <a:pt x="1701" y="1727"/>
                  </a:cubicBezTo>
                  <a:cubicBezTo>
                    <a:pt x="2003" y="1727"/>
                    <a:pt x="2306" y="1676"/>
                    <a:pt x="2580" y="1573"/>
                  </a:cubicBezTo>
                  <a:lnTo>
                    <a:pt x="2625" y="1550"/>
                  </a:lnTo>
                  <a:cubicBezTo>
                    <a:pt x="3082" y="1390"/>
                    <a:pt x="3356" y="1139"/>
                    <a:pt x="3470" y="843"/>
                  </a:cubicBezTo>
                  <a:cubicBezTo>
                    <a:pt x="3356" y="569"/>
                    <a:pt x="3082" y="318"/>
                    <a:pt x="2625" y="158"/>
                  </a:cubicBezTo>
                  <a:cubicBezTo>
                    <a:pt x="2355" y="52"/>
                    <a:pt x="2043" y="1"/>
                    <a:pt x="1728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53"/>
            <p:cNvSpPr/>
            <p:nvPr/>
          </p:nvSpPr>
          <p:spPr>
            <a:xfrm>
              <a:off x="6605559" y="2984816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896" y="0"/>
                  </a:moveTo>
                  <a:cubicBezTo>
                    <a:pt x="420" y="0"/>
                    <a:pt x="178" y="413"/>
                    <a:pt x="115" y="646"/>
                  </a:cubicBezTo>
                  <a:cubicBezTo>
                    <a:pt x="92" y="692"/>
                    <a:pt x="137" y="738"/>
                    <a:pt x="183" y="761"/>
                  </a:cubicBezTo>
                  <a:cubicBezTo>
                    <a:pt x="229" y="761"/>
                    <a:pt x="274" y="738"/>
                    <a:pt x="274" y="692"/>
                  </a:cubicBezTo>
                  <a:cubicBezTo>
                    <a:pt x="274" y="671"/>
                    <a:pt x="436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42" y="213"/>
                    <a:pt x="1165" y="395"/>
                    <a:pt x="1165" y="487"/>
                  </a:cubicBezTo>
                  <a:cubicBezTo>
                    <a:pt x="1142" y="897"/>
                    <a:pt x="731" y="1491"/>
                    <a:pt x="92" y="1514"/>
                  </a:cubicBezTo>
                  <a:cubicBezTo>
                    <a:pt x="46" y="1514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45" y="1674"/>
                    <a:pt x="1302" y="966"/>
                    <a:pt x="1324" y="509"/>
                  </a:cubicBezTo>
                  <a:cubicBezTo>
                    <a:pt x="1347" y="236"/>
                    <a:pt x="1210" y="53"/>
                    <a:pt x="1005" y="7"/>
                  </a:cubicBezTo>
                  <a:cubicBezTo>
                    <a:pt x="967" y="3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53"/>
            <p:cNvSpPr/>
            <p:nvPr/>
          </p:nvSpPr>
          <p:spPr>
            <a:xfrm>
              <a:off x="5860889" y="3351311"/>
              <a:ext cx="146905" cy="79603"/>
            </a:xfrm>
            <a:custGeom>
              <a:avLst/>
              <a:gdLst/>
              <a:ahLst/>
              <a:cxnLst/>
              <a:rect l="l" t="t" r="r" b="b"/>
              <a:pathLst>
                <a:path w="8515" h="4614" extrusionOk="0">
                  <a:moveTo>
                    <a:pt x="4311" y="0"/>
                  </a:moveTo>
                  <a:cubicBezTo>
                    <a:pt x="3698" y="0"/>
                    <a:pt x="3086" y="97"/>
                    <a:pt x="2534" y="289"/>
                  </a:cubicBezTo>
                  <a:lnTo>
                    <a:pt x="2443" y="334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1"/>
                    <a:pt x="3607" y="4614"/>
                    <a:pt x="4235" y="4614"/>
                  </a:cubicBezTo>
                  <a:cubicBezTo>
                    <a:pt x="4863" y="4614"/>
                    <a:pt x="5490" y="4511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1"/>
                  </a:cubicBezTo>
                  <a:cubicBezTo>
                    <a:pt x="5574" y="103"/>
                    <a:pt x="4942" y="0"/>
                    <a:pt x="4311" y="0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53"/>
            <p:cNvSpPr/>
            <p:nvPr/>
          </p:nvSpPr>
          <p:spPr>
            <a:xfrm>
              <a:off x="5888062" y="3398014"/>
              <a:ext cx="90990" cy="24050"/>
            </a:xfrm>
            <a:custGeom>
              <a:avLst/>
              <a:gdLst/>
              <a:ahLst/>
              <a:cxnLst/>
              <a:rect l="l" t="t" r="r" b="b"/>
              <a:pathLst>
                <a:path w="5274" h="1394" extrusionOk="0">
                  <a:moveTo>
                    <a:pt x="1" y="1"/>
                  </a:moveTo>
                  <a:cubicBezTo>
                    <a:pt x="161" y="503"/>
                    <a:pt x="617" y="846"/>
                    <a:pt x="1074" y="1051"/>
                  </a:cubicBezTo>
                  <a:cubicBezTo>
                    <a:pt x="1553" y="1256"/>
                    <a:pt x="2055" y="1371"/>
                    <a:pt x="2580" y="1393"/>
                  </a:cubicBezTo>
                  <a:cubicBezTo>
                    <a:pt x="3082" y="1393"/>
                    <a:pt x="3607" y="1302"/>
                    <a:pt x="4086" y="1119"/>
                  </a:cubicBezTo>
                  <a:cubicBezTo>
                    <a:pt x="4566" y="937"/>
                    <a:pt x="5022" y="663"/>
                    <a:pt x="5273" y="206"/>
                  </a:cubicBezTo>
                  <a:lnTo>
                    <a:pt x="5273" y="206"/>
                  </a:lnTo>
                  <a:cubicBezTo>
                    <a:pt x="5000" y="640"/>
                    <a:pt x="4543" y="891"/>
                    <a:pt x="4064" y="1074"/>
                  </a:cubicBezTo>
                  <a:cubicBezTo>
                    <a:pt x="3633" y="1217"/>
                    <a:pt x="3184" y="1306"/>
                    <a:pt x="2734" y="1306"/>
                  </a:cubicBezTo>
                  <a:cubicBezTo>
                    <a:pt x="2683" y="1306"/>
                    <a:pt x="2631" y="1304"/>
                    <a:pt x="2580" y="1302"/>
                  </a:cubicBezTo>
                  <a:cubicBezTo>
                    <a:pt x="2078" y="1302"/>
                    <a:pt x="1553" y="1211"/>
                    <a:pt x="1096" y="1005"/>
                  </a:cubicBezTo>
                  <a:cubicBezTo>
                    <a:pt x="640" y="800"/>
                    <a:pt x="206" y="480"/>
                    <a:pt x="1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53"/>
            <p:cNvSpPr/>
            <p:nvPr/>
          </p:nvSpPr>
          <p:spPr>
            <a:xfrm>
              <a:off x="5892392" y="3360213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1"/>
                  </a:moveTo>
                  <a:cubicBezTo>
                    <a:pt x="2146" y="1"/>
                    <a:pt x="1667" y="69"/>
                    <a:pt x="1188" y="229"/>
                  </a:cubicBezTo>
                  <a:cubicBezTo>
                    <a:pt x="731" y="366"/>
                    <a:pt x="298" y="617"/>
                    <a:pt x="1" y="1005"/>
                  </a:cubicBezTo>
                  <a:cubicBezTo>
                    <a:pt x="320" y="640"/>
                    <a:pt x="754" y="412"/>
                    <a:pt x="1211" y="275"/>
                  </a:cubicBezTo>
                  <a:cubicBezTo>
                    <a:pt x="1609" y="155"/>
                    <a:pt x="2025" y="88"/>
                    <a:pt x="2443" y="88"/>
                  </a:cubicBezTo>
                  <a:cubicBezTo>
                    <a:pt x="2504" y="88"/>
                    <a:pt x="2565" y="89"/>
                    <a:pt x="2626" y="92"/>
                  </a:cubicBezTo>
                  <a:cubicBezTo>
                    <a:pt x="3105" y="115"/>
                    <a:pt x="3584" y="183"/>
                    <a:pt x="4018" y="389"/>
                  </a:cubicBezTo>
                  <a:cubicBezTo>
                    <a:pt x="4452" y="571"/>
                    <a:pt x="4863" y="845"/>
                    <a:pt x="5091" y="1279"/>
                  </a:cubicBezTo>
                  <a:cubicBezTo>
                    <a:pt x="4908" y="845"/>
                    <a:pt x="4475" y="526"/>
                    <a:pt x="4041" y="320"/>
                  </a:cubicBezTo>
                  <a:cubicBezTo>
                    <a:pt x="3607" y="138"/>
                    <a:pt x="3105" y="24"/>
                    <a:pt x="2626" y="1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53"/>
            <p:cNvSpPr/>
            <p:nvPr/>
          </p:nvSpPr>
          <p:spPr>
            <a:xfrm>
              <a:off x="5901847" y="3357453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1"/>
                  </a:moveTo>
                  <a:lnTo>
                    <a:pt x="412" y="2078"/>
                  </a:lnTo>
                  <a:cubicBezTo>
                    <a:pt x="480" y="2352"/>
                    <a:pt x="708" y="2603"/>
                    <a:pt x="1142" y="2763"/>
                  </a:cubicBezTo>
                  <a:cubicBezTo>
                    <a:pt x="1370" y="2854"/>
                    <a:pt x="1627" y="2900"/>
                    <a:pt x="1884" y="2900"/>
                  </a:cubicBezTo>
                  <a:cubicBezTo>
                    <a:pt x="2141" y="2900"/>
                    <a:pt x="2397" y="2854"/>
                    <a:pt x="2626" y="2763"/>
                  </a:cubicBezTo>
                  <a:lnTo>
                    <a:pt x="2648" y="2763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53"/>
            <p:cNvSpPr/>
            <p:nvPr/>
          </p:nvSpPr>
          <p:spPr>
            <a:xfrm>
              <a:off x="5896343" y="3336681"/>
              <a:ext cx="76015" cy="41182"/>
            </a:xfrm>
            <a:custGeom>
              <a:avLst/>
              <a:gdLst/>
              <a:ahLst/>
              <a:cxnLst/>
              <a:rect l="l" t="t" r="r" b="b"/>
              <a:pathLst>
                <a:path w="4406" h="2387" extrusionOk="0">
                  <a:moveTo>
                    <a:pt x="2248" y="1"/>
                  </a:moveTo>
                  <a:cubicBezTo>
                    <a:pt x="1929" y="1"/>
                    <a:pt x="1609" y="52"/>
                    <a:pt x="1324" y="155"/>
                  </a:cubicBezTo>
                  <a:lnTo>
                    <a:pt x="1278" y="178"/>
                  </a:lnTo>
                  <a:cubicBezTo>
                    <a:pt x="23" y="634"/>
                    <a:pt x="0" y="1776"/>
                    <a:pt x="1255" y="2232"/>
                  </a:cubicBezTo>
                  <a:cubicBezTo>
                    <a:pt x="1541" y="2335"/>
                    <a:pt x="1866" y="2386"/>
                    <a:pt x="2191" y="2386"/>
                  </a:cubicBezTo>
                  <a:cubicBezTo>
                    <a:pt x="2517" y="2386"/>
                    <a:pt x="2842" y="2335"/>
                    <a:pt x="3127" y="2232"/>
                  </a:cubicBezTo>
                  <a:lnTo>
                    <a:pt x="3173" y="2209"/>
                  </a:lnTo>
                  <a:cubicBezTo>
                    <a:pt x="4405" y="1753"/>
                    <a:pt x="4405" y="634"/>
                    <a:pt x="3173" y="155"/>
                  </a:cubicBezTo>
                  <a:cubicBezTo>
                    <a:pt x="2887" y="52"/>
                    <a:pt x="2568" y="1"/>
                    <a:pt x="2248" y="1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53"/>
            <p:cNvSpPr/>
            <p:nvPr/>
          </p:nvSpPr>
          <p:spPr>
            <a:xfrm>
              <a:off x="5898707" y="3337871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0"/>
                  </a:moveTo>
                  <a:cubicBezTo>
                    <a:pt x="1809" y="0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5"/>
                    <a:pt x="0" y="1638"/>
                    <a:pt x="1164" y="2049"/>
                  </a:cubicBezTo>
                  <a:cubicBezTo>
                    <a:pt x="1438" y="2152"/>
                    <a:pt x="1746" y="2203"/>
                    <a:pt x="2054" y="2203"/>
                  </a:cubicBezTo>
                  <a:cubicBezTo>
                    <a:pt x="2362" y="2203"/>
                    <a:pt x="2671" y="2152"/>
                    <a:pt x="2945" y="2049"/>
                  </a:cubicBezTo>
                  <a:lnTo>
                    <a:pt x="2990" y="2026"/>
                  </a:lnTo>
                  <a:cubicBezTo>
                    <a:pt x="4154" y="1615"/>
                    <a:pt x="4154" y="565"/>
                    <a:pt x="2990" y="155"/>
                  </a:cubicBezTo>
                  <a:cubicBezTo>
                    <a:pt x="2716" y="52"/>
                    <a:pt x="2414" y="0"/>
                    <a:pt x="2111" y="0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53"/>
            <p:cNvSpPr/>
            <p:nvPr/>
          </p:nvSpPr>
          <p:spPr>
            <a:xfrm>
              <a:off x="5904607" y="3346084"/>
              <a:ext cx="59866" cy="29812"/>
            </a:xfrm>
            <a:custGeom>
              <a:avLst/>
              <a:gdLst/>
              <a:ahLst/>
              <a:cxnLst/>
              <a:rect l="l" t="t" r="r" b="b"/>
              <a:pathLst>
                <a:path w="3470" h="1728" extrusionOk="0">
                  <a:moveTo>
                    <a:pt x="1743" y="1"/>
                  </a:moveTo>
                  <a:cubicBezTo>
                    <a:pt x="1449" y="1"/>
                    <a:pt x="1156" y="46"/>
                    <a:pt x="891" y="135"/>
                  </a:cubicBezTo>
                  <a:lnTo>
                    <a:pt x="845" y="158"/>
                  </a:lnTo>
                  <a:cubicBezTo>
                    <a:pt x="388" y="318"/>
                    <a:pt x="92" y="592"/>
                    <a:pt x="0" y="865"/>
                  </a:cubicBezTo>
                  <a:cubicBezTo>
                    <a:pt x="92" y="1139"/>
                    <a:pt x="366" y="1413"/>
                    <a:pt x="822" y="1573"/>
                  </a:cubicBezTo>
                  <a:cubicBezTo>
                    <a:pt x="1096" y="1676"/>
                    <a:pt x="1404" y="1727"/>
                    <a:pt x="1712" y="1727"/>
                  </a:cubicBezTo>
                  <a:cubicBezTo>
                    <a:pt x="2020" y="1727"/>
                    <a:pt x="2329" y="1676"/>
                    <a:pt x="2603" y="1573"/>
                  </a:cubicBezTo>
                  <a:lnTo>
                    <a:pt x="2648" y="1550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9"/>
                    <a:pt x="3105" y="318"/>
                    <a:pt x="2648" y="158"/>
                  </a:cubicBezTo>
                  <a:cubicBezTo>
                    <a:pt x="2366" y="52"/>
                    <a:pt x="2054" y="1"/>
                    <a:pt x="1743" y="1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53"/>
            <p:cNvSpPr/>
            <p:nvPr/>
          </p:nvSpPr>
          <p:spPr>
            <a:xfrm>
              <a:off x="5956589" y="3365613"/>
              <a:ext cx="23256" cy="29277"/>
            </a:xfrm>
            <a:custGeom>
              <a:avLst/>
              <a:gdLst/>
              <a:ahLst/>
              <a:cxnLst/>
              <a:rect l="l" t="t" r="r" b="b"/>
              <a:pathLst>
                <a:path w="1348" h="1697" extrusionOk="0">
                  <a:moveTo>
                    <a:pt x="900" y="0"/>
                  </a:moveTo>
                  <a:cubicBezTo>
                    <a:pt x="443" y="0"/>
                    <a:pt x="200" y="413"/>
                    <a:pt x="114" y="646"/>
                  </a:cubicBezTo>
                  <a:cubicBezTo>
                    <a:pt x="114" y="692"/>
                    <a:pt x="137" y="738"/>
                    <a:pt x="183" y="761"/>
                  </a:cubicBezTo>
                  <a:cubicBezTo>
                    <a:pt x="191" y="765"/>
                    <a:pt x="200" y="767"/>
                    <a:pt x="208" y="767"/>
                  </a:cubicBezTo>
                  <a:cubicBezTo>
                    <a:pt x="245" y="767"/>
                    <a:pt x="278" y="729"/>
                    <a:pt x="297" y="692"/>
                  </a:cubicBezTo>
                  <a:cubicBezTo>
                    <a:pt x="297" y="671"/>
                    <a:pt x="439" y="184"/>
                    <a:pt x="893" y="184"/>
                  </a:cubicBezTo>
                  <a:cubicBezTo>
                    <a:pt x="921" y="184"/>
                    <a:pt x="951" y="186"/>
                    <a:pt x="982" y="190"/>
                  </a:cubicBezTo>
                  <a:cubicBezTo>
                    <a:pt x="1164" y="213"/>
                    <a:pt x="1187" y="395"/>
                    <a:pt x="1164" y="487"/>
                  </a:cubicBezTo>
                  <a:cubicBezTo>
                    <a:pt x="1164" y="920"/>
                    <a:pt x="731" y="1514"/>
                    <a:pt x="92" y="1514"/>
                  </a:cubicBezTo>
                  <a:cubicBezTo>
                    <a:pt x="46" y="1537"/>
                    <a:pt x="0" y="1559"/>
                    <a:pt x="0" y="1605"/>
                  </a:cubicBezTo>
                  <a:cubicBezTo>
                    <a:pt x="0" y="1651"/>
                    <a:pt x="46" y="1696"/>
                    <a:pt x="92" y="1696"/>
                  </a:cubicBezTo>
                  <a:cubicBezTo>
                    <a:pt x="868" y="1674"/>
                    <a:pt x="1324" y="966"/>
                    <a:pt x="1347" y="509"/>
                  </a:cubicBezTo>
                  <a:cubicBezTo>
                    <a:pt x="1347" y="236"/>
                    <a:pt x="1233" y="53"/>
                    <a:pt x="1005" y="7"/>
                  </a:cubicBezTo>
                  <a:cubicBezTo>
                    <a:pt x="969" y="3"/>
                    <a:pt x="934" y="0"/>
                    <a:pt x="900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53"/>
            <p:cNvSpPr/>
            <p:nvPr/>
          </p:nvSpPr>
          <p:spPr>
            <a:xfrm>
              <a:off x="6845766" y="3330039"/>
              <a:ext cx="146905" cy="79620"/>
            </a:xfrm>
            <a:custGeom>
              <a:avLst/>
              <a:gdLst/>
              <a:ahLst/>
              <a:cxnLst/>
              <a:rect l="l" t="t" r="r" b="b"/>
              <a:pathLst>
                <a:path w="8515" h="4615" extrusionOk="0">
                  <a:moveTo>
                    <a:pt x="4311" y="1"/>
                  </a:moveTo>
                  <a:cubicBezTo>
                    <a:pt x="3698" y="1"/>
                    <a:pt x="3086" y="98"/>
                    <a:pt x="2535" y="289"/>
                  </a:cubicBezTo>
                  <a:lnTo>
                    <a:pt x="2443" y="335"/>
                  </a:lnTo>
                  <a:cubicBezTo>
                    <a:pt x="24" y="1202"/>
                    <a:pt x="1" y="3416"/>
                    <a:pt x="2420" y="4306"/>
                  </a:cubicBezTo>
                  <a:cubicBezTo>
                    <a:pt x="2980" y="4512"/>
                    <a:pt x="3607" y="4614"/>
                    <a:pt x="4235" y="4614"/>
                  </a:cubicBezTo>
                  <a:cubicBezTo>
                    <a:pt x="4863" y="4614"/>
                    <a:pt x="5490" y="4512"/>
                    <a:pt x="6050" y="4306"/>
                  </a:cubicBezTo>
                  <a:lnTo>
                    <a:pt x="6118" y="4283"/>
                  </a:lnTo>
                  <a:cubicBezTo>
                    <a:pt x="8515" y="3393"/>
                    <a:pt x="8515" y="1202"/>
                    <a:pt x="6141" y="312"/>
                  </a:cubicBezTo>
                  <a:cubicBezTo>
                    <a:pt x="5574" y="103"/>
                    <a:pt x="4942" y="1"/>
                    <a:pt x="4311" y="1"/>
                  </a:cubicBezTo>
                  <a:close/>
                </a:path>
              </a:pathLst>
            </a:custGeom>
            <a:solidFill>
              <a:srgbClr val="CCD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53"/>
            <p:cNvSpPr/>
            <p:nvPr/>
          </p:nvSpPr>
          <p:spPr>
            <a:xfrm>
              <a:off x="6872938" y="3376758"/>
              <a:ext cx="90990" cy="24033"/>
            </a:xfrm>
            <a:custGeom>
              <a:avLst/>
              <a:gdLst/>
              <a:ahLst/>
              <a:cxnLst/>
              <a:rect l="l" t="t" r="r" b="b"/>
              <a:pathLst>
                <a:path w="5274" h="1393" extrusionOk="0">
                  <a:moveTo>
                    <a:pt x="1" y="0"/>
                  </a:moveTo>
                  <a:cubicBezTo>
                    <a:pt x="161" y="503"/>
                    <a:pt x="617" y="845"/>
                    <a:pt x="1074" y="1050"/>
                  </a:cubicBezTo>
                  <a:cubicBezTo>
                    <a:pt x="1553" y="1256"/>
                    <a:pt x="2055" y="1370"/>
                    <a:pt x="2580" y="1393"/>
                  </a:cubicBezTo>
                  <a:cubicBezTo>
                    <a:pt x="3082" y="1393"/>
                    <a:pt x="3607" y="1301"/>
                    <a:pt x="4087" y="1119"/>
                  </a:cubicBezTo>
                  <a:cubicBezTo>
                    <a:pt x="4566" y="936"/>
                    <a:pt x="5022" y="662"/>
                    <a:pt x="5274" y="206"/>
                  </a:cubicBezTo>
                  <a:lnTo>
                    <a:pt x="5274" y="206"/>
                  </a:lnTo>
                  <a:cubicBezTo>
                    <a:pt x="5000" y="640"/>
                    <a:pt x="4543" y="891"/>
                    <a:pt x="4064" y="1073"/>
                  </a:cubicBezTo>
                  <a:cubicBezTo>
                    <a:pt x="3643" y="1233"/>
                    <a:pt x="3206" y="1306"/>
                    <a:pt x="2766" y="1306"/>
                  </a:cubicBezTo>
                  <a:cubicBezTo>
                    <a:pt x="2704" y="1306"/>
                    <a:pt x="2642" y="1304"/>
                    <a:pt x="2580" y="1301"/>
                  </a:cubicBezTo>
                  <a:cubicBezTo>
                    <a:pt x="2078" y="1301"/>
                    <a:pt x="1553" y="1210"/>
                    <a:pt x="1096" y="1005"/>
                  </a:cubicBezTo>
                  <a:cubicBezTo>
                    <a:pt x="640" y="799"/>
                    <a:pt x="206" y="480"/>
                    <a:pt x="1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53"/>
            <p:cNvSpPr/>
            <p:nvPr/>
          </p:nvSpPr>
          <p:spPr>
            <a:xfrm>
              <a:off x="6877269" y="3338958"/>
              <a:ext cx="87832" cy="22066"/>
            </a:xfrm>
            <a:custGeom>
              <a:avLst/>
              <a:gdLst/>
              <a:ahLst/>
              <a:cxnLst/>
              <a:rect l="l" t="t" r="r" b="b"/>
              <a:pathLst>
                <a:path w="5091" h="1279" extrusionOk="0">
                  <a:moveTo>
                    <a:pt x="2626" y="0"/>
                  </a:moveTo>
                  <a:cubicBezTo>
                    <a:pt x="2147" y="0"/>
                    <a:pt x="1644" y="69"/>
                    <a:pt x="1188" y="228"/>
                  </a:cubicBezTo>
                  <a:cubicBezTo>
                    <a:pt x="731" y="365"/>
                    <a:pt x="298" y="616"/>
                    <a:pt x="1" y="1005"/>
                  </a:cubicBezTo>
                  <a:cubicBezTo>
                    <a:pt x="320" y="639"/>
                    <a:pt x="754" y="411"/>
                    <a:pt x="1211" y="274"/>
                  </a:cubicBezTo>
                  <a:cubicBezTo>
                    <a:pt x="1609" y="155"/>
                    <a:pt x="2025" y="87"/>
                    <a:pt x="2443" y="87"/>
                  </a:cubicBezTo>
                  <a:cubicBezTo>
                    <a:pt x="2504" y="87"/>
                    <a:pt x="2565" y="89"/>
                    <a:pt x="2626" y="92"/>
                  </a:cubicBezTo>
                  <a:cubicBezTo>
                    <a:pt x="3105" y="114"/>
                    <a:pt x="3585" y="206"/>
                    <a:pt x="4018" y="388"/>
                  </a:cubicBezTo>
                  <a:cubicBezTo>
                    <a:pt x="4452" y="571"/>
                    <a:pt x="4863" y="845"/>
                    <a:pt x="5091" y="1278"/>
                  </a:cubicBezTo>
                  <a:cubicBezTo>
                    <a:pt x="4886" y="845"/>
                    <a:pt x="4475" y="525"/>
                    <a:pt x="4041" y="320"/>
                  </a:cubicBezTo>
                  <a:cubicBezTo>
                    <a:pt x="3607" y="137"/>
                    <a:pt x="3105" y="23"/>
                    <a:pt x="2626" y="0"/>
                  </a:cubicBezTo>
                  <a:close/>
                </a:path>
              </a:pathLst>
            </a:custGeom>
            <a:solidFill>
              <a:srgbClr val="BC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53"/>
            <p:cNvSpPr/>
            <p:nvPr/>
          </p:nvSpPr>
          <p:spPr>
            <a:xfrm>
              <a:off x="6886723" y="3336198"/>
              <a:ext cx="64990" cy="50032"/>
            </a:xfrm>
            <a:custGeom>
              <a:avLst/>
              <a:gdLst/>
              <a:ahLst/>
              <a:cxnLst/>
              <a:rect l="l" t="t" r="r" b="b"/>
              <a:pathLst>
                <a:path w="3767" h="2900" extrusionOk="0">
                  <a:moveTo>
                    <a:pt x="1" y="0"/>
                  </a:moveTo>
                  <a:lnTo>
                    <a:pt x="412" y="2078"/>
                  </a:lnTo>
                  <a:cubicBezTo>
                    <a:pt x="480" y="2351"/>
                    <a:pt x="708" y="2625"/>
                    <a:pt x="1142" y="2762"/>
                  </a:cubicBezTo>
                  <a:cubicBezTo>
                    <a:pt x="1370" y="2854"/>
                    <a:pt x="1627" y="2899"/>
                    <a:pt x="1884" y="2899"/>
                  </a:cubicBezTo>
                  <a:cubicBezTo>
                    <a:pt x="2141" y="2899"/>
                    <a:pt x="2397" y="2854"/>
                    <a:pt x="2626" y="2762"/>
                  </a:cubicBezTo>
                  <a:lnTo>
                    <a:pt x="2648" y="2762"/>
                  </a:lnTo>
                  <a:cubicBezTo>
                    <a:pt x="3082" y="2603"/>
                    <a:pt x="3333" y="2329"/>
                    <a:pt x="3379" y="2055"/>
                  </a:cubicBezTo>
                  <a:lnTo>
                    <a:pt x="3767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53"/>
            <p:cNvSpPr/>
            <p:nvPr/>
          </p:nvSpPr>
          <p:spPr>
            <a:xfrm>
              <a:off x="6881219" y="3315478"/>
              <a:ext cx="76015" cy="41406"/>
            </a:xfrm>
            <a:custGeom>
              <a:avLst/>
              <a:gdLst/>
              <a:ahLst/>
              <a:cxnLst/>
              <a:rect l="l" t="t" r="r" b="b"/>
              <a:pathLst>
                <a:path w="4406" h="2400" extrusionOk="0">
                  <a:moveTo>
                    <a:pt x="2223" y="0"/>
                  </a:moveTo>
                  <a:cubicBezTo>
                    <a:pt x="1912" y="0"/>
                    <a:pt x="1602" y="51"/>
                    <a:pt x="1324" y="151"/>
                  </a:cubicBezTo>
                  <a:lnTo>
                    <a:pt x="1278" y="174"/>
                  </a:lnTo>
                  <a:cubicBezTo>
                    <a:pt x="23" y="631"/>
                    <a:pt x="0" y="1772"/>
                    <a:pt x="1256" y="2229"/>
                  </a:cubicBezTo>
                  <a:cubicBezTo>
                    <a:pt x="1541" y="2343"/>
                    <a:pt x="1866" y="2400"/>
                    <a:pt x="2191" y="2400"/>
                  </a:cubicBezTo>
                  <a:cubicBezTo>
                    <a:pt x="2517" y="2400"/>
                    <a:pt x="2842" y="2343"/>
                    <a:pt x="3127" y="2229"/>
                  </a:cubicBezTo>
                  <a:lnTo>
                    <a:pt x="3173" y="2206"/>
                  </a:lnTo>
                  <a:cubicBezTo>
                    <a:pt x="4405" y="1749"/>
                    <a:pt x="4405" y="631"/>
                    <a:pt x="3173" y="174"/>
                  </a:cubicBezTo>
                  <a:cubicBezTo>
                    <a:pt x="2880" y="57"/>
                    <a:pt x="2551" y="0"/>
                    <a:pt x="2223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3"/>
            <p:cNvSpPr/>
            <p:nvPr/>
          </p:nvSpPr>
          <p:spPr>
            <a:xfrm>
              <a:off x="6883583" y="3316599"/>
              <a:ext cx="71684" cy="38025"/>
            </a:xfrm>
            <a:custGeom>
              <a:avLst/>
              <a:gdLst/>
              <a:ahLst/>
              <a:cxnLst/>
              <a:rect l="l" t="t" r="r" b="b"/>
              <a:pathLst>
                <a:path w="4155" h="2204" extrusionOk="0">
                  <a:moveTo>
                    <a:pt x="2111" y="1"/>
                  </a:moveTo>
                  <a:cubicBezTo>
                    <a:pt x="1809" y="1"/>
                    <a:pt x="1507" y="52"/>
                    <a:pt x="1233" y="155"/>
                  </a:cubicBezTo>
                  <a:lnTo>
                    <a:pt x="1187" y="155"/>
                  </a:lnTo>
                  <a:cubicBezTo>
                    <a:pt x="0" y="566"/>
                    <a:pt x="0" y="1639"/>
                    <a:pt x="1164" y="2049"/>
                  </a:cubicBezTo>
                  <a:cubicBezTo>
                    <a:pt x="1438" y="2152"/>
                    <a:pt x="1746" y="2204"/>
                    <a:pt x="2054" y="2204"/>
                  </a:cubicBezTo>
                  <a:cubicBezTo>
                    <a:pt x="2363" y="2204"/>
                    <a:pt x="2671" y="2152"/>
                    <a:pt x="2945" y="2049"/>
                  </a:cubicBezTo>
                  <a:lnTo>
                    <a:pt x="2990" y="2049"/>
                  </a:lnTo>
                  <a:cubicBezTo>
                    <a:pt x="4154" y="1616"/>
                    <a:pt x="4154" y="566"/>
                    <a:pt x="2990" y="155"/>
                  </a:cubicBezTo>
                  <a:cubicBezTo>
                    <a:pt x="2716" y="52"/>
                    <a:pt x="2414" y="1"/>
                    <a:pt x="2111" y="1"/>
                  </a:cubicBezTo>
                  <a:close/>
                </a:path>
              </a:pathLst>
            </a:custGeom>
            <a:solidFill>
              <a:srgbClr val="DBD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53"/>
            <p:cNvSpPr/>
            <p:nvPr/>
          </p:nvSpPr>
          <p:spPr>
            <a:xfrm>
              <a:off x="6889483" y="3324828"/>
              <a:ext cx="59866" cy="29795"/>
            </a:xfrm>
            <a:custGeom>
              <a:avLst/>
              <a:gdLst/>
              <a:ahLst/>
              <a:cxnLst/>
              <a:rect l="l" t="t" r="r" b="b"/>
              <a:pathLst>
                <a:path w="3470" h="1727" extrusionOk="0">
                  <a:moveTo>
                    <a:pt x="1743" y="0"/>
                  </a:moveTo>
                  <a:cubicBezTo>
                    <a:pt x="1449" y="0"/>
                    <a:pt x="1157" y="46"/>
                    <a:pt x="891" y="134"/>
                  </a:cubicBezTo>
                  <a:lnTo>
                    <a:pt x="845" y="157"/>
                  </a:lnTo>
                  <a:cubicBezTo>
                    <a:pt x="389" y="317"/>
                    <a:pt x="92" y="591"/>
                    <a:pt x="1" y="865"/>
                  </a:cubicBezTo>
                  <a:cubicBezTo>
                    <a:pt x="92" y="1162"/>
                    <a:pt x="366" y="1413"/>
                    <a:pt x="822" y="1572"/>
                  </a:cubicBezTo>
                  <a:cubicBezTo>
                    <a:pt x="1096" y="1675"/>
                    <a:pt x="1404" y="1727"/>
                    <a:pt x="1712" y="1727"/>
                  </a:cubicBezTo>
                  <a:cubicBezTo>
                    <a:pt x="2021" y="1727"/>
                    <a:pt x="2329" y="1675"/>
                    <a:pt x="2603" y="1572"/>
                  </a:cubicBezTo>
                  <a:lnTo>
                    <a:pt x="2648" y="1572"/>
                  </a:lnTo>
                  <a:cubicBezTo>
                    <a:pt x="3105" y="1390"/>
                    <a:pt x="3379" y="1139"/>
                    <a:pt x="3470" y="865"/>
                  </a:cubicBezTo>
                  <a:cubicBezTo>
                    <a:pt x="3379" y="568"/>
                    <a:pt x="3105" y="317"/>
                    <a:pt x="2648" y="157"/>
                  </a:cubicBezTo>
                  <a:cubicBezTo>
                    <a:pt x="2366" y="52"/>
                    <a:pt x="2054" y="0"/>
                    <a:pt x="1743" y="0"/>
                  </a:cubicBezTo>
                  <a:close/>
                </a:path>
              </a:pathLst>
            </a:custGeom>
            <a:solidFill>
              <a:srgbClr val="6B4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53"/>
            <p:cNvSpPr/>
            <p:nvPr/>
          </p:nvSpPr>
          <p:spPr>
            <a:xfrm>
              <a:off x="6941465" y="3344410"/>
              <a:ext cx="23256" cy="29208"/>
            </a:xfrm>
            <a:custGeom>
              <a:avLst/>
              <a:gdLst/>
              <a:ahLst/>
              <a:cxnLst/>
              <a:rect l="l" t="t" r="r" b="b"/>
              <a:pathLst>
                <a:path w="1348" h="1693" extrusionOk="0">
                  <a:moveTo>
                    <a:pt x="929" y="0"/>
                  </a:moveTo>
                  <a:cubicBezTo>
                    <a:pt x="453" y="0"/>
                    <a:pt x="201" y="404"/>
                    <a:pt x="115" y="643"/>
                  </a:cubicBezTo>
                  <a:cubicBezTo>
                    <a:pt x="115" y="689"/>
                    <a:pt x="137" y="734"/>
                    <a:pt x="183" y="757"/>
                  </a:cubicBezTo>
                  <a:cubicBezTo>
                    <a:pt x="191" y="761"/>
                    <a:pt x="200" y="763"/>
                    <a:pt x="208" y="763"/>
                  </a:cubicBezTo>
                  <a:cubicBezTo>
                    <a:pt x="245" y="763"/>
                    <a:pt x="279" y="726"/>
                    <a:pt x="297" y="689"/>
                  </a:cubicBezTo>
                  <a:cubicBezTo>
                    <a:pt x="297" y="667"/>
                    <a:pt x="439" y="180"/>
                    <a:pt x="893" y="180"/>
                  </a:cubicBezTo>
                  <a:cubicBezTo>
                    <a:pt x="922" y="180"/>
                    <a:pt x="951" y="182"/>
                    <a:pt x="982" y="186"/>
                  </a:cubicBezTo>
                  <a:cubicBezTo>
                    <a:pt x="1165" y="209"/>
                    <a:pt x="1187" y="392"/>
                    <a:pt x="1165" y="483"/>
                  </a:cubicBezTo>
                  <a:cubicBezTo>
                    <a:pt x="1142" y="917"/>
                    <a:pt x="731" y="1510"/>
                    <a:pt x="92" y="1510"/>
                  </a:cubicBezTo>
                  <a:cubicBezTo>
                    <a:pt x="46" y="1533"/>
                    <a:pt x="0" y="1556"/>
                    <a:pt x="0" y="1602"/>
                  </a:cubicBezTo>
                  <a:cubicBezTo>
                    <a:pt x="0" y="1647"/>
                    <a:pt x="46" y="1693"/>
                    <a:pt x="92" y="1693"/>
                  </a:cubicBezTo>
                  <a:cubicBezTo>
                    <a:pt x="868" y="1670"/>
                    <a:pt x="1324" y="962"/>
                    <a:pt x="1347" y="506"/>
                  </a:cubicBezTo>
                  <a:cubicBezTo>
                    <a:pt x="1347" y="232"/>
                    <a:pt x="1233" y="49"/>
                    <a:pt x="1005" y="4"/>
                  </a:cubicBezTo>
                  <a:cubicBezTo>
                    <a:pt x="979" y="2"/>
                    <a:pt x="954" y="0"/>
                    <a:pt x="929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53"/>
            <p:cNvSpPr/>
            <p:nvPr/>
          </p:nvSpPr>
          <p:spPr>
            <a:xfrm>
              <a:off x="6563428" y="3100701"/>
              <a:ext cx="356005" cy="205978"/>
            </a:xfrm>
            <a:custGeom>
              <a:avLst/>
              <a:gdLst/>
              <a:ahLst/>
              <a:cxnLst/>
              <a:rect l="l" t="t" r="r" b="b"/>
              <a:pathLst>
                <a:path w="20635" h="11939" extrusionOk="0">
                  <a:moveTo>
                    <a:pt x="12417" y="1"/>
                  </a:moveTo>
                  <a:lnTo>
                    <a:pt x="0" y="7122"/>
                  </a:lnTo>
                  <a:lnTo>
                    <a:pt x="8263" y="11939"/>
                  </a:lnTo>
                  <a:lnTo>
                    <a:pt x="20634" y="4794"/>
                  </a:lnTo>
                  <a:lnTo>
                    <a:pt x="1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53"/>
            <p:cNvSpPr/>
            <p:nvPr/>
          </p:nvSpPr>
          <p:spPr>
            <a:xfrm>
              <a:off x="6563428" y="3223574"/>
              <a:ext cx="142557" cy="137451"/>
            </a:xfrm>
            <a:custGeom>
              <a:avLst/>
              <a:gdLst/>
              <a:ahLst/>
              <a:cxnLst/>
              <a:rect l="l" t="t" r="r" b="b"/>
              <a:pathLst>
                <a:path w="8263" h="7967" extrusionOk="0">
                  <a:moveTo>
                    <a:pt x="0" y="0"/>
                  </a:moveTo>
                  <a:lnTo>
                    <a:pt x="0" y="3173"/>
                  </a:lnTo>
                  <a:lnTo>
                    <a:pt x="8240" y="7966"/>
                  </a:lnTo>
                  <a:lnTo>
                    <a:pt x="8263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53"/>
            <p:cNvSpPr/>
            <p:nvPr/>
          </p:nvSpPr>
          <p:spPr>
            <a:xfrm>
              <a:off x="6705589" y="3183410"/>
              <a:ext cx="213845" cy="177614"/>
            </a:xfrm>
            <a:custGeom>
              <a:avLst/>
              <a:gdLst/>
              <a:ahLst/>
              <a:cxnLst/>
              <a:rect l="l" t="t" r="r" b="b"/>
              <a:pathLst>
                <a:path w="12395" h="10295" extrusionOk="0">
                  <a:moveTo>
                    <a:pt x="12394" y="0"/>
                  </a:moveTo>
                  <a:lnTo>
                    <a:pt x="23" y="7145"/>
                  </a:lnTo>
                  <a:lnTo>
                    <a:pt x="0" y="10294"/>
                  </a:lnTo>
                  <a:lnTo>
                    <a:pt x="12394" y="2831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7F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53"/>
            <p:cNvSpPr/>
            <p:nvPr/>
          </p:nvSpPr>
          <p:spPr>
            <a:xfrm>
              <a:off x="6772132" y="3112122"/>
              <a:ext cx="127220" cy="71305"/>
            </a:xfrm>
            <a:custGeom>
              <a:avLst/>
              <a:gdLst/>
              <a:ahLst/>
              <a:cxnLst/>
              <a:rect l="l" t="t" r="r" b="b"/>
              <a:pathLst>
                <a:path w="7374" h="4133" extrusionOk="0">
                  <a:moveTo>
                    <a:pt x="1" y="1"/>
                  </a:moveTo>
                  <a:lnTo>
                    <a:pt x="1" y="1"/>
                  </a:lnTo>
                  <a:cubicBezTo>
                    <a:pt x="1210" y="731"/>
                    <a:pt x="2443" y="1416"/>
                    <a:pt x="3675" y="2124"/>
                  </a:cubicBezTo>
                  <a:cubicBezTo>
                    <a:pt x="4908" y="2786"/>
                    <a:pt x="6118" y="3493"/>
                    <a:pt x="7373" y="4132"/>
                  </a:cubicBezTo>
                  <a:cubicBezTo>
                    <a:pt x="6163" y="3402"/>
                    <a:pt x="4931" y="2740"/>
                    <a:pt x="3721" y="2032"/>
                  </a:cubicBezTo>
                  <a:cubicBezTo>
                    <a:pt x="2489" y="1348"/>
                    <a:pt x="1256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53"/>
            <p:cNvSpPr/>
            <p:nvPr/>
          </p:nvSpPr>
          <p:spPr>
            <a:xfrm>
              <a:off x="6763471" y="3118816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0" y="1"/>
                  </a:moveTo>
                  <a:cubicBezTo>
                    <a:pt x="1210" y="731"/>
                    <a:pt x="2443" y="1416"/>
                    <a:pt x="3652" y="2124"/>
                  </a:cubicBezTo>
                  <a:cubicBezTo>
                    <a:pt x="4885" y="2786"/>
                    <a:pt x="6118" y="3493"/>
                    <a:pt x="7350" y="4132"/>
                  </a:cubicBezTo>
                  <a:cubicBezTo>
                    <a:pt x="6140" y="3425"/>
                    <a:pt x="4908" y="2740"/>
                    <a:pt x="3698" y="2032"/>
                  </a:cubicBezTo>
                  <a:cubicBezTo>
                    <a:pt x="2466" y="1370"/>
                    <a:pt x="1256" y="66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53"/>
            <p:cNvSpPr/>
            <p:nvPr/>
          </p:nvSpPr>
          <p:spPr>
            <a:xfrm>
              <a:off x="6752844" y="3125131"/>
              <a:ext cx="126806" cy="71287"/>
            </a:xfrm>
            <a:custGeom>
              <a:avLst/>
              <a:gdLst/>
              <a:ahLst/>
              <a:cxnLst/>
              <a:rect l="l" t="t" r="r" b="b"/>
              <a:pathLst>
                <a:path w="7350" h="4132" extrusionOk="0">
                  <a:moveTo>
                    <a:pt x="0" y="0"/>
                  </a:moveTo>
                  <a:cubicBezTo>
                    <a:pt x="1210" y="730"/>
                    <a:pt x="2442" y="1392"/>
                    <a:pt x="3652" y="2100"/>
                  </a:cubicBezTo>
                  <a:cubicBezTo>
                    <a:pt x="4885" y="2785"/>
                    <a:pt x="6117" y="3470"/>
                    <a:pt x="7350" y="4131"/>
                  </a:cubicBezTo>
                  <a:cubicBezTo>
                    <a:pt x="6163" y="3401"/>
                    <a:pt x="4930" y="2716"/>
                    <a:pt x="3698" y="2032"/>
                  </a:cubicBezTo>
                  <a:cubicBezTo>
                    <a:pt x="2465" y="1347"/>
                    <a:pt x="1256" y="63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53"/>
            <p:cNvSpPr/>
            <p:nvPr/>
          </p:nvSpPr>
          <p:spPr>
            <a:xfrm>
              <a:off x="6741819" y="3130238"/>
              <a:ext cx="126806" cy="71305"/>
            </a:xfrm>
            <a:custGeom>
              <a:avLst/>
              <a:gdLst/>
              <a:ahLst/>
              <a:cxnLst/>
              <a:rect l="l" t="t" r="r" b="b"/>
              <a:pathLst>
                <a:path w="7350" h="4133" extrusionOk="0">
                  <a:moveTo>
                    <a:pt x="0" y="1"/>
                  </a:moveTo>
                  <a:cubicBezTo>
                    <a:pt x="1210" y="708"/>
                    <a:pt x="2442" y="1393"/>
                    <a:pt x="3652" y="2101"/>
                  </a:cubicBezTo>
                  <a:cubicBezTo>
                    <a:pt x="4885" y="2785"/>
                    <a:pt x="6094" y="3470"/>
                    <a:pt x="7350" y="4132"/>
                  </a:cubicBezTo>
                  <a:cubicBezTo>
                    <a:pt x="6140" y="3402"/>
                    <a:pt x="4907" y="2717"/>
                    <a:pt x="3698" y="2009"/>
                  </a:cubicBezTo>
                  <a:cubicBezTo>
                    <a:pt x="2465" y="1348"/>
                    <a:pt x="1233" y="64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53"/>
            <p:cNvSpPr/>
            <p:nvPr/>
          </p:nvSpPr>
          <p:spPr>
            <a:xfrm>
              <a:off x="6713059" y="31487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1"/>
                  </a:moveTo>
                  <a:cubicBezTo>
                    <a:pt x="1211" y="731"/>
                    <a:pt x="2420" y="1393"/>
                    <a:pt x="3653" y="2101"/>
                  </a:cubicBezTo>
                  <a:cubicBezTo>
                    <a:pt x="4885" y="2785"/>
                    <a:pt x="6095" y="3470"/>
                    <a:pt x="7351" y="4132"/>
                  </a:cubicBezTo>
                  <a:cubicBezTo>
                    <a:pt x="6141" y="3402"/>
                    <a:pt x="4908" y="2717"/>
                    <a:pt x="3698" y="2032"/>
                  </a:cubicBezTo>
                  <a:cubicBezTo>
                    <a:pt x="2466" y="1347"/>
                    <a:pt x="1233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53"/>
            <p:cNvSpPr/>
            <p:nvPr/>
          </p:nvSpPr>
          <p:spPr>
            <a:xfrm>
              <a:off x="6733538" y="3136552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1" y="0"/>
                  </a:moveTo>
                  <a:lnTo>
                    <a:pt x="1" y="0"/>
                  </a:lnTo>
                  <a:cubicBezTo>
                    <a:pt x="1210" y="708"/>
                    <a:pt x="2443" y="1392"/>
                    <a:pt x="3653" y="2100"/>
                  </a:cubicBezTo>
                  <a:cubicBezTo>
                    <a:pt x="4885" y="2762"/>
                    <a:pt x="6118" y="3469"/>
                    <a:pt x="7350" y="4131"/>
                  </a:cubicBezTo>
                  <a:cubicBezTo>
                    <a:pt x="6164" y="3401"/>
                    <a:pt x="4931" y="2716"/>
                    <a:pt x="3698" y="2009"/>
                  </a:cubicBezTo>
                  <a:cubicBezTo>
                    <a:pt x="2466" y="1347"/>
                    <a:pt x="1256" y="63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53"/>
            <p:cNvSpPr/>
            <p:nvPr/>
          </p:nvSpPr>
          <p:spPr>
            <a:xfrm>
              <a:off x="6722911" y="3142849"/>
              <a:ext cx="126823" cy="71287"/>
            </a:xfrm>
            <a:custGeom>
              <a:avLst/>
              <a:gdLst/>
              <a:ahLst/>
              <a:cxnLst/>
              <a:rect l="l" t="t" r="r" b="b"/>
              <a:pathLst>
                <a:path w="7351" h="4132" extrusionOk="0">
                  <a:moveTo>
                    <a:pt x="0" y="0"/>
                  </a:moveTo>
                  <a:cubicBezTo>
                    <a:pt x="1210" y="731"/>
                    <a:pt x="2443" y="1415"/>
                    <a:pt x="3652" y="2100"/>
                  </a:cubicBezTo>
                  <a:cubicBezTo>
                    <a:pt x="4885" y="2785"/>
                    <a:pt x="6118" y="3470"/>
                    <a:pt x="7350" y="4132"/>
                  </a:cubicBezTo>
                  <a:cubicBezTo>
                    <a:pt x="6140" y="3401"/>
                    <a:pt x="4908" y="2739"/>
                    <a:pt x="3698" y="2032"/>
                  </a:cubicBezTo>
                  <a:cubicBezTo>
                    <a:pt x="2466" y="1347"/>
                    <a:pt x="1256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53"/>
            <p:cNvSpPr/>
            <p:nvPr/>
          </p:nvSpPr>
          <p:spPr>
            <a:xfrm>
              <a:off x="6701638" y="3155047"/>
              <a:ext cx="126823" cy="71305"/>
            </a:xfrm>
            <a:custGeom>
              <a:avLst/>
              <a:gdLst/>
              <a:ahLst/>
              <a:cxnLst/>
              <a:rect l="l" t="t" r="r" b="b"/>
              <a:pathLst>
                <a:path w="7351" h="4133" extrusionOk="0">
                  <a:moveTo>
                    <a:pt x="1" y="1"/>
                  </a:moveTo>
                  <a:cubicBezTo>
                    <a:pt x="1211" y="731"/>
                    <a:pt x="2443" y="1393"/>
                    <a:pt x="3653" y="2101"/>
                  </a:cubicBezTo>
                  <a:cubicBezTo>
                    <a:pt x="4885" y="2785"/>
                    <a:pt x="6118" y="3470"/>
                    <a:pt x="7351" y="4132"/>
                  </a:cubicBezTo>
                  <a:cubicBezTo>
                    <a:pt x="6164" y="3402"/>
                    <a:pt x="4931" y="2717"/>
                    <a:pt x="3699" y="2032"/>
                  </a:cubicBezTo>
                  <a:cubicBezTo>
                    <a:pt x="2466" y="1347"/>
                    <a:pt x="1256" y="66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53"/>
            <p:cNvSpPr/>
            <p:nvPr/>
          </p:nvSpPr>
          <p:spPr>
            <a:xfrm>
              <a:off x="6568156" y="3386989"/>
              <a:ext cx="392236" cy="227250"/>
            </a:xfrm>
            <a:custGeom>
              <a:avLst/>
              <a:gdLst/>
              <a:ahLst/>
              <a:cxnLst/>
              <a:rect l="l" t="t" r="r" b="b"/>
              <a:pathLst>
                <a:path w="22735" h="13172" extrusionOk="0">
                  <a:moveTo>
                    <a:pt x="14197" y="1"/>
                  </a:moveTo>
                  <a:lnTo>
                    <a:pt x="0" y="8081"/>
                  </a:lnTo>
                  <a:lnTo>
                    <a:pt x="8628" y="13171"/>
                  </a:lnTo>
                  <a:lnTo>
                    <a:pt x="22734" y="4817"/>
                  </a:lnTo>
                  <a:lnTo>
                    <a:pt x="14197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53"/>
            <p:cNvSpPr/>
            <p:nvPr/>
          </p:nvSpPr>
          <p:spPr>
            <a:xfrm>
              <a:off x="6568156" y="3211756"/>
              <a:ext cx="244951" cy="314668"/>
            </a:xfrm>
            <a:custGeom>
              <a:avLst/>
              <a:gdLst/>
              <a:ahLst/>
              <a:cxnLst/>
              <a:rect l="l" t="t" r="r" b="b"/>
              <a:pathLst>
                <a:path w="14198" h="18239" extrusionOk="0">
                  <a:moveTo>
                    <a:pt x="14083" y="1"/>
                  </a:moveTo>
                  <a:lnTo>
                    <a:pt x="0" y="8286"/>
                  </a:lnTo>
                  <a:lnTo>
                    <a:pt x="0" y="18238"/>
                  </a:lnTo>
                  <a:lnTo>
                    <a:pt x="14197" y="10158"/>
                  </a:lnTo>
                  <a:lnTo>
                    <a:pt x="14083" y="1"/>
                  </a:ln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53"/>
            <p:cNvSpPr/>
            <p:nvPr/>
          </p:nvSpPr>
          <p:spPr>
            <a:xfrm>
              <a:off x="6583510" y="3236961"/>
              <a:ext cx="214242" cy="270157"/>
            </a:xfrm>
            <a:custGeom>
              <a:avLst/>
              <a:gdLst/>
              <a:ahLst/>
              <a:cxnLst/>
              <a:rect l="l" t="t" r="r" b="b"/>
              <a:pathLst>
                <a:path w="12418" h="15659" extrusionOk="0">
                  <a:moveTo>
                    <a:pt x="12326" y="0"/>
                  </a:moveTo>
                  <a:lnTo>
                    <a:pt x="0" y="7213"/>
                  </a:lnTo>
                  <a:lnTo>
                    <a:pt x="0" y="15659"/>
                  </a:lnTo>
                  <a:lnTo>
                    <a:pt x="12417" y="8560"/>
                  </a:lnTo>
                  <a:lnTo>
                    <a:pt x="12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53"/>
            <p:cNvSpPr/>
            <p:nvPr/>
          </p:nvSpPr>
          <p:spPr>
            <a:xfrm>
              <a:off x="6583510" y="3361404"/>
              <a:ext cx="214242" cy="145715"/>
            </a:xfrm>
            <a:custGeom>
              <a:avLst/>
              <a:gdLst/>
              <a:ahLst/>
              <a:cxnLst/>
              <a:rect l="l" t="t" r="r" b="b"/>
              <a:pathLst>
                <a:path w="12418" h="8446" extrusionOk="0">
                  <a:moveTo>
                    <a:pt x="0" y="0"/>
                  </a:moveTo>
                  <a:lnTo>
                    <a:pt x="0" y="8446"/>
                  </a:lnTo>
                  <a:lnTo>
                    <a:pt x="12417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53"/>
            <p:cNvSpPr/>
            <p:nvPr/>
          </p:nvSpPr>
          <p:spPr>
            <a:xfrm>
              <a:off x="6717010" y="3470095"/>
              <a:ext cx="243381" cy="151218"/>
            </a:xfrm>
            <a:custGeom>
              <a:avLst/>
              <a:gdLst/>
              <a:ahLst/>
              <a:cxnLst/>
              <a:rect l="l" t="t" r="r" b="b"/>
              <a:pathLst>
                <a:path w="14107" h="8765" extrusionOk="0">
                  <a:moveTo>
                    <a:pt x="14106" y="0"/>
                  </a:moveTo>
                  <a:lnTo>
                    <a:pt x="0" y="8354"/>
                  </a:lnTo>
                  <a:lnTo>
                    <a:pt x="0" y="8765"/>
                  </a:lnTo>
                  <a:lnTo>
                    <a:pt x="14106" y="411"/>
                  </a:lnTo>
                  <a:lnTo>
                    <a:pt x="14106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53"/>
            <p:cNvSpPr/>
            <p:nvPr/>
          </p:nvSpPr>
          <p:spPr>
            <a:xfrm>
              <a:off x="6568156" y="3526407"/>
              <a:ext cx="148872" cy="94906"/>
            </a:xfrm>
            <a:custGeom>
              <a:avLst/>
              <a:gdLst/>
              <a:ahLst/>
              <a:cxnLst/>
              <a:rect l="l" t="t" r="r" b="b"/>
              <a:pathLst>
                <a:path w="8629" h="5501" extrusionOk="0">
                  <a:moveTo>
                    <a:pt x="0" y="0"/>
                  </a:moveTo>
                  <a:lnTo>
                    <a:pt x="0" y="411"/>
                  </a:lnTo>
                  <a:lnTo>
                    <a:pt x="8628" y="5501"/>
                  </a:lnTo>
                  <a:lnTo>
                    <a:pt x="8628" y="5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53"/>
            <p:cNvSpPr/>
            <p:nvPr/>
          </p:nvSpPr>
          <p:spPr>
            <a:xfrm>
              <a:off x="6564602" y="3208616"/>
              <a:ext cx="246538" cy="146111"/>
            </a:xfrm>
            <a:custGeom>
              <a:avLst/>
              <a:gdLst/>
              <a:ahLst/>
              <a:cxnLst/>
              <a:rect l="l" t="t" r="r" b="b"/>
              <a:pathLst>
                <a:path w="14290" h="8469" extrusionOk="0">
                  <a:moveTo>
                    <a:pt x="14061" y="0"/>
                  </a:moveTo>
                  <a:lnTo>
                    <a:pt x="1" y="8286"/>
                  </a:lnTo>
                  <a:lnTo>
                    <a:pt x="206" y="8468"/>
                  </a:lnTo>
                  <a:lnTo>
                    <a:pt x="14289" y="183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53"/>
            <p:cNvSpPr/>
            <p:nvPr/>
          </p:nvSpPr>
          <p:spPr>
            <a:xfrm>
              <a:off x="6563808" y="3351553"/>
              <a:ext cx="4365" cy="181945"/>
            </a:xfrm>
            <a:custGeom>
              <a:avLst/>
              <a:gdLst/>
              <a:ahLst/>
              <a:cxnLst/>
              <a:rect l="l" t="t" r="r" b="b"/>
              <a:pathLst>
                <a:path w="253" h="10546" extrusionOk="0">
                  <a:moveTo>
                    <a:pt x="47" y="1"/>
                  </a:moveTo>
                  <a:lnTo>
                    <a:pt x="1" y="10318"/>
                  </a:lnTo>
                  <a:lnTo>
                    <a:pt x="252" y="10546"/>
                  </a:lnTo>
                  <a:lnTo>
                    <a:pt x="252" y="18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53"/>
            <p:cNvSpPr/>
            <p:nvPr/>
          </p:nvSpPr>
          <p:spPr>
            <a:xfrm>
              <a:off x="6576816" y="3390146"/>
              <a:ext cx="229993" cy="131550"/>
            </a:xfrm>
            <a:custGeom>
              <a:avLst/>
              <a:gdLst/>
              <a:ahLst/>
              <a:cxnLst/>
              <a:rect l="l" t="t" r="r" b="b"/>
              <a:pathLst>
                <a:path w="13331" h="7625" extrusionOk="0">
                  <a:moveTo>
                    <a:pt x="13330" y="0"/>
                  </a:moveTo>
                  <a:lnTo>
                    <a:pt x="13330" y="0"/>
                  </a:lnTo>
                  <a:cubicBezTo>
                    <a:pt x="12212" y="617"/>
                    <a:pt x="11093" y="1233"/>
                    <a:pt x="9975" y="1849"/>
                  </a:cubicBezTo>
                  <a:lnTo>
                    <a:pt x="6620" y="3744"/>
                  </a:lnTo>
                  <a:lnTo>
                    <a:pt x="3310" y="5661"/>
                  </a:lnTo>
                  <a:cubicBezTo>
                    <a:pt x="2191" y="6300"/>
                    <a:pt x="1096" y="6962"/>
                    <a:pt x="0" y="7624"/>
                  </a:cubicBezTo>
                  <a:cubicBezTo>
                    <a:pt x="1141" y="7008"/>
                    <a:pt x="2260" y="6392"/>
                    <a:pt x="3378" y="5775"/>
                  </a:cubicBezTo>
                  <a:lnTo>
                    <a:pt x="6711" y="3881"/>
                  </a:lnTo>
                  <a:lnTo>
                    <a:pt x="10043" y="1963"/>
                  </a:lnTo>
                  <a:cubicBezTo>
                    <a:pt x="11139" y="1324"/>
                    <a:pt x="12235" y="662"/>
                    <a:pt x="13330" y="0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53"/>
            <p:cNvSpPr/>
            <p:nvPr/>
          </p:nvSpPr>
          <p:spPr>
            <a:xfrm>
              <a:off x="6689838" y="3284613"/>
              <a:ext cx="6314" cy="8281"/>
            </a:xfrm>
            <a:custGeom>
              <a:avLst/>
              <a:gdLst/>
              <a:ahLst/>
              <a:cxnLst/>
              <a:rect l="l" t="t" r="r" b="b"/>
              <a:pathLst>
                <a:path w="366" h="480" extrusionOk="0">
                  <a:moveTo>
                    <a:pt x="183" y="0"/>
                  </a:moveTo>
                  <a:cubicBezTo>
                    <a:pt x="69" y="0"/>
                    <a:pt x="0" y="114"/>
                    <a:pt x="0" y="229"/>
                  </a:cubicBezTo>
                  <a:cubicBezTo>
                    <a:pt x="0" y="366"/>
                    <a:pt x="69" y="480"/>
                    <a:pt x="183" y="480"/>
                  </a:cubicBezTo>
                  <a:cubicBezTo>
                    <a:pt x="274" y="480"/>
                    <a:pt x="365" y="366"/>
                    <a:pt x="365" y="229"/>
                  </a:cubicBezTo>
                  <a:cubicBezTo>
                    <a:pt x="365" y="114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53"/>
            <p:cNvSpPr/>
            <p:nvPr/>
          </p:nvSpPr>
          <p:spPr>
            <a:xfrm>
              <a:off x="6599262" y="3404725"/>
              <a:ext cx="330403" cy="191779"/>
            </a:xfrm>
            <a:custGeom>
              <a:avLst/>
              <a:gdLst/>
              <a:ahLst/>
              <a:cxnLst/>
              <a:rect l="l" t="t" r="r" b="b"/>
              <a:pathLst>
                <a:path w="19151" h="11116" extrusionOk="0">
                  <a:moveTo>
                    <a:pt x="11938" y="0"/>
                  </a:moveTo>
                  <a:lnTo>
                    <a:pt x="0" y="6825"/>
                  </a:lnTo>
                  <a:lnTo>
                    <a:pt x="7259" y="11116"/>
                  </a:lnTo>
                  <a:lnTo>
                    <a:pt x="19151" y="406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4B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53"/>
            <p:cNvSpPr/>
            <p:nvPr/>
          </p:nvSpPr>
          <p:spPr>
            <a:xfrm>
              <a:off x="6607526" y="3410228"/>
              <a:ext cx="315842" cy="178011"/>
            </a:xfrm>
            <a:custGeom>
              <a:avLst/>
              <a:gdLst/>
              <a:ahLst/>
              <a:cxnLst/>
              <a:rect l="l" t="t" r="r" b="b"/>
              <a:pathLst>
                <a:path w="18307" h="10318" extrusionOk="0">
                  <a:moveTo>
                    <a:pt x="11550" y="434"/>
                  </a:moveTo>
                  <a:cubicBezTo>
                    <a:pt x="11778" y="571"/>
                    <a:pt x="12030" y="708"/>
                    <a:pt x="12258" y="845"/>
                  </a:cubicBezTo>
                  <a:cubicBezTo>
                    <a:pt x="12075" y="959"/>
                    <a:pt x="11893" y="1051"/>
                    <a:pt x="11710" y="1142"/>
                  </a:cubicBezTo>
                  <a:cubicBezTo>
                    <a:pt x="11459" y="1028"/>
                    <a:pt x="11231" y="891"/>
                    <a:pt x="10980" y="777"/>
                  </a:cubicBezTo>
                  <a:cubicBezTo>
                    <a:pt x="11162" y="663"/>
                    <a:pt x="11368" y="548"/>
                    <a:pt x="11550" y="434"/>
                  </a:cubicBezTo>
                  <a:close/>
                  <a:moveTo>
                    <a:pt x="10957" y="777"/>
                  </a:moveTo>
                  <a:cubicBezTo>
                    <a:pt x="11185" y="914"/>
                    <a:pt x="11413" y="1051"/>
                    <a:pt x="11642" y="1187"/>
                  </a:cubicBezTo>
                  <a:cubicBezTo>
                    <a:pt x="11459" y="1279"/>
                    <a:pt x="11276" y="1393"/>
                    <a:pt x="11094" y="1484"/>
                  </a:cubicBezTo>
                  <a:cubicBezTo>
                    <a:pt x="10843" y="1370"/>
                    <a:pt x="10614" y="1233"/>
                    <a:pt x="10386" y="1119"/>
                  </a:cubicBezTo>
                  <a:cubicBezTo>
                    <a:pt x="10569" y="1005"/>
                    <a:pt x="10774" y="891"/>
                    <a:pt x="10957" y="777"/>
                  </a:cubicBezTo>
                  <a:close/>
                  <a:moveTo>
                    <a:pt x="12258" y="868"/>
                  </a:moveTo>
                  <a:cubicBezTo>
                    <a:pt x="12372" y="914"/>
                    <a:pt x="12486" y="982"/>
                    <a:pt x="12600" y="1051"/>
                  </a:cubicBezTo>
                  <a:lnTo>
                    <a:pt x="12897" y="1233"/>
                  </a:lnTo>
                  <a:cubicBezTo>
                    <a:pt x="12737" y="1324"/>
                    <a:pt x="12555" y="1416"/>
                    <a:pt x="12372" y="1530"/>
                  </a:cubicBezTo>
                  <a:lnTo>
                    <a:pt x="12212" y="1416"/>
                  </a:lnTo>
                  <a:cubicBezTo>
                    <a:pt x="12052" y="1347"/>
                    <a:pt x="11893" y="1256"/>
                    <a:pt x="11733" y="1165"/>
                  </a:cubicBezTo>
                  <a:cubicBezTo>
                    <a:pt x="11915" y="1073"/>
                    <a:pt x="12098" y="959"/>
                    <a:pt x="12258" y="868"/>
                  </a:cubicBezTo>
                  <a:close/>
                  <a:moveTo>
                    <a:pt x="14198" y="1256"/>
                  </a:moveTo>
                  <a:cubicBezTo>
                    <a:pt x="14015" y="1347"/>
                    <a:pt x="13833" y="1439"/>
                    <a:pt x="13673" y="1553"/>
                  </a:cubicBezTo>
                  <a:cubicBezTo>
                    <a:pt x="13856" y="1461"/>
                    <a:pt x="14038" y="1347"/>
                    <a:pt x="14198" y="1256"/>
                  </a:cubicBezTo>
                  <a:close/>
                  <a:moveTo>
                    <a:pt x="10363" y="1142"/>
                  </a:moveTo>
                  <a:cubicBezTo>
                    <a:pt x="10569" y="1279"/>
                    <a:pt x="10797" y="1393"/>
                    <a:pt x="11025" y="1530"/>
                  </a:cubicBezTo>
                  <a:cubicBezTo>
                    <a:pt x="10843" y="1621"/>
                    <a:pt x="10660" y="1735"/>
                    <a:pt x="10477" y="1827"/>
                  </a:cubicBezTo>
                  <a:cubicBezTo>
                    <a:pt x="10249" y="1712"/>
                    <a:pt x="10021" y="1598"/>
                    <a:pt x="9793" y="1461"/>
                  </a:cubicBezTo>
                  <a:cubicBezTo>
                    <a:pt x="9975" y="1347"/>
                    <a:pt x="10158" y="1256"/>
                    <a:pt x="10363" y="1142"/>
                  </a:cubicBezTo>
                  <a:close/>
                  <a:moveTo>
                    <a:pt x="11664" y="1210"/>
                  </a:moveTo>
                  <a:cubicBezTo>
                    <a:pt x="11847" y="1302"/>
                    <a:pt x="12007" y="1393"/>
                    <a:pt x="12166" y="1507"/>
                  </a:cubicBezTo>
                  <a:lnTo>
                    <a:pt x="12281" y="1576"/>
                  </a:lnTo>
                  <a:cubicBezTo>
                    <a:pt x="12121" y="1667"/>
                    <a:pt x="11938" y="1758"/>
                    <a:pt x="11756" y="1849"/>
                  </a:cubicBezTo>
                  <a:lnTo>
                    <a:pt x="11573" y="1758"/>
                  </a:lnTo>
                  <a:cubicBezTo>
                    <a:pt x="11413" y="1667"/>
                    <a:pt x="11276" y="1598"/>
                    <a:pt x="11139" y="1530"/>
                  </a:cubicBezTo>
                  <a:cubicBezTo>
                    <a:pt x="11322" y="1416"/>
                    <a:pt x="11482" y="1302"/>
                    <a:pt x="11664" y="1210"/>
                  </a:cubicBezTo>
                  <a:close/>
                  <a:moveTo>
                    <a:pt x="12920" y="1233"/>
                  </a:moveTo>
                  <a:lnTo>
                    <a:pt x="13559" y="1598"/>
                  </a:lnTo>
                  <a:cubicBezTo>
                    <a:pt x="13399" y="1690"/>
                    <a:pt x="13216" y="1804"/>
                    <a:pt x="13057" y="1895"/>
                  </a:cubicBezTo>
                  <a:lnTo>
                    <a:pt x="12418" y="1530"/>
                  </a:lnTo>
                  <a:cubicBezTo>
                    <a:pt x="12577" y="1439"/>
                    <a:pt x="12760" y="1347"/>
                    <a:pt x="12920" y="1233"/>
                  </a:cubicBezTo>
                  <a:close/>
                  <a:moveTo>
                    <a:pt x="9747" y="1484"/>
                  </a:moveTo>
                  <a:cubicBezTo>
                    <a:pt x="9975" y="1621"/>
                    <a:pt x="10181" y="1735"/>
                    <a:pt x="10409" y="1872"/>
                  </a:cubicBezTo>
                  <a:cubicBezTo>
                    <a:pt x="10226" y="1964"/>
                    <a:pt x="10044" y="2078"/>
                    <a:pt x="9861" y="2169"/>
                  </a:cubicBezTo>
                  <a:cubicBezTo>
                    <a:pt x="9633" y="2055"/>
                    <a:pt x="9405" y="1941"/>
                    <a:pt x="9176" y="1827"/>
                  </a:cubicBezTo>
                  <a:lnTo>
                    <a:pt x="9199" y="1827"/>
                  </a:lnTo>
                  <a:cubicBezTo>
                    <a:pt x="9382" y="1712"/>
                    <a:pt x="9564" y="1598"/>
                    <a:pt x="9747" y="1484"/>
                  </a:cubicBezTo>
                  <a:close/>
                  <a:moveTo>
                    <a:pt x="11071" y="1553"/>
                  </a:moveTo>
                  <a:cubicBezTo>
                    <a:pt x="11231" y="1644"/>
                    <a:pt x="11368" y="1735"/>
                    <a:pt x="11527" y="1827"/>
                  </a:cubicBezTo>
                  <a:lnTo>
                    <a:pt x="11664" y="1918"/>
                  </a:lnTo>
                  <a:cubicBezTo>
                    <a:pt x="11505" y="2009"/>
                    <a:pt x="11322" y="2100"/>
                    <a:pt x="11139" y="2192"/>
                  </a:cubicBezTo>
                  <a:lnTo>
                    <a:pt x="10934" y="2078"/>
                  </a:lnTo>
                  <a:cubicBezTo>
                    <a:pt x="10797" y="2009"/>
                    <a:pt x="10660" y="1941"/>
                    <a:pt x="10546" y="1872"/>
                  </a:cubicBezTo>
                  <a:cubicBezTo>
                    <a:pt x="10706" y="1758"/>
                    <a:pt x="10888" y="1667"/>
                    <a:pt x="11071" y="1553"/>
                  </a:cubicBezTo>
                  <a:close/>
                  <a:moveTo>
                    <a:pt x="12326" y="1598"/>
                  </a:moveTo>
                  <a:lnTo>
                    <a:pt x="12943" y="1941"/>
                  </a:lnTo>
                  <a:cubicBezTo>
                    <a:pt x="12783" y="2032"/>
                    <a:pt x="12600" y="2146"/>
                    <a:pt x="12418" y="2237"/>
                  </a:cubicBezTo>
                  <a:lnTo>
                    <a:pt x="11801" y="1895"/>
                  </a:lnTo>
                  <a:cubicBezTo>
                    <a:pt x="11984" y="1781"/>
                    <a:pt x="12144" y="1690"/>
                    <a:pt x="12326" y="1598"/>
                  </a:cubicBezTo>
                  <a:close/>
                  <a:moveTo>
                    <a:pt x="13582" y="1621"/>
                  </a:moveTo>
                  <a:lnTo>
                    <a:pt x="14221" y="1986"/>
                  </a:lnTo>
                  <a:cubicBezTo>
                    <a:pt x="14061" y="2078"/>
                    <a:pt x="13878" y="2169"/>
                    <a:pt x="13719" y="2260"/>
                  </a:cubicBezTo>
                  <a:lnTo>
                    <a:pt x="13080" y="1918"/>
                  </a:lnTo>
                  <a:cubicBezTo>
                    <a:pt x="13239" y="1804"/>
                    <a:pt x="13422" y="1712"/>
                    <a:pt x="13582" y="1621"/>
                  </a:cubicBezTo>
                  <a:close/>
                  <a:moveTo>
                    <a:pt x="9154" y="1849"/>
                  </a:moveTo>
                  <a:cubicBezTo>
                    <a:pt x="9359" y="1964"/>
                    <a:pt x="9564" y="2100"/>
                    <a:pt x="9793" y="2215"/>
                  </a:cubicBezTo>
                  <a:cubicBezTo>
                    <a:pt x="9770" y="2215"/>
                    <a:pt x="9770" y="2215"/>
                    <a:pt x="9770" y="2237"/>
                  </a:cubicBezTo>
                  <a:lnTo>
                    <a:pt x="9245" y="2511"/>
                  </a:lnTo>
                  <a:cubicBezTo>
                    <a:pt x="9017" y="2397"/>
                    <a:pt x="8811" y="2283"/>
                    <a:pt x="8583" y="2169"/>
                  </a:cubicBezTo>
                  <a:lnTo>
                    <a:pt x="9154" y="1849"/>
                  </a:lnTo>
                  <a:close/>
                  <a:moveTo>
                    <a:pt x="10477" y="1918"/>
                  </a:moveTo>
                  <a:cubicBezTo>
                    <a:pt x="10614" y="1986"/>
                    <a:pt x="10751" y="2078"/>
                    <a:pt x="10888" y="2146"/>
                  </a:cubicBezTo>
                  <a:lnTo>
                    <a:pt x="11048" y="2260"/>
                  </a:lnTo>
                  <a:cubicBezTo>
                    <a:pt x="10888" y="2352"/>
                    <a:pt x="10706" y="2443"/>
                    <a:pt x="10523" y="2534"/>
                  </a:cubicBezTo>
                  <a:lnTo>
                    <a:pt x="10295" y="2420"/>
                  </a:lnTo>
                  <a:cubicBezTo>
                    <a:pt x="10158" y="2352"/>
                    <a:pt x="10044" y="2283"/>
                    <a:pt x="9930" y="2215"/>
                  </a:cubicBezTo>
                  <a:cubicBezTo>
                    <a:pt x="10112" y="2123"/>
                    <a:pt x="10295" y="2009"/>
                    <a:pt x="10477" y="1918"/>
                  </a:cubicBezTo>
                  <a:close/>
                  <a:moveTo>
                    <a:pt x="11733" y="1941"/>
                  </a:moveTo>
                  <a:lnTo>
                    <a:pt x="12326" y="2283"/>
                  </a:lnTo>
                  <a:cubicBezTo>
                    <a:pt x="12166" y="2374"/>
                    <a:pt x="11984" y="2466"/>
                    <a:pt x="11801" y="2580"/>
                  </a:cubicBezTo>
                  <a:lnTo>
                    <a:pt x="11208" y="2237"/>
                  </a:lnTo>
                  <a:cubicBezTo>
                    <a:pt x="11390" y="2146"/>
                    <a:pt x="11550" y="2032"/>
                    <a:pt x="11733" y="1941"/>
                  </a:cubicBezTo>
                  <a:close/>
                  <a:moveTo>
                    <a:pt x="12988" y="1964"/>
                  </a:moveTo>
                  <a:lnTo>
                    <a:pt x="13604" y="2329"/>
                  </a:lnTo>
                  <a:cubicBezTo>
                    <a:pt x="13445" y="2420"/>
                    <a:pt x="13262" y="2511"/>
                    <a:pt x="13102" y="2603"/>
                  </a:cubicBezTo>
                  <a:lnTo>
                    <a:pt x="12486" y="2260"/>
                  </a:lnTo>
                  <a:cubicBezTo>
                    <a:pt x="12646" y="2169"/>
                    <a:pt x="12806" y="2055"/>
                    <a:pt x="12988" y="1964"/>
                  </a:cubicBezTo>
                  <a:close/>
                  <a:moveTo>
                    <a:pt x="14244" y="1986"/>
                  </a:moveTo>
                  <a:lnTo>
                    <a:pt x="14403" y="2078"/>
                  </a:lnTo>
                  <a:lnTo>
                    <a:pt x="14883" y="2352"/>
                  </a:lnTo>
                  <a:cubicBezTo>
                    <a:pt x="14723" y="2443"/>
                    <a:pt x="14540" y="2534"/>
                    <a:pt x="14381" y="2625"/>
                  </a:cubicBezTo>
                  <a:lnTo>
                    <a:pt x="14015" y="2420"/>
                  </a:lnTo>
                  <a:lnTo>
                    <a:pt x="13741" y="2283"/>
                  </a:lnTo>
                  <a:cubicBezTo>
                    <a:pt x="13901" y="2192"/>
                    <a:pt x="14084" y="2078"/>
                    <a:pt x="14244" y="1986"/>
                  </a:cubicBezTo>
                  <a:close/>
                  <a:moveTo>
                    <a:pt x="16343" y="2283"/>
                  </a:moveTo>
                  <a:lnTo>
                    <a:pt x="16343" y="2283"/>
                  </a:lnTo>
                  <a:cubicBezTo>
                    <a:pt x="16115" y="2420"/>
                    <a:pt x="15887" y="2534"/>
                    <a:pt x="15659" y="2671"/>
                  </a:cubicBezTo>
                  <a:cubicBezTo>
                    <a:pt x="15887" y="2557"/>
                    <a:pt x="16115" y="2420"/>
                    <a:pt x="16343" y="2283"/>
                  </a:cubicBezTo>
                  <a:close/>
                  <a:moveTo>
                    <a:pt x="8537" y="2192"/>
                  </a:moveTo>
                  <a:cubicBezTo>
                    <a:pt x="8743" y="2306"/>
                    <a:pt x="8971" y="2443"/>
                    <a:pt x="9176" y="2557"/>
                  </a:cubicBezTo>
                  <a:lnTo>
                    <a:pt x="8629" y="2854"/>
                  </a:lnTo>
                  <a:cubicBezTo>
                    <a:pt x="8400" y="2740"/>
                    <a:pt x="8195" y="2625"/>
                    <a:pt x="7967" y="2511"/>
                  </a:cubicBezTo>
                  <a:lnTo>
                    <a:pt x="8537" y="2192"/>
                  </a:lnTo>
                  <a:close/>
                  <a:moveTo>
                    <a:pt x="9861" y="2260"/>
                  </a:moveTo>
                  <a:cubicBezTo>
                    <a:pt x="9998" y="2329"/>
                    <a:pt x="10112" y="2420"/>
                    <a:pt x="10249" y="2489"/>
                  </a:cubicBezTo>
                  <a:lnTo>
                    <a:pt x="10432" y="2603"/>
                  </a:lnTo>
                  <a:lnTo>
                    <a:pt x="9907" y="2899"/>
                  </a:lnTo>
                  <a:lnTo>
                    <a:pt x="9633" y="2740"/>
                  </a:lnTo>
                  <a:cubicBezTo>
                    <a:pt x="9542" y="2671"/>
                    <a:pt x="9427" y="2625"/>
                    <a:pt x="9336" y="2580"/>
                  </a:cubicBezTo>
                  <a:lnTo>
                    <a:pt x="9793" y="2306"/>
                  </a:lnTo>
                  <a:cubicBezTo>
                    <a:pt x="9815" y="2283"/>
                    <a:pt x="9838" y="2283"/>
                    <a:pt x="9861" y="2260"/>
                  </a:cubicBezTo>
                  <a:close/>
                  <a:moveTo>
                    <a:pt x="11117" y="2283"/>
                  </a:moveTo>
                  <a:lnTo>
                    <a:pt x="11710" y="2625"/>
                  </a:lnTo>
                  <a:cubicBezTo>
                    <a:pt x="11527" y="2717"/>
                    <a:pt x="11368" y="2808"/>
                    <a:pt x="11185" y="2922"/>
                  </a:cubicBezTo>
                  <a:lnTo>
                    <a:pt x="10614" y="2580"/>
                  </a:lnTo>
                  <a:cubicBezTo>
                    <a:pt x="10774" y="2489"/>
                    <a:pt x="10957" y="2397"/>
                    <a:pt x="11117" y="2283"/>
                  </a:cubicBezTo>
                  <a:close/>
                  <a:moveTo>
                    <a:pt x="12372" y="2329"/>
                  </a:moveTo>
                  <a:lnTo>
                    <a:pt x="12988" y="2671"/>
                  </a:lnTo>
                  <a:cubicBezTo>
                    <a:pt x="12806" y="2762"/>
                    <a:pt x="12646" y="2854"/>
                    <a:pt x="12486" y="2945"/>
                  </a:cubicBezTo>
                  <a:lnTo>
                    <a:pt x="11870" y="2603"/>
                  </a:lnTo>
                  <a:cubicBezTo>
                    <a:pt x="12052" y="2511"/>
                    <a:pt x="12212" y="2420"/>
                    <a:pt x="12372" y="2329"/>
                  </a:cubicBezTo>
                  <a:close/>
                  <a:moveTo>
                    <a:pt x="13650" y="2352"/>
                  </a:moveTo>
                  <a:lnTo>
                    <a:pt x="13970" y="2534"/>
                  </a:lnTo>
                  <a:lnTo>
                    <a:pt x="14266" y="2694"/>
                  </a:lnTo>
                  <a:cubicBezTo>
                    <a:pt x="14107" y="2785"/>
                    <a:pt x="13924" y="2877"/>
                    <a:pt x="13764" y="2968"/>
                  </a:cubicBezTo>
                  <a:lnTo>
                    <a:pt x="13376" y="2762"/>
                  </a:lnTo>
                  <a:lnTo>
                    <a:pt x="13148" y="2625"/>
                  </a:lnTo>
                  <a:cubicBezTo>
                    <a:pt x="13308" y="2534"/>
                    <a:pt x="13468" y="2443"/>
                    <a:pt x="13650" y="2352"/>
                  </a:cubicBezTo>
                  <a:close/>
                  <a:moveTo>
                    <a:pt x="14906" y="2374"/>
                  </a:moveTo>
                  <a:lnTo>
                    <a:pt x="15545" y="2717"/>
                  </a:lnTo>
                  <a:cubicBezTo>
                    <a:pt x="15385" y="2808"/>
                    <a:pt x="15202" y="2922"/>
                    <a:pt x="15042" y="3014"/>
                  </a:cubicBezTo>
                  <a:lnTo>
                    <a:pt x="14403" y="2648"/>
                  </a:lnTo>
                  <a:cubicBezTo>
                    <a:pt x="14586" y="2557"/>
                    <a:pt x="14746" y="2466"/>
                    <a:pt x="14906" y="2374"/>
                  </a:cubicBezTo>
                  <a:close/>
                  <a:moveTo>
                    <a:pt x="7944" y="2534"/>
                  </a:moveTo>
                  <a:cubicBezTo>
                    <a:pt x="8149" y="2648"/>
                    <a:pt x="8355" y="2785"/>
                    <a:pt x="8560" y="2899"/>
                  </a:cubicBezTo>
                  <a:lnTo>
                    <a:pt x="8012" y="3219"/>
                  </a:lnTo>
                  <a:cubicBezTo>
                    <a:pt x="7807" y="3082"/>
                    <a:pt x="7579" y="2968"/>
                    <a:pt x="7373" y="2854"/>
                  </a:cubicBezTo>
                  <a:lnTo>
                    <a:pt x="7944" y="2534"/>
                  </a:lnTo>
                  <a:close/>
                  <a:moveTo>
                    <a:pt x="9268" y="2603"/>
                  </a:moveTo>
                  <a:cubicBezTo>
                    <a:pt x="9382" y="2671"/>
                    <a:pt x="9496" y="2740"/>
                    <a:pt x="9610" y="2808"/>
                  </a:cubicBezTo>
                  <a:lnTo>
                    <a:pt x="9815" y="2945"/>
                  </a:lnTo>
                  <a:lnTo>
                    <a:pt x="9313" y="3242"/>
                  </a:lnTo>
                  <a:lnTo>
                    <a:pt x="8994" y="3059"/>
                  </a:lnTo>
                  <a:cubicBezTo>
                    <a:pt x="8902" y="3014"/>
                    <a:pt x="8811" y="2968"/>
                    <a:pt x="8720" y="2922"/>
                  </a:cubicBezTo>
                  <a:lnTo>
                    <a:pt x="9268" y="2603"/>
                  </a:lnTo>
                  <a:close/>
                  <a:moveTo>
                    <a:pt x="10523" y="2648"/>
                  </a:moveTo>
                  <a:lnTo>
                    <a:pt x="11094" y="2968"/>
                  </a:lnTo>
                  <a:lnTo>
                    <a:pt x="10592" y="3265"/>
                  </a:lnTo>
                  <a:lnTo>
                    <a:pt x="9998" y="2945"/>
                  </a:lnTo>
                  <a:lnTo>
                    <a:pt x="10523" y="2648"/>
                  </a:lnTo>
                  <a:close/>
                  <a:moveTo>
                    <a:pt x="11778" y="2671"/>
                  </a:moveTo>
                  <a:lnTo>
                    <a:pt x="12372" y="3014"/>
                  </a:lnTo>
                  <a:cubicBezTo>
                    <a:pt x="12212" y="3082"/>
                    <a:pt x="12052" y="3173"/>
                    <a:pt x="11893" y="3265"/>
                  </a:cubicBezTo>
                  <a:lnTo>
                    <a:pt x="11870" y="3287"/>
                  </a:lnTo>
                  <a:lnTo>
                    <a:pt x="11276" y="2968"/>
                  </a:lnTo>
                  <a:cubicBezTo>
                    <a:pt x="11459" y="2877"/>
                    <a:pt x="11619" y="2762"/>
                    <a:pt x="11778" y="2671"/>
                  </a:cubicBezTo>
                  <a:close/>
                  <a:moveTo>
                    <a:pt x="13034" y="2694"/>
                  </a:moveTo>
                  <a:lnTo>
                    <a:pt x="13331" y="2854"/>
                  </a:lnTo>
                  <a:lnTo>
                    <a:pt x="13650" y="3036"/>
                  </a:lnTo>
                  <a:cubicBezTo>
                    <a:pt x="13468" y="3128"/>
                    <a:pt x="13308" y="3219"/>
                    <a:pt x="13148" y="3310"/>
                  </a:cubicBezTo>
                  <a:lnTo>
                    <a:pt x="12737" y="3082"/>
                  </a:lnTo>
                  <a:lnTo>
                    <a:pt x="12555" y="2991"/>
                  </a:lnTo>
                  <a:cubicBezTo>
                    <a:pt x="12714" y="2877"/>
                    <a:pt x="12874" y="2785"/>
                    <a:pt x="13034" y="2694"/>
                  </a:cubicBezTo>
                  <a:close/>
                  <a:moveTo>
                    <a:pt x="14312" y="2717"/>
                  </a:moveTo>
                  <a:lnTo>
                    <a:pt x="14928" y="3059"/>
                  </a:lnTo>
                  <a:cubicBezTo>
                    <a:pt x="14769" y="3150"/>
                    <a:pt x="14586" y="3265"/>
                    <a:pt x="14426" y="3356"/>
                  </a:cubicBezTo>
                  <a:lnTo>
                    <a:pt x="13810" y="3014"/>
                  </a:lnTo>
                  <a:cubicBezTo>
                    <a:pt x="13970" y="2899"/>
                    <a:pt x="14129" y="2808"/>
                    <a:pt x="14312" y="2717"/>
                  </a:cubicBezTo>
                  <a:close/>
                  <a:moveTo>
                    <a:pt x="15567" y="2740"/>
                  </a:moveTo>
                  <a:lnTo>
                    <a:pt x="16207" y="3082"/>
                  </a:lnTo>
                  <a:cubicBezTo>
                    <a:pt x="16207" y="3082"/>
                    <a:pt x="16207" y="3082"/>
                    <a:pt x="16229" y="3105"/>
                  </a:cubicBezTo>
                  <a:cubicBezTo>
                    <a:pt x="16047" y="3196"/>
                    <a:pt x="15864" y="3287"/>
                    <a:pt x="15682" y="3379"/>
                  </a:cubicBezTo>
                  <a:lnTo>
                    <a:pt x="15065" y="3036"/>
                  </a:lnTo>
                  <a:cubicBezTo>
                    <a:pt x="15248" y="2945"/>
                    <a:pt x="15408" y="2831"/>
                    <a:pt x="15567" y="2740"/>
                  </a:cubicBezTo>
                  <a:close/>
                  <a:moveTo>
                    <a:pt x="7328" y="2877"/>
                  </a:moveTo>
                  <a:cubicBezTo>
                    <a:pt x="7533" y="3014"/>
                    <a:pt x="7738" y="3128"/>
                    <a:pt x="7944" y="3242"/>
                  </a:cubicBezTo>
                  <a:lnTo>
                    <a:pt x="7396" y="3561"/>
                  </a:lnTo>
                  <a:cubicBezTo>
                    <a:pt x="7191" y="3447"/>
                    <a:pt x="6985" y="3333"/>
                    <a:pt x="6757" y="3219"/>
                  </a:cubicBezTo>
                  <a:lnTo>
                    <a:pt x="7328" y="2877"/>
                  </a:lnTo>
                  <a:close/>
                  <a:moveTo>
                    <a:pt x="8651" y="2968"/>
                  </a:moveTo>
                  <a:cubicBezTo>
                    <a:pt x="8766" y="3014"/>
                    <a:pt x="8857" y="3082"/>
                    <a:pt x="8948" y="3150"/>
                  </a:cubicBezTo>
                  <a:lnTo>
                    <a:pt x="9222" y="3287"/>
                  </a:lnTo>
                  <a:lnTo>
                    <a:pt x="8697" y="3584"/>
                  </a:lnTo>
                  <a:lnTo>
                    <a:pt x="8355" y="3402"/>
                  </a:lnTo>
                  <a:cubicBezTo>
                    <a:pt x="8286" y="3356"/>
                    <a:pt x="8195" y="3310"/>
                    <a:pt x="8126" y="3265"/>
                  </a:cubicBezTo>
                  <a:lnTo>
                    <a:pt x="8651" y="2968"/>
                  </a:lnTo>
                  <a:close/>
                  <a:moveTo>
                    <a:pt x="9907" y="2991"/>
                  </a:moveTo>
                  <a:lnTo>
                    <a:pt x="10477" y="3310"/>
                  </a:lnTo>
                  <a:lnTo>
                    <a:pt x="9975" y="3607"/>
                  </a:lnTo>
                  <a:lnTo>
                    <a:pt x="9405" y="3287"/>
                  </a:lnTo>
                  <a:lnTo>
                    <a:pt x="9907" y="2991"/>
                  </a:lnTo>
                  <a:close/>
                  <a:moveTo>
                    <a:pt x="11185" y="3014"/>
                  </a:moveTo>
                  <a:lnTo>
                    <a:pt x="11756" y="3356"/>
                  </a:lnTo>
                  <a:lnTo>
                    <a:pt x="11253" y="3630"/>
                  </a:lnTo>
                  <a:lnTo>
                    <a:pt x="10683" y="3310"/>
                  </a:lnTo>
                  <a:lnTo>
                    <a:pt x="11185" y="3014"/>
                  </a:lnTo>
                  <a:close/>
                  <a:moveTo>
                    <a:pt x="12440" y="3036"/>
                  </a:moveTo>
                  <a:lnTo>
                    <a:pt x="12669" y="3173"/>
                  </a:lnTo>
                  <a:lnTo>
                    <a:pt x="13034" y="3379"/>
                  </a:lnTo>
                  <a:cubicBezTo>
                    <a:pt x="12897" y="3447"/>
                    <a:pt x="12737" y="3538"/>
                    <a:pt x="12600" y="3607"/>
                  </a:cubicBezTo>
                  <a:lnTo>
                    <a:pt x="12532" y="3653"/>
                  </a:lnTo>
                  <a:lnTo>
                    <a:pt x="12098" y="3402"/>
                  </a:lnTo>
                  <a:lnTo>
                    <a:pt x="11938" y="3333"/>
                  </a:lnTo>
                  <a:cubicBezTo>
                    <a:pt x="12121" y="3242"/>
                    <a:pt x="12281" y="3150"/>
                    <a:pt x="12440" y="3036"/>
                  </a:cubicBezTo>
                  <a:close/>
                  <a:moveTo>
                    <a:pt x="13696" y="3059"/>
                  </a:moveTo>
                  <a:lnTo>
                    <a:pt x="14312" y="3402"/>
                  </a:lnTo>
                  <a:cubicBezTo>
                    <a:pt x="14152" y="3493"/>
                    <a:pt x="13970" y="3607"/>
                    <a:pt x="13787" y="3698"/>
                  </a:cubicBezTo>
                  <a:lnTo>
                    <a:pt x="13216" y="3356"/>
                  </a:lnTo>
                  <a:cubicBezTo>
                    <a:pt x="13376" y="3265"/>
                    <a:pt x="13536" y="3173"/>
                    <a:pt x="13696" y="3059"/>
                  </a:cubicBezTo>
                  <a:close/>
                  <a:moveTo>
                    <a:pt x="14974" y="3082"/>
                  </a:moveTo>
                  <a:lnTo>
                    <a:pt x="15590" y="3447"/>
                  </a:lnTo>
                  <a:cubicBezTo>
                    <a:pt x="15431" y="3538"/>
                    <a:pt x="15248" y="3630"/>
                    <a:pt x="15065" y="3721"/>
                  </a:cubicBezTo>
                  <a:lnTo>
                    <a:pt x="14472" y="3379"/>
                  </a:lnTo>
                  <a:cubicBezTo>
                    <a:pt x="14632" y="3287"/>
                    <a:pt x="14814" y="3196"/>
                    <a:pt x="14974" y="3082"/>
                  </a:cubicBezTo>
                  <a:close/>
                  <a:moveTo>
                    <a:pt x="16252" y="3105"/>
                  </a:moveTo>
                  <a:cubicBezTo>
                    <a:pt x="16458" y="3219"/>
                    <a:pt x="16686" y="3333"/>
                    <a:pt x="16891" y="3470"/>
                  </a:cubicBezTo>
                  <a:cubicBezTo>
                    <a:pt x="16709" y="3561"/>
                    <a:pt x="16526" y="3675"/>
                    <a:pt x="16344" y="3767"/>
                  </a:cubicBezTo>
                  <a:cubicBezTo>
                    <a:pt x="16161" y="3675"/>
                    <a:pt x="15978" y="3561"/>
                    <a:pt x="15819" y="3447"/>
                  </a:cubicBezTo>
                  <a:lnTo>
                    <a:pt x="15727" y="3402"/>
                  </a:lnTo>
                  <a:cubicBezTo>
                    <a:pt x="15910" y="3310"/>
                    <a:pt x="16070" y="3219"/>
                    <a:pt x="16252" y="3105"/>
                  </a:cubicBezTo>
                  <a:close/>
                  <a:moveTo>
                    <a:pt x="6734" y="3242"/>
                  </a:moveTo>
                  <a:cubicBezTo>
                    <a:pt x="6939" y="3356"/>
                    <a:pt x="7145" y="3470"/>
                    <a:pt x="7328" y="3584"/>
                  </a:cubicBezTo>
                  <a:lnTo>
                    <a:pt x="6803" y="3904"/>
                  </a:lnTo>
                  <a:cubicBezTo>
                    <a:pt x="6574" y="3790"/>
                    <a:pt x="6369" y="3675"/>
                    <a:pt x="6163" y="3561"/>
                  </a:cubicBezTo>
                  <a:lnTo>
                    <a:pt x="6209" y="3538"/>
                  </a:lnTo>
                  <a:lnTo>
                    <a:pt x="6734" y="3242"/>
                  </a:lnTo>
                  <a:close/>
                  <a:moveTo>
                    <a:pt x="8058" y="3310"/>
                  </a:moveTo>
                  <a:cubicBezTo>
                    <a:pt x="8126" y="3356"/>
                    <a:pt x="8218" y="3424"/>
                    <a:pt x="8309" y="3470"/>
                  </a:cubicBezTo>
                  <a:lnTo>
                    <a:pt x="8606" y="3630"/>
                  </a:lnTo>
                  <a:lnTo>
                    <a:pt x="8081" y="3927"/>
                  </a:lnTo>
                  <a:lnTo>
                    <a:pt x="7853" y="3812"/>
                  </a:lnTo>
                  <a:cubicBezTo>
                    <a:pt x="7738" y="3744"/>
                    <a:pt x="7624" y="3675"/>
                    <a:pt x="7510" y="3607"/>
                  </a:cubicBezTo>
                  <a:lnTo>
                    <a:pt x="8058" y="3310"/>
                  </a:lnTo>
                  <a:close/>
                  <a:moveTo>
                    <a:pt x="9313" y="3333"/>
                  </a:moveTo>
                  <a:lnTo>
                    <a:pt x="9861" y="3653"/>
                  </a:lnTo>
                  <a:lnTo>
                    <a:pt x="9359" y="3949"/>
                  </a:lnTo>
                  <a:lnTo>
                    <a:pt x="8788" y="3630"/>
                  </a:lnTo>
                  <a:lnTo>
                    <a:pt x="9313" y="3333"/>
                  </a:lnTo>
                  <a:close/>
                  <a:moveTo>
                    <a:pt x="10569" y="3379"/>
                  </a:moveTo>
                  <a:lnTo>
                    <a:pt x="11139" y="3698"/>
                  </a:lnTo>
                  <a:lnTo>
                    <a:pt x="10637" y="3972"/>
                  </a:lnTo>
                  <a:lnTo>
                    <a:pt x="10067" y="3653"/>
                  </a:lnTo>
                  <a:lnTo>
                    <a:pt x="10569" y="3379"/>
                  </a:lnTo>
                  <a:close/>
                  <a:moveTo>
                    <a:pt x="11847" y="3402"/>
                  </a:moveTo>
                  <a:lnTo>
                    <a:pt x="12030" y="3516"/>
                  </a:lnTo>
                  <a:lnTo>
                    <a:pt x="12418" y="3721"/>
                  </a:lnTo>
                  <a:lnTo>
                    <a:pt x="11915" y="3995"/>
                  </a:lnTo>
                  <a:lnTo>
                    <a:pt x="11459" y="3744"/>
                  </a:lnTo>
                  <a:lnTo>
                    <a:pt x="11345" y="3675"/>
                  </a:lnTo>
                  <a:lnTo>
                    <a:pt x="11847" y="3402"/>
                  </a:lnTo>
                  <a:close/>
                  <a:moveTo>
                    <a:pt x="13102" y="3424"/>
                  </a:moveTo>
                  <a:lnTo>
                    <a:pt x="13696" y="3744"/>
                  </a:lnTo>
                  <a:cubicBezTo>
                    <a:pt x="13582" y="3812"/>
                    <a:pt x="13445" y="3881"/>
                    <a:pt x="13308" y="3972"/>
                  </a:cubicBezTo>
                  <a:lnTo>
                    <a:pt x="13171" y="4041"/>
                  </a:lnTo>
                  <a:lnTo>
                    <a:pt x="12600" y="3721"/>
                  </a:lnTo>
                  <a:lnTo>
                    <a:pt x="12646" y="3698"/>
                  </a:lnTo>
                  <a:cubicBezTo>
                    <a:pt x="12806" y="3607"/>
                    <a:pt x="12943" y="3516"/>
                    <a:pt x="13102" y="3424"/>
                  </a:cubicBezTo>
                  <a:close/>
                  <a:moveTo>
                    <a:pt x="14381" y="3447"/>
                  </a:moveTo>
                  <a:lnTo>
                    <a:pt x="14974" y="3790"/>
                  </a:lnTo>
                  <a:cubicBezTo>
                    <a:pt x="14814" y="3881"/>
                    <a:pt x="14632" y="3972"/>
                    <a:pt x="14449" y="4063"/>
                  </a:cubicBezTo>
                  <a:lnTo>
                    <a:pt x="13878" y="3744"/>
                  </a:lnTo>
                  <a:cubicBezTo>
                    <a:pt x="14038" y="3630"/>
                    <a:pt x="14198" y="3538"/>
                    <a:pt x="14381" y="3447"/>
                  </a:cubicBezTo>
                  <a:close/>
                  <a:moveTo>
                    <a:pt x="15636" y="3470"/>
                  </a:moveTo>
                  <a:lnTo>
                    <a:pt x="15773" y="3538"/>
                  </a:lnTo>
                  <a:cubicBezTo>
                    <a:pt x="15933" y="3630"/>
                    <a:pt x="16115" y="3721"/>
                    <a:pt x="16275" y="3812"/>
                  </a:cubicBezTo>
                  <a:cubicBezTo>
                    <a:pt x="16092" y="3904"/>
                    <a:pt x="15910" y="4018"/>
                    <a:pt x="15727" y="4109"/>
                  </a:cubicBezTo>
                  <a:cubicBezTo>
                    <a:pt x="15545" y="3995"/>
                    <a:pt x="15362" y="3881"/>
                    <a:pt x="15179" y="3790"/>
                  </a:cubicBezTo>
                  <a:lnTo>
                    <a:pt x="15134" y="3767"/>
                  </a:lnTo>
                  <a:cubicBezTo>
                    <a:pt x="15294" y="3653"/>
                    <a:pt x="15476" y="3561"/>
                    <a:pt x="15636" y="3470"/>
                  </a:cubicBezTo>
                  <a:close/>
                  <a:moveTo>
                    <a:pt x="16914" y="3470"/>
                  </a:moveTo>
                  <a:cubicBezTo>
                    <a:pt x="17142" y="3584"/>
                    <a:pt x="17371" y="3698"/>
                    <a:pt x="17576" y="3835"/>
                  </a:cubicBezTo>
                  <a:cubicBezTo>
                    <a:pt x="17393" y="3927"/>
                    <a:pt x="17188" y="4041"/>
                    <a:pt x="16983" y="4155"/>
                  </a:cubicBezTo>
                  <a:cubicBezTo>
                    <a:pt x="16777" y="4041"/>
                    <a:pt x="16595" y="3904"/>
                    <a:pt x="16389" y="3790"/>
                  </a:cubicBezTo>
                  <a:cubicBezTo>
                    <a:pt x="16572" y="3675"/>
                    <a:pt x="16732" y="3584"/>
                    <a:pt x="16914" y="3470"/>
                  </a:cubicBezTo>
                  <a:close/>
                  <a:moveTo>
                    <a:pt x="6118" y="3584"/>
                  </a:moveTo>
                  <a:cubicBezTo>
                    <a:pt x="6323" y="3698"/>
                    <a:pt x="6529" y="3812"/>
                    <a:pt x="6734" y="3949"/>
                  </a:cubicBezTo>
                  <a:lnTo>
                    <a:pt x="6186" y="4246"/>
                  </a:lnTo>
                  <a:cubicBezTo>
                    <a:pt x="5981" y="4132"/>
                    <a:pt x="5753" y="4018"/>
                    <a:pt x="5547" y="3904"/>
                  </a:cubicBezTo>
                  <a:lnTo>
                    <a:pt x="6118" y="3584"/>
                  </a:lnTo>
                  <a:close/>
                  <a:moveTo>
                    <a:pt x="7442" y="3653"/>
                  </a:moveTo>
                  <a:cubicBezTo>
                    <a:pt x="7579" y="3721"/>
                    <a:pt x="7693" y="3812"/>
                    <a:pt x="7830" y="3881"/>
                  </a:cubicBezTo>
                  <a:lnTo>
                    <a:pt x="7989" y="3972"/>
                  </a:lnTo>
                  <a:lnTo>
                    <a:pt x="7464" y="4269"/>
                  </a:lnTo>
                  <a:lnTo>
                    <a:pt x="7213" y="4132"/>
                  </a:lnTo>
                  <a:cubicBezTo>
                    <a:pt x="7122" y="4063"/>
                    <a:pt x="7008" y="4018"/>
                    <a:pt x="6917" y="3972"/>
                  </a:cubicBezTo>
                  <a:lnTo>
                    <a:pt x="7442" y="3653"/>
                  </a:lnTo>
                  <a:close/>
                  <a:moveTo>
                    <a:pt x="8697" y="3698"/>
                  </a:moveTo>
                  <a:lnTo>
                    <a:pt x="9268" y="3995"/>
                  </a:lnTo>
                  <a:lnTo>
                    <a:pt x="8743" y="4292"/>
                  </a:lnTo>
                  <a:lnTo>
                    <a:pt x="8195" y="3972"/>
                  </a:lnTo>
                  <a:lnTo>
                    <a:pt x="8697" y="3698"/>
                  </a:lnTo>
                  <a:close/>
                  <a:moveTo>
                    <a:pt x="9975" y="3721"/>
                  </a:moveTo>
                  <a:lnTo>
                    <a:pt x="10523" y="4041"/>
                  </a:lnTo>
                  <a:lnTo>
                    <a:pt x="10021" y="4315"/>
                  </a:lnTo>
                  <a:lnTo>
                    <a:pt x="9473" y="3995"/>
                  </a:lnTo>
                  <a:lnTo>
                    <a:pt x="9975" y="3721"/>
                  </a:lnTo>
                  <a:close/>
                  <a:moveTo>
                    <a:pt x="11231" y="3744"/>
                  </a:moveTo>
                  <a:lnTo>
                    <a:pt x="11390" y="3835"/>
                  </a:lnTo>
                  <a:lnTo>
                    <a:pt x="11801" y="4063"/>
                  </a:lnTo>
                  <a:lnTo>
                    <a:pt x="11299" y="4360"/>
                  </a:lnTo>
                  <a:lnTo>
                    <a:pt x="10797" y="4063"/>
                  </a:lnTo>
                  <a:lnTo>
                    <a:pt x="10728" y="4041"/>
                  </a:lnTo>
                  <a:lnTo>
                    <a:pt x="11231" y="3744"/>
                  </a:lnTo>
                  <a:close/>
                  <a:moveTo>
                    <a:pt x="12509" y="3767"/>
                  </a:moveTo>
                  <a:lnTo>
                    <a:pt x="13080" y="4086"/>
                  </a:lnTo>
                  <a:lnTo>
                    <a:pt x="12577" y="4383"/>
                  </a:lnTo>
                  <a:lnTo>
                    <a:pt x="12007" y="4063"/>
                  </a:lnTo>
                  <a:lnTo>
                    <a:pt x="12509" y="3767"/>
                  </a:lnTo>
                  <a:close/>
                  <a:moveTo>
                    <a:pt x="13764" y="3790"/>
                  </a:moveTo>
                  <a:lnTo>
                    <a:pt x="14358" y="4109"/>
                  </a:lnTo>
                  <a:cubicBezTo>
                    <a:pt x="14244" y="4178"/>
                    <a:pt x="14129" y="4246"/>
                    <a:pt x="14015" y="4315"/>
                  </a:cubicBezTo>
                  <a:lnTo>
                    <a:pt x="13833" y="4406"/>
                  </a:lnTo>
                  <a:lnTo>
                    <a:pt x="13262" y="4086"/>
                  </a:lnTo>
                  <a:lnTo>
                    <a:pt x="13353" y="4041"/>
                  </a:lnTo>
                  <a:cubicBezTo>
                    <a:pt x="13490" y="3949"/>
                    <a:pt x="13627" y="3881"/>
                    <a:pt x="13764" y="3790"/>
                  </a:cubicBezTo>
                  <a:close/>
                  <a:moveTo>
                    <a:pt x="15042" y="3812"/>
                  </a:moveTo>
                  <a:lnTo>
                    <a:pt x="15134" y="3858"/>
                  </a:lnTo>
                  <a:cubicBezTo>
                    <a:pt x="15294" y="3949"/>
                    <a:pt x="15476" y="4041"/>
                    <a:pt x="15659" y="4155"/>
                  </a:cubicBezTo>
                  <a:cubicBezTo>
                    <a:pt x="15476" y="4246"/>
                    <a:pt x="15294" y="4360"/>
                    <a:pt x="15111" y="4452"/>
                  </a:cubicBezTo>
                  <a:cubicBezTo>
                    <a:pt x="14906" y="4337"/>
                    <a:pt x="14723" y="4223"/>
                    <a:pt x="14540" y="4109"/>
                  </a:cubicBezTo>
                  <a:cubicBezTo>
                    <a:pt x="14700" y="4018"/>
                    <a:pt x="14883" y="3904"/>
                    <a:pt x="15042" y="3812"/>
                  </a:cubicBezTo>
                  <a:close/>
                  <a:moveTo>
                    <a:pt x="16321" y="3835"/>
                  </a:moveTo>
                  <a:cubicBezTo>
                    <a:pt x="16526" y="3949"/>
                    <a:pt x="16754" y="4063"/>
                    <a:pt x="16960" y="4178"/>
                  </a:cubicBezTo>
                  <a:cubicBezTo>
                    <a:pt x="16754" y="4269"/>
                    <a:pt x="16572" y="4383"/>
                    <a:pt x="16366" y="4497"/>
                  </a:cubicBezTo>
                  <a:cubicBezTo>
                    <a:pt x="16184" y="4383"/>
                    <a:pt x="15978" y="4269"/>
                    <a:pt x="15773" y="4155"/>
                  </a:cubicBezTo>
                  <a:cubicBezTo>
                    <a:pt x="15955" y="4041"/>
                    <a:pt x="16138" y="3927"/>
                    <a:pt x="16321" y="3835"/>
                  </a:cubicBezTo>
                  <a:close/>
                  <a:moveTo>
                    <a:pt x="5502" y="3927"/>
                  </a:moveTo>
                  <a:cubicBezTo>
                    <a:pt x="5707" y="4041"/>
                    <a:pt x="5912" y="4178"/>
                    <a:pt x="6118" y="4292"/>
                  </a:cubicBezTo>
                  <a:lnTo>
                    <a:pt x="5593" y="4588"/>
                  </a:lnTo>
                  <a:cubicBezTo>
                    <a:pt x="5365" y="4474"/>
                    <a:pt x="5159" y="4360"/>
                    <a:pt x="4931" y="4246"/>
                  </a:cubicBezTo>
                  <a:lnTo>
                    <a:pt x="5502" y="3927"/>
                  </a:lnTo>
                  <a:close/>
                  <a:moveTo>
                    <a:pt x="6848" y="3995"/>
                  </a:moveTo>
                  <a:cubicBezTo>
                    <a:pt x="6962" y="4063"/>
                    <a:pt x="7054" y="4132"/>
                    <a:pt x="7191" y="4200"/>
                  </a:cubicBezTo>
                  <a:lnTo>
                    <a:pt x="7373" y="4315"/>
                  </a:lnTo>
                  <a:lnTo>
                    <a:pt x="6871" y="4611"/>
                  </a:lnTo>
                  <a:lnTo>
                    <a:pt x="6574" y="4452"/>
                  </a:lnTo>
                  <a:cubicBezTo>
                    <a:pt x="6483" y="4406"/>
                    <a:pt x="6392" y="4360"/>
                    <a:pt x="6300" y="4315"/>
                  </a:cubicBezTo>
                  <a:lnTo>
                    <a:pt x="6803" y="4018"/>
                  </a:lnTo>
                  <a:lnTo>
                    <a:pt x="6848" y="3995"/>
                  </a:lnTo>
                  <a:close/>
                  <a:moveTo>
                    <a:pt x="8104" y="4041"/>
                  </a:moveTo>
                  <a:lnTo>
                    <a:pt x="8651" y="4360"/>
                  </a:lnTo>
                  <a:lnTo>
                    <a:pt x="8172" y="4611"/>
                  </a:lnTo>
                  <a:lnTo>
                    <a:pt x="8126" y="4634"/>
                  </a:lnTo>
                  <a:lnTo>
                    <a:pt x="7579" y="4337"/>
                  </a:lnTo>
                  <a:lnTo>
                    <a:pt x="8104" y="4041"/>
                  </a:lnTo>
                  <a:close/>
                  <a:moveTo>
                    <a:pt x="9359" y="4063"/>
                  </a:moveTo>
                  <a:lnTo>
                    <a:pt x="9907" y="4383"/>
                  </a:lnTo>
                  <a:lnTo>
                    <a:pt x="9405" y="4657"/>
                  </a:lnTo>
                  <a:lnTo>
                    <a:pt x="8857" y="4360"/>
                  </a:lnTo>
                  <a:lnTo>
                    <a:pt x="9359" y="4063"/>
                  </a:lnTo>
                  <a:close/>
                  <a:moveTo>
                    <a:pt x="10637" y="4086"/>
                  </a:moveTo>
                  <a:lnTo>
                    <a:pt x="10751" y="4178"/>
                  </a:lnTo>
                  <a:lnTo>
                    <a:pt x="11185" y="4406"/>
                  </a:lnTo>
                  <a:lnTo>
                    <a:pt x="10683" y="4703"/>
                  </a:lnTo>
                  <a:lnTo>
                    <a:pt x="10158" y="4406"/>
                  </a:lnTo>
                  <a:lnTo>
                    <a:pt x="10135" y="4383"/>
                  </a:lnTo>
                  <a:lnTo>
                    <a:pt x="10637" y="4086"/>
                  </a:lnTo>
                  <a:close/>
                  <a:moveTo>
                    <a:pt x="11893" y="4109"/>
                  </a:moveTo>
                  <a:lnTo>
                    <a:pt x="12463" y="4429"/>
                  </a:lnTo>
                  <a:lnTo>
                    <a:pt x="11961" y="4725"/>
                  </a:lnTo>
                  <a:lnTo>
                    <a:pt x="11390" y="4406"/>
                  </a:lnTo>
                  <a:lnTo>
                    <a:pt x="11893" y="4109"/>
                  </a:lnTo>
                  <a:close/>
                  <a:moveTo>
                    <a:pt x="13171" y="4132"/>
                  </a:moveTo>
                  <a:lnTo>
                    <a:pt x="13741" y="4474"/>
                  </a:lnTo>
                  <a:lnTo>
                    <a:pt x="13216" y="4748"/>
                  </a:lnTo>
                  <a:lnTo>
                    <a:pt x="12669" y="4429"/>
                  </a:lnTo>
                  <a:lnTo>
                    <a:pt x="13171" y="4132"/>
                  </a:lnTo>
                  <a:close/>
                  <a:moveTo>
                    <a:pt x="14449" y="4155"/>
                  </a:moveTo>
                  <a:lnTo>
                    <a:pt x="14495" y="4178"/>
                  </a:lnTo>
                  <a:cubicBezTo>
                    <a:pt x="14677" y="4292"/>
                    <a:pt x="14860" y="4383"/>
                    <a:pt x="15042" y="4497"/>
                  </a:cubicBezTo>
                  <a:cubicBezTo>
                    <a:pt x="14951" y="4543"/>
                    <a:pt x="14837" y="4588"/>
                    <a:pt x="14746" y="4657"/>
                  </a:cubicBezTo>
                  <a:lnTo>
                    <a:pt x="14495" y="4794"/>
                  </a:lnTo>
                  <a:cubicBezTo>
                    <a:pt x="14289" y="4680"/>
                    <a:pt x="14107" y="4566"/>
                    <a:pt x="13924" y="4474"/>
                  </a:cubicBezTo>
                  <a:lnTo>
                    <a:pt x="14061" y="4383"/>
                  </a:lnTo>
                  <a:cubicBezTo>
                    <a:pt x="14198" y="4315"/>
                    <a:pt x="14312" y="4246"/>
                    <a:pt x="14449" y="4155"/>
                  </a:cubicBezTo>
                  <a:close/>
                  <a:moveTo>
                    <a:pt x="15727" y="4178"/>
                  </a:moveTo>
                  <a:cubicBezTo>
                    <a:pt x="15933" y="4292"/>
                    <a:pt x="16138" y="4406"/>
                    <a:pt x="16344" y="4520"/>
                  </a:cubicBezTo>
                  <a:cubicBezTo>
                    <a:pt x="16138" y="4611"/>
                    <a:pt x="15955" y="4725"/>
                    <a:pt x="15750" y="4840"/>
                  </a:cubicBezTo>
                  <a:cubicBezTo>
                    <a:pt x="15567" y="4725"/>
                    <a:pt x="15362" y="4611"/>
                    <a:pt x="15179" y="4497"/>
                  </a:cubicBezTo>
                  <a:cubicBezTo>
                    <a:pt x="15362" y="4383"/>
                    <a:pt x="15545" y="4292"/>
                    <a:pt x="15727" y="4178"/>
                  </a:cubicBezTo>
                  <a:close/>
                  <a:moveTo>
                    <a:pt x="4885" y="4269"/>
                  </a:moveTo>
                  <a:cubicBezTo>
                    <a:pt x="5091" y="4383"/>
                    <a:pt x="5296" y="4520"/>
                    <a:pt x="5502" y="4634"/>
                  </a:cubicBezTo>
                  <a:lnTo>
                    <a:pt x="4977" y="4954"/>
                  </a:lnTo>
                  <a:cubicBezTo>
                    <a:pt x="4748" y="4840"/>
                    <a:pt x="4543" y="4703"/>
                    <a:pt x="4315" y="4588"/>
                  </a:cubicBezTo>
                  <a:lnTo>
                    <a:pt x="4885" y="4269"/>
                  </a:lnTo>
                  <a:close/>
                  <a:moveTo>
                    <a:pt x="6232" y="4360"/>
                  </a:moveTo>
                  <a:cubicBezTo>
                    <a:pt x="6323" y="4406"/>
                    <a:pt x="6437" y="4474"/>
                    <a:pt x="6529" y="4543"/>
                  </a:cubicBezTo>
                  <a:lnTo>
                    <a:pt x="6780" y="4657"/>
                  </a:lnTo>
                  <a:lnTo>
                    <a:pt x="6255" y="4954"/>
                  </a:lnTo>
                  <a:lnTo>
                    <a:pt x="5935" y="4794"/>
                  </a:lnTo>
                  <a:cubicBezTo>
                    <a:pt x="5844" y="4748"/>
                    <a:pt x="5775" y="4703"/>
                    <a:pt x="5684" y="4657"/>
                  </a:cubicBezTo>
                  <a:lnTo>
                    <a:pt x="6232" y="4360"/>
                  </a:lnTo>
                  <a:close/>
                  <a:moveTo>
                    <a:pt x="7487" y="4383"/>
                  </a:moveTo>
                  <a:lnTo>
                    <a:pt x="8035" y="4703"/>
                  </a:lnTo>
                  <a:lnTo>
                    <a:pt x="7533" y="4976"/>
                  </a:lnTo>
                  <a:lnTo>
                    <a:pt x="6962" y="4680"/>
                  </a:lnTo>
                  <a:lnTo>
                    <a:pt x="7487" y="4383"/>
                  </a:lnTo>
                  <a:close/>
                  <a:moveTo>
                    <a:pt x="8766" y="4406"/>
                  </a:moveTo>
                  <a:lnTo>
                    <a:pt x="9313" y="4725"/>
                  </a:lnTo>
                  <a:lnTo>
                    <a:pt x="8880" y="4954"/>
                  </a:lnTo>
                  <a:lnTo>
                    <a:pt x="8811" y="5022"/>
                  </a:lnTo>
                  <a:lnTo>
                    <a:pt x="8241" y="4703"/>
                  </a:lnTo>
                  <a:lnTo>
                    <a:pt x="8766" y="4406"/>
                  </a:lnTo>
                  <a:close/>
                  <a:moveTo>
                    <a:pt x="10021" y="4452"/>
                  </a:moveTo>
                  <a:lnTo>
                    <a:pt x="10112" y="4497"/>
                  </a:lnTo>
                  <a:lnTo>
                    <a:pt x="10592" y="4748"/>
                  </a:lnTo>
                  <a:lnTo>
                    <a:pt x="10067" y="5045"/>
                  </a:lnTo>
                  <a:lnTo>
                    <a:pt x="9679" y="4817"/>
                  </a:lnTo>
                  <a:lnTo>
                    <a:pt x="9519" y="4725"/>
                  </a:lnTo>
                  <a:lnTo>
                    <a:pt x="10021" y="4452"/>
                  </a:lnTo>
                  <a:close/>
                  <a:moveTo>
                    <a:pt x="11299" y="4474"/>
                  </a:moveTo>
                  <a:lnTo>
                    <a:pt x="11870" y="4771"/>
                  </a:lnTo>
                  <a:lnTo>
                    <a:pt x="11345" y="5068"/>
                  </a:lnTo>
                  <a:lnTo>
                    <a:pt x="10797" y="4748"/>
                  </a:lnTo>
                  <a:lnTo>
                    <a:pt x="11299" y="4474"/>
                  </a:lnTo>
                  <a:close/>
                  <a:moveTo>
                    <a:pt x="12577" y="4497"/>
                  </a:moveTo>
                  <a:lnTo>
                    <a:pt x="13148" y="4817"/>
                  </a:lnTo>
                  <a:lnTo>
                    <a:pt x="12623" y="5113"/>
                  </a:lnTo>
                  <a:cubicBezTo>
                    <a:pt x="12600" y="5091"/>
                    <a:pt x="12600" y="5091"/>
                    <a:pt x="12600" y="5091"/>
                  </a:cubicBezTo>
                  <a:lnTo>
                    <a:pt x="12052" y="4794"/>
                  </a:lnTo>
                  <a:lnTo>
                    <a:pt x="12577" y="4497"/>
                  </a:lnTo>
                  <a:close/>
                  <a:moveTo>
                    <a:pt x="13833" y="4520"/>
                  </a:moveTo>
                  <a:cubicBezTo>
                    <a:pt x="14038" y="4611"/>
                    <a:pt x="14244" y="4725"/>
                    <a:pt x="14426" y="4840"/>
                  </a:cubicBezTo>
                  <a:lnTo>
                    <a:pt x="13878" y="5136"/>
                  </a:lnTo>
                  <a:cubicBezTo>
                    <a:pt x="13696" y="5022"/>
                    <a:pt x="13513" y="4931"/>
                    <a:pt x="13331" y="4817"/>
                  </a:cubicBezTo>
                  <a:lnTo>
                    <a:pt x="13833" y="4520"/>
                  </a:lnTo>
                  <a:close/>
                  <a:moveTo>
                    <a:pt x="15134" y="4520"/>
                  </a:moveTo>
                  <a:cubicBezTo>
                    <a:pt x="15316" y="4634"/>
                    <a:pt x="15522" y="4748"/>
                    <a:pt x="15727" y="4862"/>
                  </a:cubicBezTo>
                  <a:cubicBezTo>
                    <a:pt x="15567" y="4931"/>
                    <a:pt x="15431" y="5022"/>
                    <a:pt x="15271" y="5091"/>
                  </a:cubicBezTo>
                  <a:lnTo>
                    <a:pt x="15134" y="5182"/>
                  </a:lnTo>
                  <a:cubicBezTo>
                    <a:pt x="14951" y="5068"/>
                    <a:pt x="14769" y="4954"/>
                    <a:pt x="14563" y="4840"/>
                  </a:cubicBezTo>
                  <a:lnTo>
                    <a:pt x="14791" y="4725"/>
                  </a:lnTo>
                  <a:cubicBezTo>
                    <a:pt x="14906" y="4657"/>
                    <a:pt x="14997" y="4588"/>
                    <a:pt x="15134" y="4520"/>
                  </a:cubicBezTo>
                  <a:close/>
                  <a:moveTo>
                    <a:pt x="4292" y="4611"/>
                  </a:moveTo>
                  <a:cubicBezTo>
                    <a:pt x="4497" y="4748"/>
                    <a:pt x="4703" y="4862"/>
                    <a:pt x="4908" y="4976"/>
                  </a:cubicBezTo>
                  <a:lnTo>
                    <a:pt x="4406" y="5273"/>
                  </a:lnTo>
                  <a:cubicBezTo>
                    <a:pt x="4200" y="5159"/>
                    <a:pt x="3972" y="5022"/>
                    <a:pt x="3767" y="4908"/>
                  </a:cubicBezTo>
                  <a:lnTo>
                    <a:pt x="4292" y="4611"/>
                  </a:lnTo>
                  <a:close/>
                  <a:moveTo>
                    <a:pt x="5616" y="4703"/>
                  </a:moveTo>
                  <a:cubicBezTo>
                    <a:pt x="5707" y="4748"/>
                    <a:pt x="5798" y="4817"/>
                    <a:pt x="5890" y="4862"/>
                  </a:cubicBezTo>
                  <a:lnTo>
                    <a:pt x="6163" y="5022"/>
                  </a:lnTo>
                  <a:lnTo>
                    <a:pt x="5638" y="5319"/>
                  </a:lnTo>
                  <a:lnTo>
                    <a:pt x="5479" y="5205"/>
                  </a:lnTo>
                  <a:cubicBezTo>
                    <a:pt x="5342" y="5136"/>
                    <a:pt x="5205" y="5068"/>
                    <a:pt x="5068" y="4999"/>
                  </a:cubicBezTo>
                  <a:lnTo>
                    <a:pt x="5616" y="4703"/>
                  </a:lnTo>
                  <a:close/>
                  <a:moveTo>
                    <a:pt x="6871" y="4725"/>
                  </a:moveTo>
                  <a:lnTo>
                    <a:pt x="7419" y="5045"/>
                  </a:lnTo>
                  <a:lnTo>
                    <a:pt x="6917" y="5342"/>
                  </a:lnTo>
                  <a:lnTo>
                    <a:pt x="6369" y="5022"/>
                  </a:lnTo>
                  <a:lnTo>
                    <a:pt x="6871" y="4725"/>
                  </a:lnTo>
                  <a:close/>
                  <a:moveTo>
                    <a:pt x="8149" y="4771"/>
                  </a:moveTo>
                  <a:lnTo>
                    <a:pt x="8697" y="5068"/>
                  </a:lnTo>
                  <a:lnTo>
                    <a:pt x="8195" y="5365"/>
                  </a:lnTo>
                  <a:lnTo>
                    <a:pt x="7647" y="5045"/>
                  </a:lnTo>
                  <a:lnTo>
                    <a:pt x="8149" y="4771"/>
                  </a:lnTo>
                  <a:close/>
                  <a:moveTo>
                    <a:pt x="9405" y="4794"/>
                  </a:moveTo>
                  <a:lnTo>
                    <a:pt x="9610" y="4908"/>
                  </a:lnTo>
                  <a:lnTo>
                    <a:pt x="9975" y="5091"/>
                  </a:lnTo>
                  <a:lnTo>
                    <a:pt x="9610" y="5319"/>
                  </a:lnTo>
                  <a:lnTo>
                    <a:pt x="9473" y="5387"/>
                  </a:lnTo>
                  <a:lnTo>
                    <a:pt x="9039" y="5136"/>
                  </a:lnTo>
                  <a:lnTo>
                    <a:pt x="8925" y="5068"/>
                  </a:lnTo>
                  <a:lnTo>
                    <a:pt x="8948" y="5068"/>
                  </a:lnTo>
                  <a:lnTo>
                    <a:pt x="9405" y="4794"/>
                  </a:lnTo>
                  <a:close/>
                  <a:moveTo>
                    <a:pt x="10683" y="4817"/>
                  </a:moveTo>
                  <a:lnTo>
                    <a:pt x="11253" y="5136"/>
                  </a:lnTo>
                  <a:lnTo>
                    <a:pt x="10728" y="5410"/>
                  </a:lnTo>
                  <a:lnTo>
                    <a:pt x="10181" y="5091"/>
                  </a:lnTo>
                  <a:lnTo>
                    <a:pt x="10683" y="4817"/>
                  </a:lnTo>
                  <a:close/>
                  <a:moveTo>
                    <a:pt x="11961" y="4840"/>
                  </a:moveTo>
                  <a:lnTo>
                    <a:pt x="12532" y="5159"/>
                  </a:lnTo>
                  <a:lnTo>
                    <a:pt x="12007" y="5456"/>
                  </a:lnTo>
                  <a:cubicBezTo>
                    <a:pt x="11984" y="5433"/>
                    <a:pt x="11984" y="5433"/>
                    <a:pt x="11961" y="5433"/>
                  </a:cubicBezTo>
                  <a:lnTo>
                    <a:pt x="11459" y="5136"/>
                  </a:lnTo>
                  <a:lnTo>
                    <a:pt x="11961" y="4840"/>
                  </a:lnTo>
                  <a:close/>
                  <a:moveTo>
                    <a:pt x="13239" y="4862"/>
                  </a:moveTo>
                  <a:cubicBezTo>
                    <a:pt x="13422" y="4976"/>
                    <a:pt x="13627" y="5068"/>
                    <a:pt x="13810" y="5182"/>
                  </a:cubicBezTo>
                  <a:lnTo>
                    <a:pt x="13262" y="5479"/>
                  </a:lnTo>
                  <a:cubicBezTo>
                    <a:pt x="13080" y="5387"/>
                    <a:pt x="12897" y="5273"/>
                    <a:pt x="12714" y="5159"/>
                  </a:cubicBezTo>
                  <a:lnTo>
                    <a:pt x="13239" y="4862"/>
                  </a:lnTo>
                  <a:close/>
                  <a:moveTo>
                    <a:pt x="14517" y="4885"/>
                  </a:moveTo>
                  <a:cubicBezTo>
                    <a:pt x="14723" y="4976"/>
                    <a:pt x="14906" y="5091"/>
                    <a:pt x="15111" y="5205"/>
                  </a:cubicBezTo>
                  <a:lnTo>
                    <a:pt x="14517" y="5524"/>
                  </a:lnTo>
                  <a:cubicBezTo>
                    <a:pt x="14335" y="5410"/>
                    <a:pt x="14152" y="5296"/>
                    <a:pt x="13970" y="5205"/>
                  </a:cubicBezTo>
                  <a:lnTo>
                    <a:pt x="14517" y="4885"/>
                  </a:lnTo>
                  <a:close/>
                  <a:moveTo>
                    <a:pt x="3721" y="4931"/>
                  </a:moveTo>
                  <a:cubicBezTo>
                    <a:pt x="3949" y="5045"/>
                    <a:pt x="4155" y="5182"/>
                    <a:pt x="4360" y="5296"/>
                  </a:cubicBezTo>
                  <a:lnTo>
                    <a:pt x="3812" y="5616"/>
                  </a:lnTo>
                  <a:cubicBezTo>
                    <a:pt x="3584" y="5501"/>
                    <a:pt x="3356" y="5365"/>
                    <a:pt x="3150" y="5250"/>
                  </a:cubicBezTo>
                  <a:cubicBezTo>
                    <a:pt x="3173" y="5250"/>
                    <a:pt x="3173" y="5228"/>
                    <a:pt x="3196" y="5228"/>
                  </a:cubicBezTo>
                  <a:lnTo>
                    <a:pt x="3721" y="4931"/>
                  </a:lnTo>
                  <a:close/>
                  <a:moveTo>
                    <a:pt x="4999" y="5045"/>
                  </a:moveTo>
                  <a:cubicBezTo>
                    <a:pt x="5136" y="5113"/>
                    <a:pt x="5296" y="5205"/>
                    <a:pt x="5433" y="5296"/>
                  </a:cubicBezTo>
                  <a:lnTo>
                    <a:pt x="5570" y="5365"/>
                  </a:lnTo>
                  <a:lnTo>
                    <a:pt x="5091" y="5638"/>
                  </a:lnTo>
                  <a:lnTo>
                    <a:pt x="5022" y="5593"/>
                  </a:lnTo>
                  <a:cubicBezTo>
                    <a:pt x="4862" y="5501"/>
                    <a:pt x="4680" y="5410"/>
                    <a:pt x="4520" y="5319"/>
                  </a:cubicBezTo>
                  <a:lnTo>
                    <a:pt x="4999" y="5045"/>
                  </a:lnTo>
                  <a:close/>
                  <a:moveTo>
                    <a:pt x="6278" y="5068"/>
                  </a:moveTo>
                  <a:lnTo>
                    <a:pt x="6825" y="5387"/>
                  </a:lnTo>
                  <a:lnTo>
                    <a:pt x="6323" y="5684"/>
                  </a:lnTo>
                  <a:lnTo>
                    <a:pt x="5753" y="5365"/>
                  </a:lnTo>
                  <a:lnTo>
                    <a:pt x="6278" y="5068"/>
                  </a:lnTo>
                  <a:close/>
                  <a:moveTo>
                    <a:pt x="7533" y="5113"/>
                  </a:moveTo>
                  <a:lnTo>
                    <a:pt x="8081" y="5433"/>
                  </a:lnTo>
                  <a:lnTo>
                    <a:pt x="7601" y="5707"/>
                  </a:lnTo>
                  <a:lnTo>
                    <a:pt x="7031" y="5387"/>
                  </a:lnTo>
                  <a:lnTo>
                    <a:pt x="7533" y="5113"/>
                  </a:lnTo>
                  <a:close/>
                  <a:moveTo>
                    <a:pt x="8811" y="5136"/>
                  </a:moveTo>
                  <a:lnTo>
                    <a:pt x="8971" y="5228"/>
                  </a:lnTo>
                  <a:lnTo>
                    <a:pt x="9359" y="5456"/>
                  </a:lnTo>
                  <a:lnTo>
                    <a:pt x="8857" y="5730"/>
                  </a:lnTo>
                  <a:lnTo>
                    <a:pt x="8377" y="5456"/>
                  </a:lnTo>
                  <a:lnTo>
                    <a:pt x="8309" y="5410"/>
                  </a:lnTo>
                  <a:lnTo>
                    <a:pt x="8811" y="5136"/>
                  </a:lnTo>
                  <a:close/>
                  <a:moveTo>
                    <a:pt x="10089" y="5159"/>
                  </a:moveTo>
                  <a:lnTo>
                    <a:pt x="10637" y="5479"/>
                  </a:lnTo>
                  <a:lnTo>
                    <a:pt x="10318" y="5661"/>
                  </a:lnTo>
                  <a:lnTo>
                    <a:pt x="10135" y="5753"/>
                  </a:lnTo>
                  <a:lnTo>
                    <a:pt x="9587" y="5456"/>
                  </a:lnTo>
                  <a:lnTo>
                    <a:pt x="9656" y="5410"/>
                  </a:lnTo>
                  <a:lnTo>
                    <a:pt x="10089" y="5159"/>
                  </a:lnTo>
                  <a:close/>
                  <a:moveTo>
                    <a:pt x="11345" y="5182"/>
                  </a:moveTo>
                  <a:lnTo>
                    <a:pt x="11915" y="5501"/>
                  </a:lnTo>
                  <a:lnTo>
                    <a:pt x="11390" y="5798"/>
                  </a:lnTo>
                  <a:lnTo>
                    <a:pt x="10843" y="5479"/>
                  </a:lnTo>
                  <a:lnTo>
                    <a:pt x="11345" y="5182"/>
                  </a:lnTo>
                  <a:close/>
                  <a:moveTo>
                    <a:pt x="12623" y="5205"/>
                  </a:moveTo>
                  <a:cubicBezTo>
                    <a:pt x="12828" y="5319"/>
                    <a:pt x="13011" y="5410"/>
                    <a:pt x="13216" y="5524"/>
                  </a:cubicBezTo>
                  <a:lnTo>
                    <a:pt x="12646" y="5821"/>
                  </a:lnTo>
                  <a:cubicBezTo>
                    <a:pt x="12463" y="5730"/>
                    <a:pt x="12281" y="5616"/>
                    <a:pt x="12098" y="5501"/>
                  </a:cubicBezTo>
                  <a:lnTo>
                    <a:pt x="12623" y="5205"/>
                  </a:lnTo>
                  <a:close/>
                  <a:moveTo>
                    <a:pt x="13924" y="5228"/>
                  </a:moveTo>
                  <a:cubicBezTo>
                    <a:pt x="14107" y="5319"/>
                    <a:pt x="14312" y="5433"/>
                    <a:pt x="14495" y="5547"/>
                  </a:cubicBezTo>
                  <a:lnTo>
                    <a:pt x="13901" y="5867"/>
                  </a:lnTo>
                  <a:cubicBezTo>
                    <a:pt x="13719" y="5753"/>
                    <a:pt x="13536" y="5661"/>
                    <a:pt x="13353" y="5547"/>
                  </a:cubicBezTo>
                  <a:lnTo>
                    <a:pt x="13924" y="5228"/>
                  </a:lnTo>
                  <a:close/>
                  <a:moveTo>
                    <a:pt x="3128" y="5273"/>
                  </a:moveTo>
                  <a:cubicBezTo>
                    <a:pt x="3333" y="5387"/>
                    <a:pt x="3539" y="5524"/>
                    <a:pt x="3744" y="5638"/>
                  </a:cubicBezTo>
                  <a:cubicBezTo>
                    <a:pt x="3561" y="5753"/>
                    <a:pt x="3402" y="5867"/>
                    <a:pt x="3219" y="5958"/>
                  </a:cubicBezTo>
                  <a:cubicBezTo>
                    <a:pt x="2991" y="5844"/>
                    <a:pt x="2762" y="5730"/>
                    <a:pt x="2534" y="5593"/>
                  </a:cubicBezTo>
                  <a:cubicBezTo>
                    <a:pt x="2717" y="5479"/>
                    <a:pt x="2922" y="5387"/>
                    <a:pt x="3128" y="5273"/>
                  </a:cubicBezTo>
                  <a:close/>
                  <a:moveTo>
                    <a:pt x="4452" y="5342"/>
                  </a:moveTo>
                  <a:cubicBezTo>
                    <a:pt x="4634" y="5456"/>
                    <a:pt x="4817" y="5570"/>
                    <a:pt x="4977" y="5661"/>
                  </a:cubicBezTo>
                  <a:lnTo>
                    <a:pt x="4999" y="5684"/>
                  </a:lnTo>
                  <a:lnTo>
                    <a:pt x="4497" y="5981"/>
                  </a:lnTo>
                  <a:lnTo>
                    <a:pt x="4383" y="5935"/>
                  </a:lnTo>
                  <a:cubicBezTo>
                    <a:pt x="4223" y="5844"/>
                    <a:pt x="4064" y="5753"/>
                    <a:pt x="3904" y="5661"/>
                  </a:cubicBezTo>
                  <a:lnTo>
                    <a:pt x="4452" y="5342"/>
                  </a:lnTo>
                  <a:close/>
                  <a:moveTo>
                    <a:pt x="5661" y="5410"/>
                  </a:moveTo>
                  <a:lnTo>
                    <a:pt x="6209" y="5730"/>
                  </a:lnTo>
                  <a:lnTo>
                    <a:pt x="5753" y="6004"/>
                  </a:lnTo>
                  <a:lnTo>
                    <a:pt x="5182" y="5684"/>
                  </a:lnTo>
                  <a:lnTo>
                    <a:pt x="5661" y="5410"/>
                  </a:lnTo>
                  <a:close/>
                  <a:moveTo>
                    <a:pt x="6917" y="5456"/>
                  </a:moveTo>
                  <a:lnTo>
                    <a:pt x="7487" y="5775"/>
                  </a:lnTo>
                  <a:lnTo>
                    <a:pt x="6985" y="6049"/>
                  </a:lnTo>
                  <a:lnTo>
                    <a:pt x="6415" y="5730"/>
                  </a:lnTo>
                  <a:lnTo>
                    <a:pt x="6917" y="5456"/>
                  </a:lnTo>
                  <a:close/>
                  <a:moveTo>
                    <a:pt x="8195" y="5479"/>
                  </a:moveTo>
                  <a:lnTo>
                    <a:pt x="8332" y="5570"/>
                  </a:lnTo>
                  <a:lnTo>
                    <a:pt x="8743" y="5798"/>
                  </a:lnTo>
                  <a:lnTo>
                    <a:pt x="8263" y="6072"/>
                  </a:lnTo>
                  <a:lnTo>
                    <a:pt x="7738" y="5798"/>
                  </a:lnTo>
                  <a:lnTo>
                    <a:pt x="7693" y="5753"/>
                  </a:lnTo>
                  <a:lnTo>
                    <a:pt x="8195" y="5479"/>
                  </a:lnTo>
                  <a:close/>
                  <a:moveTo>
                    <a:pt x="9473" y="5501"/>
                  </a:moveTo>
                  <a:lnTo>
                    <a:pt x="10021" y="5821"/>
                  </a:lnTo>
                  <a:lnTo>
                    <a:pt x="9519" y="6118"/>
                  </a:lnTo>
                  <a:lnTo>
                    <a:pt x="8971" y="5798"/>
                  </a:lnTo>
                  <a:lnTo>
                    <a:pt x="9473" y="5501"/>
                  </a:lnTo>
                  <a:close/>
                  <a:moveTo>
                    <a:pt x="10751" y="5524"/>
                  </a:moveTo>
                  <a:lnTo>
                    <a:pt x="11299" y="5844"/>
                  </a:lnTo>
                  <a:lnTo>
                    <a:pt x="11025" y="6004"/>
                  </a:lnTo>
                  <a:lnTo>
                    <a:pt x="10774" y="6141"/>
                  </a:lnTo>
                  <a:lnTo>
                    <a:pt x="10226" y="5821"/>
                  </a:lnTo>
                  <a:lnTo>
                    <a:pt x="10363" y="5753"/>
                  </a:lnTo>
                  <a:lnTo>
                    <a:pt x="10751" y="5524"/>
                  </a:lnTo>
                  <a:close/>
                  <a:moveTo>
                    <a:pt x="12030" y="5547"/>
                  </a:moveTo>
                  <a:cubicBezTo>
                    <a:pt x="12212" y="5661"/>
                    <a:pt x="12418" y="5753"/>
                    <a:pt x="12600" y="5867"/>
                  </a:cubicBezTo>
                  <a:lnTo>
                    <a:pt x="12052" y="6186"/>
                  </a:lnTo>
                  <a:cubicBezTo>
                    <a:pt x="11870" y="6072"/>
                    <a:pt x="11687" y="5958"/>
                    <a:pt x="11505" y="5867"/>
                  </a:cubicBezTo>
                  <a:lnTo>
                    <a:pt x="12030" y="5547"/>
                  </a:lnTo>
                  <a:close/>
                  <a:moveTo>
                    <a:pt x="13308" y="5570"/>
                  </a:moveTo>
                  <a:cubicBezTo>
                    <a:pt x="13513" y="5684"/>
                    <a:pt x="13696" y="5775"/>
                    <a:pt x="13878" y="5889"/>
                  </a:cubicBezTo>
                  <a:lnTo>
                    <a:pt x="13308" y="6209"/>
                  </a:lnTo>
                  <a:cubicBezTo>
                    <a:pt x="13125" y="6118"/>
                    <a:pt x="12943" y="6004"/>
                    <a:pt x="12760" y="5889"/>
                  </a:cubicBezTo>
                  <a:lnTo>
                    <a:pt x="13308" y="5570"/>
                  </a:lnTo>
                  <a:close/>
                  <a:moveTo>
                    <a:pt x="2489" y="5616"/>
                  </a:moveTo>
                  <a:cubicBezTo>
                    <a:pt x="2717" y="5753"/>
                    <a:pt x="2922" y="5867"/>
                    <a:pt x="3150" y="6004"/>
                  </a:cubicBezTo>
                  <a:cubicBezTo>
                    <a:pt x="2968" y="6095"/>
                    <a:pt x="2785" y="6209"/>
                    <a:pt x="2603" y="6323"/>
                  </a:cubicBezTo>
                  <a:cubicBezTo>
                    <a:pt x="2374" y="6186"/>
                    <a:pt x="2146" y="6072"/>
                    <a:pt x="1918" y="5935"/>
                  </a:cubicBezTo>
                  <a:cubicBezTo>
                    <a:pt x="2101" y="5821"/>
                    <a:pt x="2306" y="5730"/>
                    <a:pt x="2489" y="5616"/>
                  </a:cubicBezTo>
                  <a:close/>
                  <a:moveTo>
                    <a:pt x="3835" y="5707"/>
                  </a:moveTo>
                  <a:cubicBezTo>
                    <a:pt x="3995" y="5798"/>
                    <a:pt x="4178" y="5889"/>
                    <a:pt x="4337" y="6004"/>
                  </a:cubicBezTo>
                  <a:lnTo>
                    <a:pt x="4406" y="6026"/>
                  </a:lnTo>
                  <a:cubicBezTo>
                    <a:pt x="4223" y="6141"/>
                    <a:pt x="4064" y="6232"/>
                    <a:pt x="3881" y="6323"/>
                  </a:cubicBezTo>
                  <a:lnTo>
                    <a:pt x="3744" y="6255"/>
                  </a:lnTo>
                  <a:cubicBezTo>
                    <a:pt x="3584" y="6163"/>
                    <a:pt x="3447" y="6095"/>
                    <a:pt x="3287" y="6004"/>
                  </a:cubicBezTo>
                  <a:cubicBezTo>
                    <a:pt x="3447" y="5912"/>
                    <a:pt x="3630" y="5821"/>
                    <a:pt x="3812" y="5707"/>
                  </a:cubicBezTo>
                  <a:close/>
                  <a:moveTo>
                    <a:pt x="5091" y="5730"/>
                  </a:moveTo>
                  <a:lnTo>
                    <a:pt x="5661" y="6049"/>
                  </a:lnTo>
                  <a:lnTo>
                    <a:pt x="5182" y="6323"/>
                  </a:lnTo>
                  <a:lnTo>
                    <a:pt x="5159" y="6346"/>
                  </a:lnTo>
                  <a:lnTo>
                    <a:pt x="4566" y="6026"/>
                  </a:lnTo>
                  <a:lnTo>
                    <a:pt x="5091" y="5730"/>
                  </a:lnTo>
                  <a:close/>
                  <a:moveTo>
                    <a:pt x="6323" y="5798"/>
                  </a:moveTo>
                  <a:lnTo>
                    <a:pt x="6871" y="6118"/>
                  </a:lnTo>
                  <a:lnTo>
                    <a:pt x="6437" y="6369"/>
                  </a:lnTo>
                  <a:lnTo>
                    <a:pt x="5844" y="6049"/>
                  </a:lnTo>
                  <a:lnTo>
                    <a:pt x="6323" y="5798"/>
                  </a:lnTo>
                  <a:close/>
                  <a:moveTo>
                    <a:pt x="7579" y="5821"/>
                  </a:moveTo>
                  <a:lnTo>
                    <a:pt x="7693" y="5889"/>
                  </a:lnTo>
                  <a:lnTo>
                    <a:pt x="8149" y="6141"/>
                  </a:lnTo>
                  <a:lnTo>
                    <a:pt x="7647" y="6437"/>
                  </a:lnTo>
                  <a:lnTo>
                    <a:pt x="7282" y="6209"/>
                  </a:lnTo>
                  <a:lnTo>
                    <a:pt x="7076" y="6118"/>
                  </a:lnTo>
                  <a:lnTo>
                    <a:pt x="7579" y="5821"/>
                  </a:lnTo>
                  <a:close/>
                  <a:moveTo>
                    <a:pt x="8857" y="5844"/>
                  </a:moveTo>
                  <a:lnTo>
                    <a:pt x="9427" y="6163"/>
                  </a:lnTo>
                  <a:lnTo>
                    <a:pt x="8902" y="6460"/>
                  </a:lnTo>
                  <a:lnTo>
                    <a:pt x="8355" y="6141"/>
                  </a:lnTo>
                  <a:lnTo>
                    <a:pt x="8857" y="5844"/>
                  </a:lnTo>
                  <a:close/>
                  <a:moveTo>
                    <a:pt x="10135" y="5889"/>
                  </a:moveTo>
                  <a:lnTo>
                    <a:pt x="10706" y="6186"/>
                  </a:lnTo>
                  <a:lnTo>
                    <a:pt x="10181" y="6483"/>
                  </a:lnTo>
                  <a:lnTo>
                    <a:pt x="9633" y="6163"/>
                  </a:lnTo>
                  <a:lnTo>
                    <a:pt x="10135" y="5889"/>
                  </a:lnTo>
                  <a:close/>
                  <a:moveTo>
                    <a:pt x="11413" y="5912"/>
                  </a:moveTo>
                  <a:cubicBezTo>
                    <a:pt x="11619" y="6004"/>
                    <a:pt x="11801" y="6118"/>
                    <a:pt x="11984" y="6209"/>
                  </a:cubicBezTo>
                  <a:lnTo>
                    <a:pt x="11733" y="6346"/>
                  </a:lnTo>
                  <a:lnTo>
                    <a:pt x="11436" y="6529"/>
                  </a:lnTo>
                  <a:cubicBezTo>
                    <a:pt x="11253" y="6414"/>
                    <a:pt x="11071" y="6300"/>
                    <a:pt x="10888" y="6209"/>
                  </a:cubicBezTo>
                  <a:lnTo>
                    <a:pt x="11071" y="6095"/>
                  </a:lnTo>
                  <a:lnTo>
                    <a:pt x="11413" y="5912"/>
                  </a:lnTo>
                  <a:close/>
                  <a:moveTo>
                    <a:pt x="12714" y="5912"/>
                  </a:moveTo>
                  <a:cubicBezTo>
                    <a:pt x="12897" y="6026"/>
                    <a:pt x="13080" y="6118"/>
                    <a:pt x="13285" y="6232"/>
                  </a:cubicBezTo>
                  <a:lnTo>
                    <a:pt x="12691" y="6551"/>
                  </a:lnTo>
                  <a:cubicBezTo>
                    <a:pt x="12509" y="6460"/>
                    <a:pt x="12326" y="6346"/>
                    <a:pt x="12144" y="6232"/>
                  </a:cubicBezTo>
                  <a:lnTo>
                    <a:pt x="12714" y="5912"/>
                  </a:lnTo>
                  <a:close/>
                  <a:moveTo>
                    <a:pt x="1872" y="5958"/>
                  </a:moveTo>
                  <a:cubicBezTo>
                    <a:pt x="2101" y="6095"/>
                    <a:pt x="2329" y="6232"/>
                    <a:pt x="2557" y="6346"/>
                  </a:cubicBezTo>
                  <a:cubicBezTo>
                    <a:pt x="2374" y="6460"/>
                    <a:pt x="2192" y="6551"/>
                    <a:pt x="2009" y="6666"/>
                  </a:cubicBezTo>
                  <a:cubicBezTo>
                    <a:pt x="1781" y="6529"/>
                    <a:pt x="1530" y="6414"/>
                    <a:pt x="1302" y="6278"/>
                  </a:cubicBezTo>
                  <a:cubicBezTo>
                    <a:pt x="1484" y="6163"/>
                    <a:pt x="1690" y="6072"/>
                    <a:pt x="1872" y="5958"/>
                  </a:cubicBezTo>
                  <a:close/>
                  <a:moveTo>
                    <a:pt x="3219" y="6049"/>
                  </a:moveTo>
                  <a:cubicBezTo>
                    <a:pt x="3379" y="6141"/>
                    <a:pt x="3539" y="6232"/>
                    <a:pt x="3698" y="6323"/>
                  </a:cubicBezTo>
                  <a:lnTo>
                    <a:pt x="3790" y="6392"/>
                  </a:lnTo>
                  <a:cubicBezTo>
                    <a:pt x="3630" y="6483"/>
                    <a:pt x="3470" y="6574"/>
                    <a:pt x="3287" y="6688"/>
                  </a:cubicBezTo>
                  <a:lnTo>
                    <a:pt x="3105" y="6574"/>
                  </a:lnTo>
                  <a:cubicBezTo>
                    <a:pt x="2968" y="6506"/>
                    <a:pt x="2808" y="6414"/>
                    <a:pt x="2671" y="6346"/>
                  </a:cubicBezTo>
                  <a:cubicBezTo>
                    <a:pt x="2854" y="6232"/>
                    <a:pt x="3036" y="6141"/>
                    <a:pt x="3219" y="6049"/>
                  </a:cubicBezTo>
                  <a:close/>
                  <a:moveTo>
                    <a:pt x="4474" y="6072"/>
                  </a:moveTo>
                  <a:lnTo>
                    <a:pt x="5068" y="6414"/>
                  </a:lnTo>
                  <a:cubicBezTo>
                    <a:pt x="4885" y="6506"/>
                    <a:pt x="4725" y="6597"/>
                    <a:pt x="4566" y="6711"/>
                  </a:cubicBezTo>
                  <a:lnTo>
                    <a:pt x="3949" y="6369"/>
                  </a:lnTo>
                  <a:cubicBezTo>
                    <a:pt x="4132" y="6278"/>
                    <a:pt x="4315" y="6186"/>
                    <a:pt x="4474" y="6072"/>
                  </a:cubicBezTo>
                  <a:close/>
                  <a:moveTo>
                    <a:pt x="5753" y="6118"/>
                  </a:moveTo>
                  <a:lnTo>
                    <a:pt x="6323" y="6437"/>
                  </a:lnTo>
                  <a:lnTo>
                    <a:pt x="5890" y="6688"/>
                  </a:lnTo>
                  <a:cubicBezTo>
                    <a:pt x="5867" y="6688"/>
                    <a:pt x="5844" y="6711"/>
                    <a:pt x="5821" y="6711"/>
                  </a:cubicBezTo>
                  <a:lnTo>
                    <a:pt x="5250" y="6392"/>
                  </a:lnTo>
                  <a:lnTo>
                    <a:pt x="5753" y="6118"/>
                  </a:lnTo>
                  <a:close/>
                  <a:moveTo>
                    <a:pt x="6962" y="6163"/>
                  </a:moveTo>
                  <a:lnTo>
                    <a:pt x="7236" y="6323"/>
                  </a:lnTo>
                  <a:lnTo>
                    <a:pt x="7533" y="6483"/>
                  </a:lnTo>
                  <a:lnTo>
                    <a:pt x="7099" y="6757"/>
                  </a:lnTo>
                  <a:lnTo>
                    <a:pt x="6848" y="6597"/>
                  </a:lnTo>
                  <a:lnTo>
                    <a:pt x="6529" y="6414"/>
                  </a:lnTo>
                  <a:lnTo>
                    <a:pt x="6962" y="6163"/>
                  </a:lnTo>
                  <a:close/>
                  <a:moveTo>
                    <a:pt x="8241" y="6209"/>
                  </a:moveTo>
                  <a:lnTo>
                    <a:pt x="8811" y="6506"/>
                  </a:lnTo>
                  <a:lnTo>
                    <a:pt x="8309" y="6803"/>
                  </a:lnTo>
                  <a:lnTo>
                    <a:pt x="7738" y="6483"/>
                  </a:lnTo>
                  <a:lnTo>
                    <a:pt x="8241" y="6209"/>
                  </a:lnTo>
                  <a:close/>
                  <a:moveTo>
                    <a:pt x="9519" y="6232"/>
                  </a:moveTo>
                  <a:lnTo>
                    <a:pt x="10089" y="6529"/>
                  </a:lnTo>
                  <a:lnTo>
                    <a:pt x="9564" y="6825"/>
                  </a:lnTo>
                  <a:lnTo>
                    <a:pt x="9542" y="6825"/>
                  </a:lnTo>
                  <a:lnTo>
                    <a:pt x="9017" y="6506"/>
                  </a:lnTo>
                  <a:lnTo>
                    <a:pt x="9519" y="6232"/>
                  </a:lnTo>
                  <a:close/>
                  <a:moveTo>
                    <a:pt x="10820" y="6255"/>
                  </a:moveTo>
                  <a:cubicBezTo>
                    <a:pt x="11002" y="6346"/>
                    <a:pt x="11185" y="6460"/>
                    <a:pt x="11368" y="6551"/>
                  </a:cubicBezTo>
                  <a:lnTo>
                    <a:pt x="10820" y="6871"/>
                  </a:lnTo>
                  <a:cubicBezTo>
                    <a:pt x="10637" y="6757"/>
                    <a:pt x="10455" y="6666"/>
                    <a:pt x="10272" y="6551"/>
                  </a:cubicBezTo>
                  <a:lnTo>
                    <a:pt x="10820" y="6255"/>
                  </a:lnTo>
                  <a:close/>
                  <a:moveTo>
                    <a:pt x="640" y="6643"/>
                  </a:moveTo>
                  <a:lnTo>
                    <a:pt x="640" y="6643"/>
                  </a:lnTo>
                  <a:cubicBezTo>
                    <a:pt x="480" y="6711"/>
                    <a:pt x="320" y="6803"/>
                    <a:pt x="183" y="6894"/>
                  </a:cubicBezTo>
                  <a:cubicBezTo>
                    <a:pt x="343" y="6803"/>
                    <a:pt x="480" y="6734"/>
                    <a:pt x="640" y="6643"/>
                  </a:cubicBezTo>
                  <a:close/>
                  <a:moveTo>
                    <a:pt x="12098" y="6278"/>
                  </a:moveTo>
                  <a:cubicBezTo>
                    <a:pt x="12281" y="6369"/>
                    <a:pt x="12463" y="6483"/>
                    <a:pt x="12669" y="6574"/>
                  </a:cubicBezTo>
                  <a:lnTo>
                    <a:pt x="12281" y="6803"/>
                  </a:lnTo>
                  <a:lnTo>
                    <a:pt x="12075" y="6894"/>
                  </a:lnTo>
                  <a:cubicBezTo>
                    <a:pt x="11893" y="6803"/>
                    <a:pt x="11710" y="6688"/>
                    <a:pt x="11550" y="6597"/>
                  </a:cubicBezTo>
                  <a:lnTo>
                    <a:pt x="11778" y="6437"/>
                  </a:lnTo>
                  <a:lnTo>
                    <a:pt x="12098" y="6278"/>
                  </a:lnTo>
                  <a:close/>
                  <a:moveTo>
                    <a:pt x="1256" y="6300"/>
                  </a:moveTo>
                  <a:cubicBezTo>
                    <a:pt x="1484" y="6437"/>
                    <a:pt x="1712" y="6574"/>
                    <a:pt x="1941" y="6711"/>
                  </a:cubicBezTo>
                  <a:cubicBezTo>
                    <a:pt x="1758" y="6803"/>
                    <a:pt x="1598" y="6917"/>
                    <a:pt x="1416" y="7008"/>
                  </a:cubicBezTo>
                  <a:cubicBezTo>
                    <a:pt x="1165" y="6894"/>
                    <a:pt x="914" y="6757"/>
                    <a:pt x="685" y="6620"/>
                  </a:cubicBezTo>
                  <a:cubicBezTo>
                    <a:pt x="868" y="6506"/>
                    <a:pt x="1073" y="6414"/>
                    <a:pt x="1256" y="6300"/>
                  </a:cubicBezTo>
                  <a:close/>
                  <a:moveTo>
                    <a:pt x="2603" y="6392"/>
                  </a:moveTo>
                  <a:cubicBezTo>
                    <a:pt x="2762" y="6483"/>
                    <a:pt x="2899" y="6574"/>
                    <a:pt x="3059" y="6666"/>
                  </a:cubicBezTo>
                  <a:lnTo>
                    <a:pt x="3196" y="6734"/>
                  </a:lnTo>
                  <a:cubicBezTo>
                    <a:pt x="3036" y="6825"/>
                    <a:pt x="2854" y="6939"/>
                    <a:pt x="2694" y="7031"/>
                  </a:cubicBezTo>
                  <a:lnTo>
                    <a:pt x="2466" y="6917"/>
                  </a:lnTo>
                  <a:cubicBezTo>
                    <a:pt x="2329" y="6825"/>
                    <a:pt x="2192" y="6757"/>
                    <a:pt x="2055" y="6688"/>
                  </a:cubicBezTo>
                  <a:cubicBezTo>
                    <a:pt x="2237" y="6574"/>
                    <a:pt x="2420" y="6483"/>
                    <a:pt x="2603" y="6392"/>
                  </a:cubicBezTo>
                  <a:close/>
                  <a:moveTo>
                    <a:pt x="3858" y="6414"/>
                  </a:moveTo>
                  <a:lnTo>
                    <a:pt x="4452" y="6757"/>
                  </a:lnTo>
                  <a:cubicBezTo>
                    <a:pt x="4292" y="6848"/>
                    <a:pt x="4132" y="6962"/>
                    <a:pt x="3949" y="7054"/>
                  </a:cubicBezTo>
                  <a:lnTo>
                    <a:pt x="3333" y="6711"/>
                  </a:lnTo>
                  <a:cubicBezTo>
                    <a:pt x="3516" y="6620"/>
                    <a:pt x="3698" y="6529"/>
                    <a:pt x="3858" y="6414"/>
                  </a:cubicBezTo>
                  <a:close/>
                  <a:moveTo>
                    <a:pt x="5136" y="6460"/>
                  </a:moveTo>
                  <a:lnTo>
                    <a:pt x="5730" y="6780"/>
                  </a:lnTo>
                  <a:cubicBezTo>
                    <a:pt x="5547" y="6871"/>
                    <a:pt x="5387" y="6985"/>
                    <a:pt x="5228" y="7076"/>
                  </a:cubicBezTo>
                  <a:lnTo>
                    <a:pt x="4634" y="6734"/>
                  </a:lnTo>
                  <a:cubicBezTo>
                    <a:pt x="4794" y="6643"/>
                    <a:pt x="4977" y="6551"/>
                    <a:pt x="5136" y="6460"/>
                  </a:cubicBezTo>
                  <a:close/>
                  <a:moveTo>
                    <a:pt x="6415" y="6483"/>
                  </a:moveTo>
                  <a:lnTo>
                    <a:pt x="6780" y="6688"/>
                  </a:lnTo>
                  <a:lnTo>
                    <a:pt x="6985" y="6803"/>
                  </a:lnTo>
                  <a:lnTo>
                    <a:pt x="6620" y="7031"/>
                  </a:lnTo>
                  <a:cubicBezTo>
                    <a:pt x="6574" y="7054"/>
                    <a:pt x="6529" y="7076"/>
                    <a:pt x="6483" y="7099"/>
                  </a:cubicBezTo>
                  <a:lnTo>
                    <a:pt x="6186" y="6939"/>
                  </a:lnTo>
                  <a:lnTo>
                    <a:pt x="5912" y="6780"/>
                  </a:lnTo>
                  <a:cubicBezTo>
                    <a:pt x="5912" y="6757"/>
                    <a:pt x="5935" y="6757"/>
                    <a:pt x="5935" y="6757"/>
                  </a:cubicBezTo>
                  <a:lnTo>
                    <a:pt x="6415" y="6483"/>
                  </a:lnTo>
                  <a:close/>
                  <a:moveTo>
                    <a:pt x="7647" y="6551"/>
                  </a:moveTo>
                  <a:lnTo>
                    <a:pt x="8218" y="6871"/>
                  </a:lnTo>
                  <a:lnTo>
                    <a:pt x="7761" y="7122"/>
                  </a:lnTo>
                  <a:lnTo>
                    <a:pt x="7191" y="6803"/>
                  </a:lnTo>
                  <a:lnTo>
                    <a:pt x="7647" y="6551"/>
                  </a:lnTo>
                  <a:close/>
                  <a:moveTo>
                    <a:pt x="8925" y="6574"/>
                  </a:moveTo>
                  <a:lnTo>
                    <a:pt x="9496" y="6894"/>
                  </a:lnTo>
                  <a:lnTo>
                    <a:pt x="8971" y="7191"/>
                  </a:lnTo>
                  <a:lnTo>
                    <a:pt x="8400" y="6871"/>
                  </a:lnTo>
                  <a:lnTo>
                    <a:pt x="8925" y="6574"/>
                  </a:lnTo>
                  <a:close/>
                  <a:moveTo>
                    <a:pt x="10204" y="6597"/>
                  </a:moveTo>
                  <a:cubicBezTo>
                    <a:pt x="10386" y="6711"/>
                    <a:pt x="10569" y="6803"/>
                    <a:pt x="10774" y="6894"/>
                  </a:cubicBezTo>
                  <a:lnTo>
                    <a:pt x="10226" y="7213"/>
                  </a:lnTo>
                  <a:cubicBezTo>
                    <a:pt x="10044" y="7122"/>
                    <a:pt x="9861" y="7008"/>
                    <a:pt x="9679" y="6894"/>
                  </a:cubicBezTo>
                  <a:lnTo>
                    <a:pt x="10204" y="6597"/>
                  </a:lnTo>
                  <a:close/>
                  <a:moveTo>
                    <a:pt x="11482" y="6620"/>
                  </a:moveTo>
                  <a:cubicBezTo>
                    <a:pt x="11687" y="6711"/>
                    <a:pt x="11870" y="6825"/>
                    <a:pt x="12052" y="6917"/>
                  </a:cubicBezTo>
                  <a:lnTo>
                    <a:pt x="11482" y="7259"/>
                  </a:lnTo>
                  <a:cubicBezTo>
                    <a:pt x="11299" y="7145"/>
                    <a:pt x="11117" y="7031"/>
                    <a:pt x="10934" y="6939"/>
                  </a:cubicBezTo>
                  <a:lnTo>
                    <a:pt x="11482" y="6620"/>
                  </a:lnTo>
                  <a:close/>
                  <a:moveTo>
                    <a:pt x="1986" y="6734"/>
                  </a:moveTo>
                  <a:cubicBezTo>
                    <a:pt x="2123" y="6803"/>
                    <a:pt x="2283" y="6894"/>
                    <a:pt x="2420" y="6985"/>
                  </a:cubicBezTo>
                  <a:lnTo>
                    <a:pt x="2603" y="7076"/>
                  </a:lnTo>
                  <a:cubicBezTo>
                    <a:pt x="2420" y="7191"/>
                    <a:pt x="2260" y="7282"/>
                    <a:pt x="2078" y="7373"/>
                  </a:cubicBezTo>
                  <a:lnTo>
                    <a:pt x="1827" y="7236"/>
                  </a:lnTo>
                  <a:cubicBezTo>
                    <a:pt x="1690" y="7168"/>
                    <a:pt x="1553" y="7099"/>
                    <a:pt x="1439" y="7031"/>
                  </a:cubicBezTo>
                  <a:cubicBezTo>
                    <a:pt x="1621" y="6917"/>
                    <a:pt x="1804" y="6825"/>
                    <a:pt x="1986" y="6734"/>
                  </a:cubicBezTo>
                  <a:close/>
                  <a:moveTo>
                    <a:pt x="3242" y="6757"/>
                  </a:moveTo>
                  <a:lnTo>
                    <a:pt x="3858" y="7099"/>
                  </a:lnTo>
                  <a:cubicBezTo>
                    <a:pt x="3698" y="7213"/>
                    <a:pt x="3516" y="7305"/>
                    <a:pt x="3356" y="7396"/>
                  </a:cubicBezTo>
                  <a:lnTo>
                    <a:pt x="2717" y="7054"/>
                  </a:lnTo>
                  <a:lnTo>
                    <a:pt x="3242" y="6757"/>
                  </a:lnTo>
                  <a:close/>
                  <a:moveTo>
                    <a:pt x="4520" y="6803"/>
                  </a:moveTo>
                  <a:lnTo>
                    <a:pt x="5113" y="7145"/>
                  </a:lnTo>
                  <a:cubicBezTo>
                    <a:pt x="4954" y="7236"/>
                    <a:pt x="4794" y="7327"/>
                    <a:pt x="4634" y="7419"/>
                  </a:cubicBezTo>
                  <a:lnTo>
                    <a:pt x="4018" y="7076"/>
                  </a:lnTo>
                  <a:cubicBezTo>
                    <a:pt x="4178" y="6985"/>
                    <a:pt x="4360" y="6894"/>
                    <a:pt x="4520" y="6803"/>
                  </a:cubicBezTo>
                  <a:close/>
                  <a:moveTo>
                    <a:pt x="5798" y="6825"/>
                  </a:moveTo>
                  <a:lnTo>
                    <a:pt x="6141" y="7031"/>
                  </a:lnTo>
                  <a:lnTo>
                    <a:pt x="6392" y="7168"/>
                  </a:lnTo>
                  <a:cubicBezTo>
                    <a:pt x="6209" y="7259"/>
                    <a:pt x="6049" y="7350"/>
                    <a:pt x="5890" y="7442"/>
                  </a:cubicBezTo>
                  <a:lnTo>
                    <a:pt x="5547" y="7259"/>
                  </a:lnTo>
                  <a:lnTo>
                    <a:pt x="5296" y="7122"/>
                  </a:lnTo>
                  <a:cubicBezTo>
                    <a:pt x="5456" y="7008"/>
                    <a:pt x="5638" y="6917"/>
                    <a:pt x="5798" y="6825"/>
                  </a:cubicBezTo>
                  <a:close/>
                  <a:moveTo>
                    <a:pt x="7076" y="6871"/>
                  </a:moveTo>
                  <a:lnTo>
                    <a:pt x="7647" y="7191"/>
                  </a:lnTo>
                  <a:lnTo>
                    <a:pt x="7328" y="7373"/>
                  </a:lnTo>
                  <a:cubicBezTo>
                    <a:pt x="7259" y="7396"/>
                    <a:pt x="7213" y="7442"/>
                    <a:pt x="7145" y="7464"/>
                  </a:cubicBezTo>
                  <a:lnTo>
                    <a:pt x="6574" y="7145"/>
                  </a:lnTo>
                  <a:cubicBezTo>
                    <a:pt x="6597" y="7122"/>
                    <a:pt x="6620" y="7122"/>
                    <a:pt x="6643" y="7099"/>
                  </a:cubicBezTo>
                  <a:lnTo>
                    <a:pt x="7076" y="6871"/>
                  </a:lnTo>
                  <a:close/>
                  <a:moveTo>
                    <a:pt x="8309" y="6917"/>
                  </a:moveTo>
                  <a:lnTo>
                    <a:pt x="8880" y="7236"/>
                  </a:lnTo>
                  <a:lnTo>
                    <a:pt x="8423" y="7510"/>
                  </a:lnTo>
                  <a:lnTo>
                    <a:pt x="7853" y="7168"/>
                  </a:lnTo>
                  <a:lnTo>
                    <a:pt x="8309" y="6917"/>
                  </a:lnTo>
                  <a:close/>
                  <a:moveTo>
                    <a:pt x="9587" y="6939"/>
                  </a:moveTo>
                  <a:cubicBezTo>
                    <a:pt x="9770" y="7054"/>
                    <a:pt x="9975" y="7145"/>
                    <a:pt x="10158" y="7259"/>
                  </a:cubicBezTo>
                  <a:lnTo>
                    <a:pt x="9610" y="7556"/>
                  </a:lnTo>
                  <a:cubicBezTo>
                    <a:pt x="9427" y="7464"/>
                    <a:pt x="9268" y="7350"/>
                    <a:pt x="9085" y="7236"/>
                  </a:cubicBezTo>
                  <a:lnTo>
                    <a:pt x="9062" y="7236"/>
                  </a:lnTo>
                  <a:lnTo>
                    <a:pt x="9587" y="6939"/>
                  </a:lnTo>
                  <a:close/>
                  <a:moveTo>
                    <a:pt x="10888" y="6962"/>
                  </a:moveTo>
                  <a:cubicBezTo>
                    <a:pt x="11071" y="7054"/>
                    <a:pt x="11253" y="7168"/>
                    <a:pt x="11459" y="7259"/>
                  </a:cubicBezTo>
                  <a:lnTo>
                    <a:pt x="10865" y="7601"/>
                  </a:lnTo>
                  <a:cubicBezTo>
                    <a:pt x="10683" y="7487"/>
                    <a:pt x="10500" y="7396"/>
                    <a:pt x="10318" y="7282"/>
                  </a:cubicBezTo>
                  <a:lnTo>
                    <a:pt x="10888" y="6962"/>
                  </a:lnTo>
                  <a:close/>
                  <a:moveTo>
                    <a:pt x="2009" y="7442"/>
                  </a:moveTo>
                  <a:lnTo>
                    <a:pt x="2009" y="7442"/>
                  </a:lnTo>
                  <a:cubicBezTo>
                    <a:pt x="1827" y="7533"/>
                    <a:pt x="1667" y="7624"/>
                    <a:pt x="1507" y="7738"/>
                  </a:cubicBezTo>
                  <a:cubicBezTo>
                    <a:pt x="1667" y="7647"/>
                    <a:pt x="1849" y="7533"/>
                    <a:pt x="2009" y="7442"/>
                  </a:cubicBezTo>
                  <a:close/>
                  <a:moveTo>
                    <a:pt x="3904" y="7145"/>
                  </a:moveTo>
                  <a:lnTo>
                    <a:pt x="4520" y="7487"/>
                  </a:lnTo>
                  <a:cubicBezTo>
                    <a:pt x="4360" y="7579"/>
                    <a:pt x="4200" y="7670"/>
                    <a:pt x="4018" y="7784"/>
                  </a:cubicBezTo>
                  <a:lnTo>
                    <a:pt x="3402" y="7419"/>
                  </a:lnTo>
                  <a:cubicBezTo>
                    <a:pt x="3561" y="7327"/>
                    <a:pt x="3744" y="7236"/>
                    <a:pt x="3904" y="7145"/>
                  </a:cubicBezTo>
                  <a:close/>
                  <a:moveTo>
                    <a:pt x="5182" y="7168"/>
                  </a:moveTo>
                  <a:lnTo>
                    <a:pt x="5502" y="7350"/>
                  </a:lnTo>
                  <a:lnTo>
                    <a:pt x="5775" y="7510"/>
                  </a:lnTo>
                  <a:cubicBezTo>
                    <a:pt x="5616" y="7601"/>
                    <a:pt x="5456" y="7693"/>
                    <a:pt x="5296" y="7807"/>
                  </a:cubicBezTo>
                  <a:lnTo>
                    <a:pt x="4908" y="7579"/>
                  </a:lnTo>
                  <a:lnTo>
                    <a:pt x="4680" y="7464"/>
                  </a:lnTo>
                  <a:cubicBezTo>
                    <a:pt x="4840" y="7350"/>
                    <a:pt x="5022" y="7259"/>
                    <a:pt x="5182" y="7168"/>
                  </a:cubicBezTo>
                  <a:close/>
                  <a:moveTo>
                    <a:pt x="6460" y="7213"/>
                  </a:moveTo>
                  <a:lnTo>
                    <a:pt x="7054" y="7533"/>
                  </a:lnTo>
                  <a:cubicBezTo>
                    <a:pt x="6894" y="7624"/>
                    <a:pt x="6711" y="7738"/>
                    <a:pt x="6551" y="7830"/>
                  </a:cubicBezTo>
                  <a:lnTo>
                    <a:pt x="5958" y="7487"/>
                  </a:lnTo>
                  <a:cubicBezTo>
                    <a:pt x="6118" y="7396"/>
                    <a:pt x="6300" y="7305"/>
                    <a:pt x="6460" y="7213"/>
                  </a:cubicBezTo>
                  <a:close/>
                  <a:moveTo>
                    <a:pt x="7738" y="7236"/>
                  </a:moveTo>
                  <a:lnTo>
                    <a:pt x="8332" y="7556"/>
                  </a:lnTo>
                  <a:lnTo>
                    <a:pt x="8035" y="7716"/>
                  </a:lnTo>
                  <a:cubicBezTo>
                    <a:pt x="7967" y="7761"/>
                    <a:pt x="7875" y="7807"/>
                    <a:pt x="7807" y="7852"/>
                  </a:cubicBezTo>
                  <a:lnTo>
                    <a:pt x="7236" y="7510"/>
                  </a:lnTo>
                  <a:cubicBezTo>
                    <a:pt x="7282" y="7487"/>
                    <a:pt x="7328" y="7464"/>
                    <a:pt x="7373" y="7442"/>
                  </a:cubicBezTo>
                  <a:lnTo>
                    <a:pt x="7738" y="7236"/>
                  </a:lnTo>
                  <a:close/>
                  <a:moveTo>
                    <a:pt x="8971" y="7282"/>
                  </a:moveTo>
                  <a:lnTo>
                    <a:pt x="9039" y="7327"/>
                  </a:lnTo>
                  <a:cubicBezTo>
                    <a:pt x="9199" y="7419"/>
                    <a:pt x="9382" y="7510"/>
                    <a:pt x="9564" y="7601"/>
                  </a:cubicBezTo>
                  <a:lnTo>
                    <a:pt x="9062" y="7875"/>
                  </a:lnTo>
                  <a:cubicBezTo>
                    <a:pt x="8925" y="7807"/>
                    <a:pt x="8766" y="7716"/>
                    <a:pt x="8629" y="7624"/>
                  </a:cubicBezTo>
                  <a:lnTo>
                    <a:pt x="8492" y="7556"/>
                  </a:lnTo>
                  <a:lnTo>
                    <a:pt x="8971" y="7282"/>
                  </a:lnTo>
                  <a:close/>
                  <a:moveTo>
                    <a:pt x="10957" y="7670"/>
                  </a:moveTo>
                  <a:cubicBezTo>
                    <a:pt x="11071" y="7738"/>
                    <a:pt x="11185" y="7807"/>
                    <a:pt x="11322" y="7875"/>
                  </a:cubicBezTo>
                  <a:cubicBezTo>
                    <a:pt x="11208" y="7807"/>
                    <a:pt x="11094" y="7738"/>
                    <a:pt x="10957" y="7670"/>
                  </a:cubicBezTo>
                  <a:close/>
                  <a:moveTo>
                    <a:pt x="10272" y="7305"/>
                  </a:moveTo>
                  <a:cubicBezTo>
                    <a:pt x="10455" y="7419"/>
                    <a:pt x="10660" y="7510"/>
                    <a:pt x="10843" y="7624"/>
                  </a:cubicBezTo>
                  <a:lnTo>
                    <a:pt x="10272" y="7944"/>
                  </a:lnTo>
                  <a:cubicBezTo>
                    <a:pt x="10089" y="7830"/>
                    <a:pt x="9884" y="7738"/>
                    <a:pt x="9701" y="7624"/>
                  </a:cubicBezTo>
                  <a:lnTo>
                    <a:pt x="10272" y="7305"/>
                  </a:lnTo>
                  <a:close/>
                  <a:moveTo>
                    <a:pt x="2626" y="7099"/>
                  </a:moveTo>
                  <a:lnTo>
                    <a:pt x="3265" y="7464"/>
                  </a:lnTo>
                  <a:cubicBezTo>
                    <a:pt x="3082" y="7556"/>
                    <a:pt x="2922" y="7647"/>
                    <a:pt x="2762" y="7761"/>
                  </a:cubicBezTo>
                  <a:cubicBezTo>
                    <a:pt x="2945" y="7670"/>
                    <a:pt x="3128" y="7579"/>
                    <a:pt x="3287" y="7487"/>
                  </a:cubicBezTo>
                  <a:lnTo>
                    <a:pt x="3927" y="7830"/>
                  </a:lnTo>
                  <a:cubicBezTo>
                    <a:pt x="3744" y="7944"/>
                    <a:pt x="3584" y="8035"/>
                    <a:pt x="3424" y="8126"/>
                  </a:cubicBezTo>
                  <a:lnTo>
                    <a:pt x="2762" y="7761"/>
                  </a:lnTo>
                  <a:lnTo>
                    <a:pt x="2101" y="7396"/>
                  </a:lnTo>
                  <a:cubicBezTo>
                    <a:pt x="2283" y="7305"/>
                    <a:pt x="2466" y="7191"/>
                    <a:pt x="2626" y="7099"/>
                  </a:cubicBezTo>
                  <a:close/>
                  <a:moveTo>
                    <a:pt x="4566" y="7510"/>
                  </a:moveTo>
                  <a:lnTo>
                    <a:pt x="4862" y="7693"/>
                  </a:lnTo>
                  <a:lnTo>
                    <a:pt x="5182" y="7852"/>
                  </a:lnTo>
                  <a:cubicBezTo>
                    <a:pt x="5022" y="7967"/>
                    <a:pt x="4862" y="8058"/>
                    <a:pt x="4680" y="8149"/>
                  </a:cubicBezTo>
                  <a:lnTo>
                    <a:pt x="4269" y="7921"/>
                  </a:lnTo>
                  <a:lnTo>
                    <a:pt x="4064" y="7784"/>
                  </a:lnTo>
                  <a:cubicBezTo>
                    <a:pt x="4223" y="7693"/>
                    <a:pt x="4406" y="7601"/>
                    <a:pt x="4566" y="7510"/>
                  </a:cubicBezTo>
                  <a:close/>
                  <a:moveTo>
                    <a:pt x="5844" y="7556"/>
                  </a:moveTo>
                  <a:lnTo>
                    <a:pt x="6460" y="7875"/>
                  </a:lnTo>
                  <a:cubicBezTo>
                    <a:pt x="6278" y="7989"/>
                    <a:pt x="6118" y="8081"/>
                    <a:pt x="5958" y="8172"/>
                  </a:cubicBezTo>
                  <a:lnTo>
                    <a:pt x="5342" y="7830"/>
                  </a:lnTo>
                  <a:cubicBezTo>
                    <a:pt x="5502" y="7738"/>
                    <a:pt x="5684" y="7647"/>
                    <a:pt x="5844" y="7556"/>
                  </a:cubicBezTo>
                  <a:close/>
                  <a:moveTo>
                    <a:pt x="7122" y="7579"/>
                  </a:moveTo>
                  <a:lnTo>
                    <a:pt x="7716" y="7898"/>
                  </a:lnTo>
                  <a:cubicBezTo>
                    <a:pt x="7556" y="8012"/>
                    <a:pt x="7373" y="8104"/>
                    <a:pt x="7213" y="8195"/>
                  </a:cubicBezTo>
                  <a:lnTo>
                    <a:pt x="6620" y="7852"/>
                  </a:lnTo>
                  <a:cubicBezTo>
                    <a:pt x="6780" y="7761"/>
                    <a:pt x="6962" y="7670"/>
                    <a:pt x="7122" y="7579"/>
                  </a:cubicBezTo>
                  <a:close/>
                  <a:moveTo>
                    <a:pt x="8423" y="7601"/>
                  </a:moveTo>
                  <a:lnTo>
                    <a:pt x="8583" y="7693"/>
                  </a:lnTo>
                  <a:cubicBezTo>
                    <a:pt x="8720" y="7784"/>
                    <a:pt x="8857" y="7852"/>
                    <a:pt x="8994" y="7921"/>
                  </a:cubicBezTo>
                  <a:lnTo>
                    <a:pt x="8743" y="8058"/>
                  </a:lnTo>
                  <a:cubicBezTo>
                    <a:pt x="8651" y="8126"/>
                    <a:pt x="8560" y="8172"/>
                    <a:pt x="8469" y="8240"/>
                  </a:cubicBezTo>
                  <a:cubicBezTo>
                    <a:pt x="8309" y="8149"/>
                    <a:pt x="8149" y="8035"/>
                    <a:pt x="7989" y="7967"/>
                  </a:cubicBezTo>
                  <a:lnTo>
                    <a:pt x="7898" y="7898"/>
                  </a:lnTo>
                  <a:cubicBezTo>
                    <a:pt x="7944" y="7852"/>
                    <a:pt x="8012" y="7830"/>
                    <a:pt x="8081" y="7784"/>
                  </a:cubicBezTo>
                  <a:lnTo>
                    <a:pt x="8423" y="7601"/>
                  </a:lnTo>
                  <a:close/>
                  <a:moveTo>
                    <a:pt x="9656" y="7647"/>
                  </a:moveTo>
                  <a:cubicBezTo>
                    <a:pt x="9838" y="7761"/>
                    <a:pt x="10044" y="7852"/>
                    <a:pt x="10226" y="7967"/>
                  </a:cubicBezTo>
                  <a:lnTo>
                    <a:pt x="9701" y="8263"/>
                  </a:lnTo>
                  <a:cubicBezTo>
                    <a:pt x="9519" y="8149"/>
                    <a:pt x="9336" y="8035"/>
                    <a:pt x="9154" y="7944"/>
                  </a:cubicBezTo>
                  <a:lnTo>
                    <a:pt x="9656" y="7647"/>
                  </a:lnTo>
                  <a:close/>
                  <a:moveTo>
                    <a:pt x="3949" y="7852"/>
                  </a:moveTo>
                  <a:lnTo>
                    <a:pt x="4223" y="8012"/>
                  </a:lnTo>
                  <a:lnTo>
                    <a:pt x="4588" y="8218"/>
                  </a:lnTo>
                  <a:cubicBezTo>
                    <a:pt x="4429" y="8309"/>
                    <a:pt x="4246" y="8400"/>
                    <a:pt x="4086" y="8514"/>
                  </a:cubicBezTo>
                  <a:lnTo>
                    <a:pt x="3630" y="8240"/>
                  </a:lnTo>
                  <a:lnTo>
                    <a:pt x="3447" y="8126"/>
                  </a:lnTo>
                  <a:cubicBezTo>
                    <a:pt x="3607" y="8035"/>
                    <a:pt x="3767" y="7944"/>
                    <a:pt x="3949" y="7852"/>
                  </a:cubicBezTo>
                  <a:close/>
                  <a:moveTo>
                    <a:pt x="5228" y="7898"/>
                  </a:moveTo>
                  <a:lnTo>
                    <a:pt x="5844" y="8240"/>
                  </a:lnTo>
                  <a:cubicBezTo>
                    <a:pt x="5684" y="8332"/>
                    <a:pt x="5524" y="8423"/>
                    <a:pt x="5342" y="8537"/>
                  </a:cubicBezTo>
                  <a:lnTo>
                    <a:pt x="4725" y="8172"/>
                  </a:lnTo>
                  <a:cubicBezTo>
                    <a:pt x="4885" y="8081"/>
                    <a:pt x="5068" y="7989"/>
                    <a:pt x="5228" y="7898"/>
                  </a:cubicBezTo>
                  <a:close/>
                  <a:moveTo>
                    <a:pt x="6506" y="7921"/>
                  </a:moveTo>
                  <a:lnTo>
                    <a:pt x="7122" y="8263"/>
                  </a:lnTo>
                  <a:cubicBezTo>
                    <a:pt x="6939" y="8355"/>
                    <a:pt x="6780" y="8446"/>
                    <a:pt x="6597" y="8560"/>
                  </a:cubicBezTo>
                  <a:lnTo>
                    <a:pt x="6004" y="8195"/>
                  </a:lnTo>
                  <a:cubicBezTo>
                    <a:pt x="6163" y="8104"/>
                    <a:pt x="6346" y="8012"/>
                    <a:pt x="6506" y="7921"/>
                  </a:cubicBezTo>
                  <a:close/>
                  <a:moveTo>
                    <a:pt x="7807" y="7944"/>
                  </a:moveTo>
                  <a:lnTo>
                    <a:pt x="7944" y="8035"/>
                  </a:lnTo>
                  <a:cubicBezTo>
                    <a:pt x="8104" y="8104"/>
                    <a:pt x="8241" y="8195"/>
                    <a:pt x="8400" y="8263"/>
                  </a:cubicBezTo>
                  <a:cubicBezTo>
                    <a:pt x="8218" y="8377"/>
                    <a:pt x="8035" y="8492"/>
                    <a:pt x="7853" y="8583"/>
                  </a:cubicBezTo>
                  <a:cubicBezTo>
                    <a:pt x="7693" y="8492"/>
                    <a:pt x="7510" y="8377"/>
                    <a:pt x="7350" y="8286"/>
                  </a:cubicBezTo>
                  <a:lnTo>
                    <a:pt x="7282" y="8240"/>
                  </a:lnTo>
                  <a:cubicBezTo>
                    <a:pt x="7442" y="8149"/>
                    <a:pt x="7624" y="8035"/>
                    <a:pt x="7807" y="7944"/>
                  </a:cubicBezTo>
                  <a:close/>
                  <a:moveTo>
                    <a:pt x="9085" y="7967"/>
                  </a:moveTo>
                  <a:cubicBezTo>
                    <a:pt x="9291" y="8081"/>
                    <a:pt x="9473" y="8172"/>
                    <a:pt x="9679" y="8286"/>
                  </a:cubicBezTo>
                  <a:lnTo>
                    <a:pt x="9291" y="8514"/>
                  </a:lnTo>
                  <a:cubicBezTo>
                    <a:pt x="9222" y="8537"/>
                    <a:pt x="9176" y="8583"/>
                    <a:pt x="9108" y="8606"/>
                  </a:cubicBezTo>
                  <a:cubicBezTo>
                    <a:pt x="8925" y="8492"/>
                    <a:pt x="8720" y="8400"/>
                    <a:pt x="8537" y="8286"/>
                  </a:cubicBezTo>
                  <a:cubicBezTo>
                    <a:pt x="8629" y="8240"/>
                    <a:pt x="8697" y="8195"/>
                    <a:pt x="8788" y="8149"/>
                  </a:cubicBezTo>
                  <a:lnTo>
                    <a:pt x="9085" y="7967"/>
                  </a:lnTo>
                  <a:close/>
                  <a:moveTo>
                    <a:pt x="5890" y="8263"/>
                  </a:moveTo>
                  <a:lnTo>
                    <a:pt x="6529" y="8606"/>
                  </a:lnTo>
                  <a:cubicBezTo>
                    <a:pt x="6346" y="8697"/>
                    <a:pt x="6186" y="8811"/>
                    <a:pt x="6004" y="8902"/>
                  </a:cubicBezTo>
                  <a:lnTo>
                    <a:pt x="5387" y="8537"/>
                  </a:lnTo>
                  <a:cubicBezTo>
                    <a:pt x="5547" y="8446"/>
                    <a:pt x="5730" y="8355"/>
                    <a:pt x="5890" y="8263"/>
                  </a:cubicBezTo>
                  <a:close/>
                  <a:moveTo>
                    <a:pt x="7191" y="8286"/>
                  </a:moveTo>
                  <a:lnTo>
                    <a:pt x="7305" y="8355"/>
                  </a:lnTo>
                  <a:cubicBezTo>
                    <a:pt x="7464" y="8446"/>
                    <a:pt x="7624" y="8537"/>
                    <a:pt x="7807" y="8629"/>
                  </a:cubicBezTo>
                  <a:cubicBezTo>
                    <a:pt x="7624" y="8720"/>
                    <a:pt x="7442" y="8834"/>
                    <a:pt x="7259" y="8948"/>
                  </a:cubicBezTo>
                  <a:cubicBezTo>
                    <a:pt x="7076" y="8834"/>
                    <a:pt x="6894" y="8720"/>
                    <a:pt x="6711" y="8606"/>
                  </a:cubicBezTo>
                  <a:lnTo>
                    <a:pt x="6643" y="8583"/>
                  </a:lnTo>
                  <a:cubicBezTo>
                    <a:pt x="6825" y="8492"/>
                    <a:pt x="7008" y="8377"/>
                    <a:pt x="7191" y="8286"/>
                  </a:cubicBezTo>
                  <a:close/>
                  <a:moveTo>
                    <a:pt x="8469" y="8309"/>
                  </a:moveTo>
                  <a:cubicBezTo>
                    <a:pt x="8674" y="8423"/>
                    <a:pt x="8880" y="8537"/>
                    <a:pt x="9062" y="8629"/>
                  </a:cubicBezTo>
                  <a:cubicBezTo>
                    <a:pt x="8880" y="8743"/>
                    <a:pt x="8697" y="8857"/>
                    <a:pt x="8514" y="8971"/>
                  </a:cubicBezTo>
                  <a:cubicBezTo>
                    <a:pt x="8309" y="8857"/>
                    <a:pt x="8104" y="8743"/>
                    <a:pt x="7921" y="8629"/>
                  </a:cubicBezTo>
                  <a:cubicBezTo>
                    <a:pt x="8104" y="8514"/>
                    <a:pt x="8286" y="8423"/>
                    <a:pt x="8469" y="8309"/>
                  </a:cubicBezTo>
                  <a:close/>
                  <a:moveTo>
                    <a:pt x="4611" y="8240"/>
                  </a:moveTo>
                  <a:lnTo>
                    <a:pt x="5250" y="8583"/>
                  </a:lnTo>
                  <a:cubicBezTo>
                    <a:pt x="5091" y="8674"/>
                    <a:pt x="4908" y="8788"/>
                    <a:pt x="4748" y="8880"/>
                  </a:cubicBezTo>
                  <a:cubicBezTo>
                    <a:pt x="4931" y="8788"/>
                    <a:pt x="5113" y="8697"/>
                    <a:pt x="5273" y="8606"/>
                  </a:cubicBezTo>
                  <a:lnTo>
                    <a:pt x="5912" y="8948"/>
                  </a:lnTo>
                  <a:cubicBezTo>
                    <a:pt x="5753" y="9062"/>
                    <a:pt x="5570" y="9154"/>
                    <a:pt x="5410" y="9268"/>
                  </a:cubicBezTo>
                  <a:lnTo>
                    <a:pt x="4748" y="8880"/>
                  </a:lnTo>
                  <a:lnTo>
                    <a:pt x="4109" y="8514"/>
                  </a:lnTo>
                  <a:cubicBezTo>
                    <a:pt x="4269" y="8423"/>
                    <a:pt x="4452" y="8332"/>
                    <a:pt x="4611" y="8240"/>
                  </a:cubicBezTo>
                  <a:close/>
                  <a:moveTo>
                    <a:pt x="6574" y="8629"/>
                  </a:moveTo>
                  <a:lnTo>
                    <a:pt x="6666" y="8697"/>
                  </a:lnTo>
                  <a:cubicBezTo>
                    <a:pt x="6848" y="8788"/>
                    <a:pt x="7031" y="8880"/>
                    <a:pt x="7191" y="8971"/>
                  </a:cubicBezTo>
                  <a:cubicBezTo>
                    <a:pt x="7008" y="9085"/>
                    <a:pt x="6825" y="9176"/>
                    <a:pt x="6666" y="9290"/>
                  </a:cubicBezTo>
                  <a:cubicBezTo>
                    <a:pt x="6460" y="9176"/>
                    <a:pt x="6255" y="9062"/>
                    <a:pt x="6072" y="8948"/>
                  </a:cubicBezTo>
                  <a:lnTo>
                    <a:pt x="6026" y="8925"/>
                  </a:lnTo>
                  <a:cubicBezTo>
                    <a:pt x="6209" y="8834"/>
                    <a:pt x="6392" y="8720"/>
                    <a:pt x="6574" y="8629"/>
                  </a:cubicBezTo>
                  <a:close/>
                  <a:moveTo>
                    <a:pt x="7853" y="8651"/>
                  </a:moveTo>
                  <a:cubicBezTo>
                    <a:pt x="8058" y="8765"/>
                    <a:pt x="8263" y="8880"/>
                    <a:pt x="8469" y="8994"/>
                  </a:cubicBezTo>
                  <a:cubicBezTo>
                    <a:pt x="8286" y="9085"/>
                    <a:pt x="8104" y="9199"/>
                    <a:pt x="7898" y="9313"/>
                  </a:cubicBezTo>
                  <a:cubicBezTo>
                    <a:pt x="7693" y="9199"/>
                    <a:pt x="7510" y="9085"/>
                    <a:pt x="7305" y="8971"/>
                  </a:cubicBezTo>
                  <a:cubicBezTo>
                    <a:pt x="7487" y="8857"/>
                    <a:pt x="7670" y="8765"/>
                    <a:pt x="7853" y="8651"/>
                  </a:cubicBezTo>
                  <a:close/>
                  <a:moveTo>
                    <a:pt x="5935" y="8971"/>
                  </a:moveTo>
                  <a:lnTo>
                    <a:pt x="6026" y="9017"/>
                  </a:lnTo>
                  <a:cubicBezTo>
                    <a:pt x="6209" y="9108"/>
                    <a:pt x="6415" y="9222"/>
                    <a:pt x="6597" y="9313"/>
                  </a:cubicBezTo>
                  <a:cubicBezTo>
                    <a:pt x="6415" y="9427"/>
                    <a:pt x="6232" y="9542"/>
                    <a:pt x="6049" y="9633"/>
                  </a:cubicBezTo>
                  <a:cubicBezTo>
                    <a:pt x="5844" y="9519"/>
                    <a:pt x="5638" y="9382"/>
                    <a:pt x="5433" y="9268"/>
                  </a:cubicBezTo>
                  <a:lnTo>
                    <a:pt x="5410" y="9268"/>
                  </a:lnTo>
                  <a:cubicBezTo>
                    <a:pt x="5593" y="9176"/>
                    <a:pt x="5775" y="9062"/>
                    <a:pt x="5935" y="8971"/>
                  </a:cubicBezTo>
                  <a:close/>
                  <a:moveTo>
                    <a:pt x="7236" y="8994"/>
                  </a:moveTo>
                  <a:cubicBezTo>
                    <a:pt x="7442" y="9108"/>
                    <a:pt x="7670" y="9222"/>
                    <a:pt x="7875" y="9336"/>
                  </a:cubicBezTo>
                  <a:cubicBezTo>
                    <a:pt x="7693" y="9450"/>
                    <a:pt x="7487" y="9564"/>
                    <a:pt x="7305" y="9678"/>
                  </a:cubicBezTo>
                  <a:cubicBezTo>
                    <a:pt x="7099" y="9542"/>
                    <a:pt x="6894" y="9427"/>
                    <a:pt x="6688" y="9313"/>
                  </a:cubicBezTo>
                  <a:cubicBezTo>
                    <a:pt x="6871" y="9199"/>
                    <a:pt x="7054" y="9108"/>
                    <a:pt x="7236" y="8994"/>
                  </a:cubicBezTo>
                  <a:close/>
                  <a:moveTo>
                    <a:pt x="6004" y="9678"/>
                  </a:moveTo>
                  <a:lnTo>
                    <a:pt x="6004" y="9678"/>
                  </a:lnTo>
                  <a:cubicBezTo>
                    <a:pt x="5912" y="9724"/>
                    <a:pt x="5844" y="9770"/>
                    <a:pt x="5775" y="9815"/>
                  </a:cubicBezTo>
                  <a:cubicBezTo>
                    <a:pt x="5844" y="9770"/>
                    <a:pt x="5935" y="9724"/>
                    <a:pt x="6004" y="9678"/>
                  </a:cubicBezTo>
                  <a:close/>
                  <a:moveTo>
                    <a:pt x="10820" y="1"/>
                  </a:moveTo>
                  <a:cubicBezTo>
                    <a:pt x="11071" y="138"/>
                    <a:pt x="11299" y="275"/>
                    <a:pt x="11527" y="434"/>
                  </a:cubicBezTo>
                  <a:cubicBezTo>
                    <a:pt x="11345" y="526"/>
                    <a:pt x="11139" y="640"/>
                    <a:pt x="10957" y="754"/>
                  </a:cubicBezTo>
                  <a:cubicBezTo>
                    <a:pt x="10751" y="640"/>
                    <a:pt x="10569" y="548"/>
                    <a:pt x="10386" y="457"/>
                  </a:cubicBezTo>
                  <a:lnTo>
                    <a:pt x="10386" y="457"/>
                  </a:lnTo>
                  <a:cubicBezTo>
                    <a:pt x="10569" y="548"/>
                    <a:pt x="10751" y="663"/>
                    <a:pt x="10911" y="754"/>
                  </a:cubicBezTo>
                  <a:cubicBezTo>
                    <a:pt x="10728" y="868"/>
                    <a:pt x="10523" y="982"/>
                    <a:pt x="10340" y="1096"/>
                  </a:cubicBezTo>
                  <a:cubicBezTo>
                    <a:pt x="10135" y="982"/>
                    <a:pt x="9930" y="868"/>
                    <a:pt x="9747" y="777"/>
                  </a:cubicBezTo>
                  <a:lnTo>
                    <a:pt x="9747" y="777"/>
                  </a:lnTo>
                  <a:cubicBezTo>
                    <a:pt x="9930" y="891"/>
                    <a:pt x="10112" y="1005"/>
                    <a:pt x="10295" y="1096"/>
                  </a:cubicBezTo>
                  <a:cubicBezTo>
                    <a:pt x="10112" y="1210"/>
                    <a:pt x="9907" y="1324"/>
                    <a:pt x="9724" y="1439"/>
                  </a:cubicBezTo>
                  <a:cubicBezTo>
                    <a:pt x="9519" y="1324"/>
                    <a:pt x="9313" y="1210"/>
                    <a:pt x="9108" y="1096"/>
                  </a:cubicBezTo>
                  <a:lnTo>
                    <a:pt x="9108" y="1096"/>
                  </a:lnTo>
                  <a:cubicBezTo>
                    <a:pt x="9291" y="1210"/>
                    <a:pt x="9496" y="1324"/>
                    <a:pt x="9679" y="1439"/>
                  </a:cubicBezTo>
                  <a:cubicBezTo>
                    <a:pt x="9496" y="1553"/>
                    <a:pt x="9336" y="1644"/>
                    <a:pt x="9154" y="1735"/>
                  </a:cubicBezTo>
                  <a:lnTo>
                    <a:pt x="9108" y="1781"/>
                  </a:lnTo>
                  <a:cubicBezTo>
                    <a:pt x="8880" y="1667"/>
                    <a:pt x="8674" y="1553"/>
                    <a:pt x="8469" y="1439"/>
                  </a:cubicBezTo>
                  <a:lnTo>
                    <a:pt x="8469" y="1439"/>
                  </a:lnTo>
                  <a:cubicBezTo>
                    <a:pt x="8651" y="1553"/>
                    <a:pt x="8857" y="1667"/>
                    <a:pt x="9062" y="1781"/>
                  </a:cubicBezTo>
                  <a:lnTo>
                    <a:pt x="8492" y="2123"/>
                  </a:lnTo>
                  <a:cubicBezTo>
                    <a:pt x="8263" y="2009"/>
                    <a:pt x="8035" y="1872"/>
                    <a:pt x="7830" y="1758"/>
                  </a:cubicBezTo>
                  <a:lnTo>
                    <a:pt x="7830" y="1758"/>
                  </a:lnTo>
                  <a:cubicBezTo>
                    <a:pt x="8035" y="1895"/>
                    <a:pt x="8241" y="2009"/>
                    <a:pt x="8446" y="2123"/>
                  </a:cubicBezTo>
                  <a:lnTo>
                    <a:pt x="7875" y="2466"/>
                  </a:lnTo>
                  <a:cubicBezTo>
                    <a:pt x="7647" y="2329"/>
                    <a:pt x="7419" y="2215"/>
                    <a:pt x="7168" y="2078"/>
                  </a:cubicBezTo>
                  <a:lnTo>
                    <a:pt x="7168" y="2078"/>
                  </a:lnTo>
                  <a:cubicBezTo>
                    <a:pt x="7396" y="2215"/>
                    <a:pt x="7624" y="2352"/>
                    <a:pt x="7853" y="2489"/>
                  </a:cubicBezTo>
                  <a:lnTo>
                    <a:pt x="7259" y="2808"/>
                  </a:lnTo>
                  <a:cubicBezTo>
                    <a:pt x="7031" y="2671"/>
                    <a:pt x="6780" y="2534"/>
                    <a:pt x="6529" y="2420"/>
                  </a:cubicBezTo>
                  <a:lnTo>
                    <a:pt x="6529" y="2420"/>
                  </a:lnTo>
                  <a:cubicBezTo>
                    <a:pt x="6757" y="2557"/>
                    <a:pt x="7008" y="2694"/>
                    <a:pt x="7236" y="2831"/>
                  </a:cubicBezTo>
                  <a:lnTo>
                    <a:pt x="6643" y="3150"/>
                  </a:lnTo>
                  <a:cubicBezTo>
                    <a:pt x="6437" y="3036"/>
                    <a:pt x="6255" y="2922"/>
                    <a:pt x="6049" y="2831"/>
                  </a:cubicBezTo>
                  <a:lnTo>
                    <a:pt x="6049" y="2831"/>
                  </a:lnTo>
                  <a:cubicBezTo>
                    <a:pt x="6232" y="2945"/>
                    <a:pt x="6437" y="3059"/>
                    <a:pt x="6620" y="3173"/>
                  </a:cubicBezTo>
                  <a:lnTo>
                    <a:pt x="6141" y="3447"/>
                  </a:lnTo>
                  <a:lnTo>
                    <a:pt x="6049" y="3493"/>
                  </a:lnTo>
                  <a:cubicBezTo>
                    <a:pt x="5821" y="3379"/>
                    <a:pt x="5616" y="3265"/>
                    <a:pt x="5410" y="3150"/>
                  </a:cubicBezTo>
                  <a:lnTo>
                    <a:pt x="5410" y="3150"/>
                  </a:lnTo>
                  <a:cubicBezTo>
                    <a:pt x="5593" y="3265"/>
                    <a:pt x="5798" y="3402"/>
                    <a:pt x="6004" y="3516"/>
                  </a:cubicBezTo>
                  <a:lnTo>
                    <a:pt x="5433" y="3835"/>
                  </a:lnTo>
                  <a:cubicBezTo>
                    <a:pt x="5205" y="3721"/>
                    <a:pt x="4977" y="3607"/>
                    <a:pt x="4748" y="3470"/>
                  </a:cubicBezTo>
                  <a:lnTo>
                    <a:pt x="4748" y="3470"/>
                  </a:lnTo>
                  <a:cubicBezTo>
                    <a:pt x="4977" y="3607"/>
                    <a:pt x="5182" y="3744"/>
                    <a:pt x="5410" y="3858"/>
                  </a:cubicBezTo>
                  <a:lnTo>
                    <a:pt x="4840" y="4200"/>
                  </a:lnTo>
                  <a:cubicBezTo>
                    <a:pt x="4588" y="4063"/>
                    <a:pt x="4360" y="3927"/>
                    <a:pt x="4109" y="3812"/>
                  </a:cubicBezTo>
                  <a:lnTo>
                    <a:pt x="4109" y="3812"/>
                  </a:lnTo>
                  <a:cubicBezTo>
                    <a:pt x="4337" y="3949"/>
                    <a:pt x="4566" y="4086"/>
                    <a:pt x="4794" y="4200"/>
                  </a:cubicBezTo>
                  <a:lnTo>
                    <a:pt x="4223" y="4543"/>
                  </a:lnTo>
                  <a:cubicBezTo>
                    <a:pt x="4041" y="4452"/>
                    <a:pt x="3835" y="4337"/>
                    <a:pt x="3653" y="4246"/>
                  </a:cubicBezTo>
                  <a:lnTo>
                    <a:pt x="3653" y="4246"/>
                  </a:lnTo>
                  <a:cubicBezTo>
                    <a:pt x="3835" y="4337"/>
                    <a:pt x="4018" y="4452"/>
                    <a:pt x="4200" y="4566"/>
                  </a:cubicBezTo>
                  <a:lnTo>
                    <a:pt x="3653" y="4862"/>
                  </a:lnTo>
                  <a:cubicBezTo>
                    <a:pt x="3516" y="4771"/>
                    <a:pt x="3356" y="4703"/>
                    <a:pt x="3196" y="4611"/>
                  </a:cubicBezTo>
                  <a:lnTo>
                    <a:pt x="3196" y="4611"/>
                  </a:lnTo>
                  <a:cubicBezTo>
                    <a:pt x="3356" y="4703"/>
                    <a:pt x="3493" y="4794"/>
                    <a:pt x="3653" y="4885"/>
                  </a:cubicBezTo>
                  <a:lnTo>
                    <a:pt x="3150" y="5159"/>
                  </a:lnTo>
                  <a:cubicBezTo>
                    <a:pt x="3128" y="5182"/>
                    <a:pt x="3082" y="5182"/>
                    <a:pt x="3059" y="5205"/>
                  </a:cubicBezTo>
                  <a:cubicBezTo>
                    <a:pt x="2899" y="5113"/>
                    <a:pt x="2740" y="5022"/>
                    <a:pt x="2557" y="4954"/>
                  </a:cubicBezTo>
                  <a:lnTo>
                    <a:pt x="2557" y="4954"/>
                  </a:lnTo>
                  <a:cubicBezTo>
                    <a:pt x="2717" y="5045"/>
                    <a:pt x="2877" y="5136"/>
                    <a:pt x="3036" y="5228"/>
                  </a:cubicBezTo>
                  <a:cubicBezTo>
                    <a:pt x="2854" y="5342"/>
                    <a:pt x="2648" y="5456"/>
                    <a:pt x="2466" y="5570"/>
                  </a:cubicBezTo>
                  <a:cubicBezTo>
                    <a:pt x="2283" y="5456"/>
                    <a:pt x="2101" y="5365"/>
                    <a:pt x="1918" y="5273"/>
                  </a:cubicBezTo>
                  <a:lnTo>
                    <a:pt x="1918" y="5273"/>
                  </a:lnTo>
                  <a:cubicBezTo>
                    <a:pt x="2101" y="5387"/>
                    <a:pt x="2260" y="5479"/>
                    <a:pt x="2443" y="5570"/>
                  </a:cubicBezTo>
                  <a:cubicBezTo>
                    <a:pt x="2237" y="5684"/>
                    <a:pt x="2055" y="5798"/>
                    <a:pt x="1849" y="5912"/>
                  </a:cubicBezTo>
                  <a:cubicBezTo>
                    <a:pt x="1667" y="5821"/>
                    <a:pt x="1484" y="5707"/>
                    <a:pt x="1279" y="5593"/>
                  </a:cubicBezTo>
                  <a:lnTo>
                    <a:pt x="1279" y="5593"/>
                  </a:lnTo>
                  <a:cubicBezTo>
                    <a:pt x="1461" y="5707"/>
                    <a:pt x="1644" y="5821"/>
                    <a:pt x="1827" y="5935"/>
                  </a:cubicBezTo>
                  <a:cubicBezTo>
                    <a:pt x="1644" y="6049"/>
                    <a:pt x="1461" y="6141"/>
                    <a:pt x="1256" y="6255"/>
                  </a:cubicBezTo>
                  <a:cubicBezTo>
                    <a:pt x="1051" y="6163"/>
                    <a:pt x="845" y="6049"/>
                    <a:pt x="640" y="5935"/>
                  </a:cubicBezTo>
                  <a:lnTo>
                    <a:pt x="640" y="5935"/>
                  </a:lnTo>
                  <a:cubicBezTo>
                    <a:pt x="845" y="6049"/>
                    <a:pt x="1028" y="6163"/>
                    <a:pt x="1233" y="6278"/>
                  </a:cubicBezTo>
                  <a:cubicBezTo>
                    <a:pt x="1051" y="6392"/>
                    <a:pt x="845" y="6506"/>
                    <a:pt x="663" y="6620"/>
                  </a:cubicBezTo>
                  <a:cubicBezTo>
                    <a:pt x="434" y="6506"/>
                    <a:pt x="229" y="6369"/>
                    <a:pt x="1" y="6255"/>
                  </a:cubicBezTo>
                  <a:lnTo>
                    <a:pt x="1" y="6255"/>
                  </a:lnTo>
                  <a:cubicBezTo>
                    <a:pt x="206" y="6392"/>
                    <a:pt x="411" y="6506"/>
                    <a:pt x="640" y="6643"/>
                  </a:cubicBezTo>
                  <a:cubicBezTo>
                    <a:pt x="868" y="6780"/>
                    <a:pt x="1119" y="6917"/>
                    <a:pt x="1347" y="7054"/>
                  </a:cubicBezTo>
                  <a:cubicBezTo>
                    <a:pt x="1165" y="7168"/>
                    <a:pt x="982" y="7282"/>
                    <a:pt x="799" y="7373"/>
                  </a:cubicBezTo>
                  <a:cubicBezTo>
                    <a:pt x="982" y="7282"/>
                    <a:pt x="1165" y="7168"/>
                    <a:pt x="1370" y="7054"/>
                  </a:cubicBezTo>
                  <a:cubicBezTo>
                    <a:pt x="1507" y="7145"/>
                    <a:pt x="1644" y="7236"/>
                    <a:pt x="1781" y="7305"/>
                  </a:cubicBezTo>
                  <a:lnTo>
                    <a:pt x="2009" y="7442"/>
                  </a:lnTo>
                  <a:lnTo>
                    <a:pt x="2648" y="7807"/>
                  </a:lnTo>
                  <a:cubicBezTo>
                    <a:pt x="2511" y="7898"/>
                    <a:pt x="2352" y="7989"/>
                    <a:pt x="2215" y="8081"/>
                  </a:cubicBezTo>
                  <a:cubicBezTo>
                    <a:pt x="2374" y="7989"/>
                    <a:pt x="2511" y="7898"/>
                    <a:pt x="2671" y="7830"/>
                  </a:cubicBezTo>
                  <a:lnTo>
                    <a:pt x="3310" y="8195"/>
                  </a:lnTo>
                  <a:cubicBezTo>
                    <a:pt x="3196" y="8263"/>
                    <a:pt x="3059" y="8355"/>
                    <a:pt x="2922" y="8423"/>
                  </a:cubicBezTo>
                  <a:cubicBezTo>
                    <a:pt x="3059" y="8355"/>
                    <a:pt x="3196" y="8263"/>
                    <a:pt x="3333" y="8195"/>
                  </a:cubicBezTo>
                  <a:lnTo>
                    <a:pt x="3584" y="8332"/>
                  </a:lnTo>
                  <a:lnTo>
                    <a:pt x="3972" y="8560"/>
                  </a:lnTo>
                  <a:cubicBezTo>
                    <a:pt x="3858" y="8629"/>
                    <a:pt x="3744" y="8697"/>
                    <a:pt x="3630" y="8765"/>
                  </a:cubicBezTo>
                  <a:cubicBezTo>
                    <a:pt x="3744" y="8697"/>
                    <a:pt x="3881" y="8629"/>
                    <a:pt x="3995" y="8560"/>
                  </a:cubicBezTo>
                  <a:lnTo>
                    <a:pt x="4657" y="8925"/>
                  </a:lnTo>
                  <a:cubicBezTo>
                    <a:pt x="4543" y="8994"/>
                    <a:pt x="4452" y="9062"/>
                    <a:pt x="4337" y="9108"/>
                  </a:cubicBezTo>
                  <a:cubicBezTo>
                    <a:pt x="4452" y="9062"/>
                    <a:pt x="4566" y="8994"/>
                    <a:pt x="4657" y="8948"/>
                  </a:cubicBezTo>
                  <a:lnTo>
                    <a:pt x="5319" y="9313"/>
                  </a:lnTo>
                  <a:lnTo>
                    <a:pt x="5387" y="9336"/>
                  </a:lnTo>
                  <a:cubicBezTo>
                    <a:pt x="5593" y="9450"/>
                    <a:pt x="5798" y="9564"/>
                    <a:pt x="6004" y="9678"/>
                  </a:cubicBezTo>
                  <a:cubicBezTo>
                    <a:pt x="6232" y="9793"/>
                    <a:pt x="6460" y="9930"/>
                    <a:pt x="6666" y="10044"/>
                  </a:cubicBezTo>
                  <a:cubicBezTo>
                    <a:pt x="6551" y="10112"/>
                    <a:pt x="6437" y="10181"/>
                    <a:pt x="6300" y="10249"/>
                  </a:cubicBezTo>
                  <a:cubicBezTo>
                    <a:pt x="6437" y="10181"/>
                    <a:pt x="6551" y="10112"/>
                    <a:pt x="6688" y="10044"/>
                  </a:cubicBezTo>
                  <a:cubicBezTo>
                    <a:pt x="6871" y="10135"/>
                    <a:pt x="7030" y="10226"/>
                    <a:pt x="7212" y="10317"/>
                  </a:cubicBezTo>
                  <a:lnTo>
                    <a:pt x="7212" y="10317"/>
                  </a:lnTo>
                  <a:cubicBezTo>
                    <a:pt x="7030" y="10226"/>
                    <a:pt x="6871" y="10135"/>
                    <a:pt x="6711" y="10021"/>
                  </a:cubicBezTo>
                  <a:cubicBezTo>
                    <a:pt x="6483" y="9907"/>
                    <a:pt x="6278" y="9770"/>
                    <a:pt x="6072" y="9656"/>
                  </a:cubicBezTo>
                  <a:cubicBezTo>
                    <a:pt x="6255" y="9542"/>
                    <a:pt x="6437" y="9450"/>
                    <a:pt x="6620" y="9336"/>
                  </a:cubicBezTo>
                  <a:cubicBezTo>
                    <a:pt x="6848" y="9450"/>
                    <a:pt x="7054" y="9564"/>
                    <a:pt x="7282" y="9678"/>
                  </a:cubicBezTo>
                  <a:cubicBezTo>
                    <a:pt x="7076" y="9793"/>
                    <a:pt x="6894" y="9907"/>
                    <a:pt x="6711" y="10021"/>
                  </a:cubicBezTo>
                  <a:cubicBezTo>
                    <a:pt x="6917" y="9930"/>
                    <a:pt x="7099" y="9815"/>
                    <a:pt x="7305" y="9701"/>
                  </a:cubicBezTo>
                  <a:cubicBezTo>
                    <a:pt x="7487" y="9793"/>
                    <a:pt x="7670" y="9907"/>
                    <a:pt x="7853" y="9998"/>
                  </a:cubicBezTo>
                  <a:cubicBezTo>
                    <a:pt x="7670" y="9884"/>
                    <a:pt x="7510" y="9793"/>
                    <a:pt x="7328" y="9678"/>
                  </a:cubicBezTo>
                  <a:cubicBezTo>
                    <a:pt x="7533" y="9587"/>
                    <a:pt x="7716" y="9473"/>
                    <a:pt x="7921" y="9359"/>
                  </a:cubicBezTo>
                  <a:cubicBezTo>
                    <a:pt x="8104" y="9450"/>
                    <a:pt x="8309" y="9564"/>
                    <a:pt x="8492" y="9656"/>
                  </a:cubicBezTo>
                  <a:cubicBezTo>
                    <a:pt x="8309" y="9564"/>
                    <a:pt x="8126" y="9450"/>
                    <a:pt x="7944" y="9336"/>
                  </a:cubicBezTo>
                  <a:cubicBezTo>
                    <a:pt x="8149" y="9245"/>
                    <a:pt x="8332" y="9131"/>
                    <a:pt x="8537" y="9017"/>
                  </a:cubicBezTo>
                  <a:cubicBezTo>
                    <a:pt x="8743" y="9131"/>
                    <a:pt x="8925" y="9222"/>
                    <a:pt x="9131" y="9336"/>
                  </a:cubicBezTo>
                  <a:cubicBezTo>
                    <a:pt x="8948" y="9222"/>
                    <a:pt x="8766" y="9108"/>
                    <a:pt x="8560" y="8994"/>
                  </a:cubicBezTo>
                  <a:cubicBezTo>
                    <a:pt x="8766" y="8902"/>
                    <a:pt x="8971" y="8788"/>
                    <a:pt x="9154" y="8674"/>
                  </a:cubicBezTo>
                  <a:cubicBezTo>
                    <a:pt x="9359" y="8788"/>
                    <a:pt x="9564" y="8902"/>
                    <a:pt x="9770" y="9017"/>
                  </a:cubicBezTo>
                  <a:cubicBezTo>
                    <a:pt x="9587" y="8902"/>
                    <a:pt x="9382" y="8788"/>
                    <a:pt x="9176" y="8651"/>
                  </a:cubicBezTo>
                  <a:cubicBezTo>
                    <a:pt x="9222" y="8629"/>
                    <a:pt x="9291" y="8606"/>
                    <a:pt x="9336" y="8583"/>
                  </a:cubicBezTo>
                  <a:lnTo>
                    <a:pt x="9770" y="8332"/>
                  </a:lnTo>
                  <a:cubicBezTo>
                    <a:pt x="9975" y="8446"/>
                    <a:pt x="10204" y="8560"/>
                    <a:pt x="10409" y="8674"/>
                  </a:cubicBezTo>
                  <a:cubicBezTo>
                    <a:pt x="10204" y="8560"/>
                    <a:pt x="9998" y="8446"/>
                    <a:pt x="9793" y="8309"/>
                  </a:cubicBezTo>
                  <a:lnTo>
                    <a:pt x="10340" y="8012"/>
                  </a:lnTo>
                  <a:cubicBezTo>
                    <a:pt x="10500" y="8104"/>
                    <a:pt x="10683" y="8218"/>
                    <a:pt x="10865" y="8309"/>
                  </a:cubicBezTo>
                  <a:cubicBezTo>
                    <a:pt x="10683" y="8195"/>
                    <a:pt x="10523" y="8104"/>
                    <a:pt x="10363" y="8012"/>
                  </a:cubicBezTo>
                  <a:lnTo>
                    <a:pt x="10957" y="7670"/>
                  </a:lnTo>
                  <a:lnTo>
                    <a:pt x="11550" y="7327"/>
                  </a:lnTo>
                  <a:cubicBezTo>
                    <a:pt x="11687" y="7396"/>
                    <a:pt x="11824" y="7464"/>
                    <a:pt x="11961" y="7533"/>
                  </a:cubicBezTo>
                  <a:cubicBezTo>
                    <a:pt x="11824" y="7464"/>
                    <a:pt x="11710" y="7396"/>
                    <a:pt x="11573" y="7305"/>
                  </a:cubicBezTo>
                  <a:lnTo>
                    <a:pt x="12166" y="6985"/>
                  </a:lnTo>
                  <a:cubicBezTo>
                    <a:pt x="12303" y="7054"/>
                    <a:pt x="12463" y="7145"/>
                    <a:pt x="12600" y="7213"/>
                  </a:cubicBezTo>
                  <a:cubicBezTo>
                    <a:pt x="12463" y="7122"/>
                    <a:pt x="12326" y="7054"/>
                    <a:pt x="12189" y="6962"/>
                  </a:cubicBezTo>
                  <a:lnTo>
                    <a:pt x="12326" y="6894"/>
                  </a:lnTo>
                  <a:lnTo>
                    <a:pt x="12783" y="6643"/>
                  </a:lnTo>
                  <a:cubicBezTo>
                    <a:pt x="12943" y="6711"/>
                    <a:pt x="13080" y="6803"/>
                    <a:pt x="13239" y="6894"/>
                  </a:cubicBezTo>
                  <a:cubicBezTo>
                    <a:pt x="13102" y="6803"/>
                    <a:pt x="12943" y="6711"/>
                    <a:pt x="12806" y="6620"/>
                  </a:cubicBezTo>
                  <a:lnTo>
                    <a:pt x="13376" y="6278"/>
                  </a:lnTo>
                  <a:cubicBezTo>
                    <a:pt x="13513" y="6346"/>
                    <a:pt x="13627" y="6414"/>
                    <a:pt x="13741" y="6483"/>
                  </a:cubicBezTo>
                  <a:cubicBezTo>
                    <a:pt x="13627" y="6414"/>
                    <a:pt x="13513" y="6346"/>
                    <a:pt x="13399" y="6278"/>
                  </a:cubicBezTo>
                  <a:lnTo>
                    <a:pt x="13993" y="5935"/>
                  </a:lnTo>
                  <a:cubicBezTo>
                    <a:pt x="14129" y="6004"/>
                    <a:pt x="14244" y="6072"/>
                    <a:pt x="14381" y="6141"/>
                  </a:cubicBezTo>
                  <a:cubicBezTo>
                    <a:pt x="14266" y="6072"/>
                    <a:pt x="14129" y="6004"/>
                    <a:pt x="14015" y="5935"/>
                  </a:cubicBezTo>
                  <a:lnTo>
                    <a:pt x="14586" y="5593"/>
                  </a:lnTo>
                  <a:cubicBezTo>
                    <a:pt x="14746" y="5661"/>
                    <a:pt x="14883" y="5753"/>
                    <a:pt x="15020" y="5821"/>
                  </a:cubicBezTo>
                  <a:cubicBezTo>
                    <a:pt x="14883" y="5730"/>
                    <a:pt x="14746" y="5661"/>
                    <a:pt x="14609" y="5570"/>
                  </a:cubicBezTo>
                  <a:lnTo>
                    <a:pt x="15202" y="5250"/>
                  </a:lnTo>
                  <a:cubicBezTo>
                    <a:pt x="15362" y="5319"/>
                    <a:pt x="15499" y="5410"/>
                    <a:pt x="15659" y="5501"/>
                  </a:cubicBezTo>
                  <a:cubicBezTo>
                    <a:pt x="15522" y="5410"/>
                    <a:pt x="15362" y="5319"/>
                    <a:pt x="15225" y="5228"/>
                  </a:cubicBezTo>
                  <a:lnTo>
                    <a:pt x="15316" y="5182"/>
                  </a:lnTo>
                  <a:cubicBezTo>
                    <a:pt x="15476" y="5068"/>
                    <a:pt x="15636" y="4976"/>
                    <a:pt x="15796" y="4885"/>
                  </a:cubicBezTo>
                  <a:cubicBezTo>
                    <a:pt x="15978" y="4976"/>
                    <a:pt x="16138" y="5068"/>
                    <a:pt x="16298" y="5159"/>
                  </a:cubicBezTo>
                  <a:cubicBezTo>
                    <a:pt x="16138" y="5068"/>
                    <a:pt x="15978" y="4976"/>
                    <a:pt x="15819" y="4885"/>
                  </a:cubicBezTo>
                  <a:cubicBezTo>
                    <a:pt x="16024" y="4771"/>
                    <a:pt x="16207" y="4657"/>
                    <a:pt x="16389" y="4543"/>
                  </a:cubicBezTo>
                  <a:cubicBezTo>
                    <a:pt x="16595" y="4634"/>
                    <a:pt x="16754" y="4748"/>
                    <a:pt x="16960" y="4840"/>
                  </a:cubicBezTo>
                  <a:cubicBezTo>
                    <a:pt x="16777" y="4725"/>
                    <a:pt x="16595" y="4634"/>
                    <a:pt x="16435" y="4520"/>
                  </a:cubicBezTo>
                  <a:cubicBezTo>
                    <a:pt x="16617" y="4406"/>
                    <a:pt x="16800" y="4292"/>
                    <a:pt x="17005" y="4200"/>
                  </a:cubicBezTo>
                  <a:cubicBezTo>
                    <a:pt x="17188" y="4292"/>
                    <a:pt x="17393" y="4406"/>
                    <a:pt x="17599" y="4520"/>
                  </a:cubicBezTo>
                  <a:cubicBezTo>
                    <a:pt x="17393" y="4406"/>
                    <a:pt x="17211" y="4292"/>
                    <a:pt x="17028" y="4178"/>
                  </a:cubicBezTo>
                  <a:cubicBezTo>
                    <a:pt x="17211" y="4063"/>
                    <a:pt x="17416" y="3949"/>
                    <a:pt x="17599" y="3835"/>
                  </a:cubicBezTo>
                  <a:cubicBezTo>
                    <a:pt x="17736" y="3904"/>
                    <a:pt x="17896" y="3995"/>
                    <a:pt x="18033" y="4063"/>
                  </a:cubicBezTo>
                  <a:cubicBezTo>
                    <a:pt x="17896" y="3995"/>
                    <a:pt x="17759" y="3904"/>
                    <a:pt x="17622" y="3835"/>
                  </a:cubicBezTo>
                  <a:cubicBezTo>
                    <a:pt x="17850" y="3698"/>
                    <a:pt x="18078" y="3561"/>
                    <a:pt x="18306" y="3424"/>
                  </a:cubicBezTo>
                  <a:lnTo>
                    <a:pt x="18306" y="3424"/>
                  </a:lnTo>
                  <a:cubicBezTo>
                    <a:pt x="18055" y="3561"/>
                    <a:pt x="17827" y="3675"/>
                    <a:pt x="17599" y="3812"/>
                  </a:cubicBezTo>
                  <a:cubicBezTo>
                    <a:pt x="17393" y="3698"/>
                    <a:pt x="17188" y="3561"/>
                    <a:pt x="16983" y="3447"/>
                  </a:cubicBezTo>
                  <a:cubicBezTo>
                    <a:pt x="17234" y="3287"/>
                    <a:pt x="17508" y="3150"/>
                    <a:pt x="17759" y="2991"/>
                  </a:cubicBezTo>
                  <a:lnTo>
                    <a:pt x="17759" y="2991"/>
                  </a:lnTo>
                  <a:cubicBezTo>
                    <a:pt x="17485" y="3128"/>
                    <a:pt x="17211" y="3287"/>
                    <a:pt x="16960" y="3424"/>
                  </a:cubicBezTo>
                  <a:cubicBezTo>
                    <a:pt x="16754" y="3310"/>
                    <a:pt x="16526" y="3173"/>
                    <a:pt x="16321" y="3059"/>
                  </a:cubicBezTo>
                  <a:cubicBezTo>
                    <a:pt x="16572" y="2922"/>
                    <a:pt x="16800" y="2785"/>
                    <a:pt x="17051" y="2648"/>
                  </a:cubicBezTo>
                  <a:lnTo>
                    <a:pt x="17051" y="2648"/>
                  </a:lnTo>
                  <a:cubicBezTo>
                    <a:pt x="16800" y="2762"/>
                    <a:pt x="16549" y="2922"/>
                    <a:pt x="16298" y="3036"/>
                  </a:cubicBezTo>
                  <a:cubicBezTo>
                    <a:pt x="16298" y="3036"/>
                    <a:pt x="16275" y="3036"/>
                    <a:pt x="16252" y="3014"/>
                  </a:cubicBezTo>
                  <a:lnTo>
                    <a:pt x="15659" y="2671"/>
                  </a:lnTo>
                  <a:lnTo>
                    <a:pt x="15020" y="2306"/>
                  </a:lnTo>
                  <a:cubicBezTo>
                    <a:pt x="15225" y="2192"/>
                    <a:pt x="15408" y="2055"/>
                    <a:pt x="15613" y="1941"/>
                  </a:cubicBezTo>
                  <a:lnTo>
                    <a:pt x="15613" y="1941"/>
                  </a:lnTo>
                  <a:cubicBezTo>
                    <a:pt x="15408" y="2055"/>
                    <a:pt x="15202" y="2169"/>
                    <a:pt x="14997" y="2283"/>
                  </a:cubicBezTo>
                  <a:lnTo>
                    <a:pt x="14449" y="1986"/>
                  </a:lnTo>
                  <a:lnTo>
                    <a:pt x="14358" y="1918"/>
                  </a:lnTo>
                  <a:cubicBezTo>
                    <a:pt x="14540" y="1827"/>
                    <a:pt x="14723" y="1713"/>
                    <a:pt x="14905" y="1598"/>
                  </a:cubicBezTo>
                  <a:lnTo>
                    <a:pt x="14905" y="1598"/>
                  </a:lnTo>
                  <a:cubicBezTo>
                    <a:pt x="14723" y="1713"/>
                    <a:pt x="14517" y="1804"/>
                    <a:pt x="14335" y="1918"/>
                  </a:cubicBezTo>
                  <a:lnTo>
                    <a:pt x="13673" y="1553"/>
                  </a:lnTo>
                  <a:lnTo>
                    <a:pt x="13011" y="1187"/>
                  </a:lnTo>
                  <a:cubicBezTo>
                    <a:pt x="13169" y="1097"/>
                    <a:pt x="13328" y="1007"/>
                    <a:pt x="13486" y="916"/>
                  </a:cubicBezTo>
                  <a:lnTo>
                    <a:pt x="13486" y="916"/>
                  </a:lnTo>
                  <a:cubicBezTo>
                    <a:pt x="13328" y="1007"/>
                    <a:pt x="13169" y="1097"/>
                    <a:pt x="12988" y="1187"/>
                  </a:cubicBezTo>
                  <a:lnTo>
                    <a:pt x="12646" y="982"/>
                  </a:lnTo>
                  <a:cubicBezTo>
                    <a:pt x="12555" y="936"/>
                    <a:pt x="12440" y="868"/>
                    <a:pt x="12326" y="822"/>
                  </a:cubicBezTo>
                  <a:cubicBezTo>
                    <a:pt x="12485" y="732"/>
                    <a:pt x="12621" y="641"/>
                    <a:pt x="12779" y="550"/>
                  </a:cubicBezTo>
                  <a:lnTo>
                    <a:pt x="12779" y="550"/>
                  </a:lnTo>
                  <a:cubicBezTo>
                    <a:pt x="12621" y="641"/>
                    <a:pt x="12485" y="731"/>
                    <a:pt x="12326" y="799"/>
                  </a:cubicBezTo>
                  <a:cubicBezTo>
                    <a:pt x="12075" y="685"/>
                    <a:pt x="11824" y="548"/>
                    <a:pt x="11596" y="411"/>
                  </a:cubicBezTo>
                  <a:cubicBezTo>
                    <a:pt x="11778" y="297"/>
                    <a:pt x="11984" y="183"/>
                    <a:pt x="12166" y="69"/>
                  </a:cubicBezTo>
                  <a:lnTo>
                    <a:pt x="12166" y="69"/>
                  </a:lnTo>
                  <a:cubicBezTo>
                    <a:pt x="11961" y="183"/>
                    <a:pt x="11778" y="297"/>
                    <a:pt x="11573" y="411"/>
                  </a:cubicBezTo>
                  <a:cubicBezTo>
                    <a:pt x="11322" y="275"/>
                    <a:pt x="11071" y="138"/>
                    <a:pt x="10820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53"/>
            <p:cNvSpPr/>
            <p:nvPr/>
          </p:nvSpPr>
          <p:spPr>
            <a:xfrm>
              <a:off x="6008605" y="2788776"/>
              <a:ext cx="267655" cy="248936"/>
            </a:xfrm>
            <a:custGeom>
              <a:avLst/>
              <a:gdLst/>
              <a:ahLst/>
              <a:cxnLst/>
              <a:rect l="l" t="t" r="r" b="b"/>
              <a:pathLst>
                <a:path w="15514" h="14429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3011" y="13562"/>
                    <a:pt x="9882" y="14064"/>
                  </a:cubicBezTo>
                  <a:lnTo>
                    <a:pt x="12004" y="14406"/>
                  </a:lnTo>
                  <a:cubicBezTo>
                    <a:pt x="12111" y="14421"/>
                    <a:pt x="12220" y="14429"/>
                    <a:pt x="12330" y="14429"/>
                  </a:cubicBezTo>
                  <a:cubicBezTo>
                    <a:pt x="12550" y="14429"/>
                    <a:pt x="12773" y="14398"/>
                    <a:pt x="12986" y="14338"/>
                  </a:cubicBezTo>
                  <a:cubicBezTo>
                    <a:pt x="13762" y="14086"/>
                    <a:pt x="15131" y="13584"/>
                    <a:pt x="15314" y="12808"/>
                  </a:cubicBezTo>
                  <a:cubicBezTo>
                    <a:pt x="15514" y="11938"/>
                    <a:pt x="15396" y="11125"/>
                    <a:pt x="14630" y="11125"/>
                  </a:cubicBezTo>
                  <a:cubicBezTo>
                    <a:pt x="14432" y="11125"/>
                    <a:pt x="14190" y="11180"/>
                    <a:pt x="13899" y="11302"/>
                  </a:cubicBezTo>
                  <a:lnTo>
                    <a:pt x="12461" y="11872"/>
                  </a:lnTo>
                  <a:cubicBezTo>
                    <a:pt x="12461" y="11872"/>
                    <a:pt x="11799" y="11713"/>
                    <a:pt x="12895" y="10708"/>
                  </a:cubicBezTo>
                  <a:cubicBezTo>
                    <a:pt x="13284" y="10343"/>
                    <a:pt x="13258" y="10189"/>
                    <a:pt x="13043" y="10189"/>
                  </a:cubicBezTo>
                  <a:cubicBezTo>
                    <a:pt x="12666" y="10189"/>
                    <a:pt x="11708" y="10662"/>
                    <a:pt x="11388" y="11302"/>
                  </a:cubicBezTo>
                  <a:lnTo>
                    <a:pt x="10133" y="11872"/>
                  </a:lnTo>
                  <a:lnTo>
                    <a:pt x="3262" y="9042"/>
                  </a:lnTo>
                  <a:cubicBezTo>
                    <a:pt x="3262" y="9042"/>
                    <a:pt x="4107" y="16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754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53"/>
            <p:cNvSpPr/>
            <p:nvPr/>
          </p:nvSpPr>
          <p:spPr>
            <a:xfrm>
              <a:off x="6008605" y="2788776"/>
              <a:ext cx="42510" cy="206409"/>
            </a:xfrm>
            <a:custGeom>
              <a:avLst/>
              <a:gdLst/>
              <a:ahLst/>
              <a:cxnLst/>
              <a:rect l="l" t="t" r="r" b="b"/>
              <a:pathLst>
                <a:path w="2464" h="11964" extrusionOk="0">
                  <a:moveTo>
                    <a:pt x="2038" y="1"/>
                  </a:moveTo>
                  <a:cubicBezTo>
                    <a:pt x="88" y="1"/>
                    <a:pt x="1" y="8729"/>
                    <a:pt x="249" y="11553"/>
                  </a:cubicBezTo>
                  <a:cubicBezTo>
                    <a:pt x="249" y="11553"/>
                    <a:pt x="478" y="11713"/>
                    <a:pt x="980" y="11964"/>
                  </a:cubicBezTo>
                  <a:cubicBezTo>
                    <a:pt x="774" y="8882"/>
                    <a:pt x="888" y="1076"/>
                    <a:pt x="2463" y="140"/>
                  </a:cubicBezTo>
                  <a:cubicBezTo>
                    <a:pt x="2349" y="72"/>
                    <a:pt x="2235" y="3"/>
                    <a:pt x="2098" y="3"/>
                  </a:cubicBezTo>
                  <a:cubicBezTo>
                    <a:pt x="2078" y="1"/>
                    <a:pt x="2058" y="1"/>
                    <a:pt x="2038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53"/>
            <p:cNvSpPr/>
            <p:nvPr/>
          </p:nvSpPr>
          <p:spPr>
            <a:xfrm>
              <a:off x="6007777" y="2785257"/>
              <a:ext cx="65387" cy="128410"/>
            </a:xfrm>
            <a:custGeom>
              <a:avLst/>
              <a:gdLst/>
              <a:ahLst/>
              <a:cxnLst/>
              <a:rect l="l" t="t" r="r" b="b"/>
              <a:pathLst>
                <a:path w="3790" h="7443" extrusionOk="0">
                  <a:moveTo>
                    <a:pt x="2144" y="0"/>
                  </a:moveTo>
                  <a:cubicBezTo>
                    <a:pt x="917" y="0"/>
                    <a:pt x="158" y="3490"/>
                    <a:pt x="1" y="6713"/>
                  </a:cubicBezTo>
                  <a:cubicBezTo>
                    <a:pt x="1073" y="6941"/>
                    <a:pt x="2603" y="7192"/>
                    <a:pt x="3653" y="7443"/>
                  </a:cubicBezTo>
                  <a:cubicBezTo>
                    <a:pt x="3790" y="4841"/>
                    <a:pt x="3630" y="116"/>
                    <a:pt x="2192" y="2"/>
                  </a:cubicBezTo>
                  <a:cubicBezTo>
                    <a:pt x="2176" y="1"/>
                    <a:pt x="2160" y="0"/>
                    <a:pt x="2144" y="0"/>
                  </a:cubicBezTo>
                  <a:close/>
                </a:path>
              </a:pathLst>
            </a:custGeom>
            <a:solidFill>
              <a:srgbClr val="F4E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53"/>
            <p:cNvSpPr/>
            <p:nvPr/>
          </p:nvSpPr>
          <p:spPr>
            <a:xfrm>
              <a:off x="6007380" y="2784497"/>
              <a:ext cx="66577" cy="129963"/>
            </a:xfrm>
            <a:custGeom>
              <a:avLst/>
              <a:gdLst/>
              <a:ahLst/>
              <a:cxnLst/>
              <a:rect l="l" t="t" r="r" b="b"/>
              <a:pathLst>
                <a:path w="3859" h="7533" extrusionOk="0">
                  <a:moveTo>
                    <a:pt x="2125" y="87"/>
                  </a:moveTo>
                  <a:cubicBezTo>
                    <a:pt x="2147" y="87"/>
                    <a:pt x="2169" y="89"/>
                    <a:pt x="2192" y="92"/>
                  </a:cubicBezTo>
                  <a:cubicBezTo>
                    <a:pt x="3607" y="206"/>
                    <a:pt x="3767" y="4908"/>
                    <a:pt x="3630" y="7418"/>
                  </a:cubicBezTo>
                  <a:cubicBezTo>
                    <a:pt x="2991" y="7281"/>
                    <a:pt x="2192" y="7122"/>
                    <a:pt x="1416" y="6985"/>
                  </a:cubicBezTo>
                  <a:cubicBezTo>
                    <a:pt x="937" y="6893"/>
                    <a:pt x="480" y="6802"/>
                    <a:pt x="69" y="6734"/>
                  </a:cubicBezTo>
                  <a:cubicBezTo>
                    <a:pt x="206" y="4109"/>
                    <a:pt x="731" y="1119"/>
                    <a:pt x="1667" y="297"/>
                  </a:cubicBezTo>
                  <a:cubicBezTo>
                    <a:pt x="1827" y="157"/>
                    <a:pt x="1969" y="87"/>
                    <a:pt x="2125" y="87"/>
                  </a:cubicBezTo>
                  <a:close/>
                  <a:moveTo>
                    <a:pt x="2215" y="0"/>
                  </a:moveTo>
                  <a:cubicBezTo>
                    <a:pt x="2009" y="0"/>
                    <a:pt x="1804" y="69"/>
                    <a:pt x="1621" y="228"/>
                  </a:cubicBezTo>
                  <a:cubicBezTo>
                    <a:pt x="663" y="1073"/>
                    <a:pt x="115" y="4109"/>
                    <a:pt x="1" y="6757"/>
                  </a:cubicBezTo>
                  <a:lnTo>
                    <a:pt x="1" y="6802"/>
                  </a:lnTo>
                  <a:lnTo>
                    <a:pt x="24" y="6802"/>
                  </a:lnTo>
                  <a:cubicBezTo>
                    <a:pt x="435" y="6893"/>
                    <a:pt x="891" y="6962"/>
                    <a:pt x="1393" y="7053"/>
                  </a:cubicBezTo>
                  <a:cubicBezTo>
                    <a:pt x="2192" y="7213"/>
                    <a:pt x="3014" y="7373"/>
                    <a:pt x="3676" y="7533"/>
                  </a:cubicBezTo>
                  <a:lnTo>
                    <a:pt x="3721" y="7533"/>
                  </a:lnTo>
                  <a:lnTo>
                    <a:pt x="3721" y="7487"/>
                  </a:lnTo>
                  <a:cubicBezTo>
                    <a:pt x="3858" y="4953"/>
                    <a:pt x="3699" y="137"/>
                    <a:pt x="2215" y="0"/>
                  </a:cubicBezTo>
                  <a:close/>
                </a:path>
              </a:pathLst>
            </a:custGeom>
            <a:solidFill>
              <a:srgbClr val="DBD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53"/>
            <p:cNvSpPr/>
            <p:nvPr/>
          </p:nvSpPr>
          <p:spPr>
            <a:xfrm>
              <a:off x="5717952" y="2586163"/>
              <a:ext cx="305990" cy="315945"/>
            </a:xfrm>
            <a:custGeom>
              <a:avLst/>
              <a:gdLst/>
              <a:ahLst/>
              <a:cxnLst/>
              <a:rect l="l" t="t" r="r" b="b"/>
              <a:pathLst>
                <a:path w="17736" h="18313" extrusionOk="0">
                  <a:moveTo>
                    <a:pt x="15232" y="0"/>
                  </a:moveTo>
                  <a:cubicBezTo>
                    <a:pt x="15077" y="0"/>
                    <a:pt x="14918" y="41"/>
                    <a:pt x="14768" y="129"/>
                  </a:cubicBezTo>
                  <a:lnTo>
                    <a:pt x="457" y="8620"/>
                  </a:lnTo>
                  <a:cubicBezTo>
                    <a:pt x="183" y="8780"/>
                    <a:pt x="0" y="9100"/>
                    <a:pt x="0" y="9419"/>
                  </a:cubicBezTo>
                  <a:lnTo>
                    <a:pt x="0" y="17385"/>
                  </a:lnTo>
                  <a:cubicBezTo>
                    <a:pt x="0" y="17921"/>
                    <a:pt x="445" y="18313"/>
                    <a:pt x="929" y="18313"/>
                  </a:cubicBezTo>
                  <a:cubicBezTo>
                    <a:pt x="1084" y="18313"/>
                    <a:pt x="1243" y="18273"/>
                    <a:pt x="1393" y="18184"/>
                  </a:cubicBezTo>
                  <a:lnTo>
                    <a:pt x="15544" y="9853"/>
                  </a:lnTo>
                  <a:lnTo>
                    <a:pt x="17735" y="8552"/>
                  </a:lnTo>
                  <a:lnTo>
                    <a:pt x="16161" y="8392"/>
                  </a:lnTo>
                  <a:lnTo>
                    <a:pt x="16161" y="928"/>
                  </a:lnTo>
                  <a:cubicBezTo>
                    <a:pt x="16161" y="392"/>
                    <a:pt x="15715" y="0"/>
                    <a:pt x="15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53"/>
            <p:cNvSpPr/>
            <p:nvPr/>
          </p:nvSpPr>
          <p:spPr>
            <a:xfrm>
              <a:off x="6231059" y="1865474"/>
              <a:ext cx="305990" cy="315652"/>
            </a:xfrm>
            <a:custGeom>
              <a:avLst/>
              <a:gdLst/>
              <a:ahLst/>
              <a:cxnLst/>
              <a:rect l="l" t="t" r="r" b="b"/>
              <a:pathLst>
                <a:path w="17736" h="18296" extrusionOk="0">
                  <a:moveTo>
                    <a:pt x="15242" y="0"/>
                  </a:moveTo>
                  <a:cubicBezTo>
                    <a:pt x="15084" y="0"/>
                    <a:pt x="14921" y="41"/>
                    <a:pt x="14769" y="132"/>
                  </a:cubicBezTo>
                  <a:lnTo>
                    <a:pt x="457" y="8600"/>
                  </a:lnTo>
                  <a:cubicBezTo>
                    <a:pt x="160" y="8783"/>
                    <a:pt x="1" y="9080"/>
                    <a:pt x="1" y="9399"/>
                  </a:cubicBezTo>
                  <a:lnTo>
                    <a:pt x="1" y="17365"/>
                  </a:lnTo>
                  <a:cubicBezTo>
                    <a:pt x="1" y="17914"/>
                    <a:pt x="440" y="18296"/>
                    <a:pt x="919" y="18296"/>
                  </a:cubicBezTo>
                  <a:cubicBezTo>
                    <a:pt x="1078" y="18296"/>
                    <a:pt x="1240" y="18255"/>
                    <a:pt x="1393" y="18164"/>
                  </a:cubicBezTo>
                  <a:lnTo>
                    <a:pt x="15545" y="9833"/>
                  </a:lnTo>
                  <a:lnTo>
                    <a:pt x="17736" y="8532"/>
                  </a:lnTo>
                  <a:lnTo>
                    <a:pt x="16161" y="8372"/>
                  </a:lnTo>
                  <a:lnTo>
                    <a:pt x="16161" y="931"/>
                  </a:lnTo>
                  <a:cubicBezTo>
                    <a:pt x="16161" y="382"/>
                    <a:pt x="15722" y="0"/>
                    <a:pt x="15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53"/>
            <p:cNvSpPr/>
            <p:nvPr/>
          </p:nvSpPr>
          <p:spPr>
            <a:xfrm>
              <a:off x="7224993" y="2957057"/>
              <a:ext cx="304817" cy="337028"/>
            </a:xfrm>
            <a:custGeom>
              <a:avLst/>
              <a:gdLst/>
              <a:ahLst/>
              <a:cxnLst/>
              <a:rect l="l" t="t" r="r" b="b"/>
              <a:pathLst>
                <a:path w="17668" h="19535" extrusionOk="0">
                  <a:moveTo>
                    <a:pt x="16749" y="1"/>
                  </a:moveTo>
                  <a:cubicBezTo>
                    <a:pt x="16590" y="1"/>
                    <a:pt x="16428" y="42"/>
                    <a:pt x="16275" y="133"/>
                  </a:cubicBezTo>
                  <a:lnTo>
                    <a:pt x="1964" y="8601"/>
                  </a:lnTo>
                  <a:cubicBezTo>
                    <a:pt x="1667" y="8783"/>
                    <a:pt x="1507" y="9080"/>
                    <a:pt x="1507" y="9400"/>
                  </a:cubicBezTo>
                  <a:lnTo>
                    <a:pt x="1507" y="17274"/>
                  </a:lnTo>
                  <a:lnTo>
                    <a:pt x="1" y="19534"/>
                  </a:lnTo>
                  <a:lnTo>
                    <a:pt x="1" y="19534"/>
                  </a:lnTo>
                  <a:lnTo>
                    <a:pt x="2648" y="18279"/>
                  </a:lnTo>
                  <a:cubicBezTo>
                    <a:pt x="2740" y="18256"/>
                    <a:pt x="2808" y="18210"/>
                    <a:pt x="2899" y="18165"/>
                  </a:cubicBezTo>
                  <a:lnTo>
                    <a:pt x="17211" y="9742"/>
                  </a:lnTo>
                  <a:cubicBezTo>
                    <a:pt x="17485" y="9582"/>
                    <a:pt x="17667" y="9263"/>
                    <a:pt x="17667" y="8943"/>
                  </a:cubicBezTo>
                  <a:lnTo>
                    <a:pt x="17667" y="932"/>
                  </a:lnTo>
                  <a:cubicBezTo>
                    <a:pt x="17667" y="382"/>
                    <a:pt x="17228" y="1"/>
                    <a:pt x="16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53"/>
            <p:cNvSpPr/>
            <p:nvPr/>
          </p:nvSpPr>
          <p:spPr>
            <a:xfrm>
              <a:off x="5348180" y="3031139"/>
              <a:ext cx="302057" cy="338943"/>
            </a:xfrm>
            <a:custGeom>
              <a:avLst/>
              <a:gdLst/>
              <a:ahLst/>
              <a:cxnLst/>
              <a:rect l="l" t="t" r="r" b="b"/>
              <a:pathLst>
                <a:path w="17508" h="19646" extrusionOk="0">
                  <a:moveTo>
                    <a:pt x="929" y="1"/>
                  </a:moveTo>
                  <a:cubicBezTo>
                    <a:pt x="445" y="1"/>
                    <a:pt x="0" y="393"/>
                    <a:pt x="0" y="929"/>
                  </a:cubicBezTo>
                  <a:lnTo>
                    <a:pt x="0" y="8940"/>
                  </a:lnTo>
                  <a:cubicBezTo>
                    <a:pt x="0" y="9283"/>
                    <a:pt x="160" y="9579"/>
                    <a:pt x="457" y="9739"/>
                  </a:cubicBezTo>
                  <a:lnTo>
                    <a:pt x="14768" y="18185"/>
                  </a:lnTo>
                  <a:cubicBezTo>
                    <a:pt x="14837" y="18230"/>
                    <a:pt x="14928" y="18253"/>
                    <a:pt x="15019" y="18276"/>
                  </a:cubicBezTo>
                  <a:lnTo>
                    <a:pt x="15019" y="18299"/>
                  </a:lnTo>
                  <a:lnTo>
                    <a:pt x="17507" y="19645"/>
                  </a:lnTo>
                  <a:lnTo>
                    <a:pt x="16161" y="17294"/>
                  </a:lnTo>
                  <a:lnTo>
                    <a:pt x="16161" y="9420"/>
                  </a:lnTo>
                  <a:cubicBezTo>
                    <a:pt x="16161" y="9077"/>
                    <a:pt x="15978" y="8781"/>
                    <a:pt x="15704" y="8621"/>
                  </a:cubicBezTo>
                  <a:lnTo>
                    <a:pt x="1393" y="130"/>
                  </a:lnTo>
                  <a:cubicBezTo>
                    <a:pt x="1243" y="41"/>
                    <a:pt x="1084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53"/>
            <p:cNvSpPr/>
            <p:nvPr/>
          </p:nvSpPr>
          <p:spPr>
            <a:xfrm>
              <a:off x="6026289" y="3934359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lnTo>
                    <a:pt x="0" y="846"/>
                  </a:lnTo>
                  <a:lnTo>
                    <a:pt x="183" y="16138"/>
                  </a:lnTo>
                  <a:lnTo>
                    <a:pt x="799" y="16138"/>
                  </a:lnTo>
                  <a:lnTo>
                    <a:pt x="799" y="12601"/>
                  </a:lnTo>
                  <a:cubicBezTo>
                    <a:pt x="799" y="12601"/>
                    <a:pt x="1438" y="16138"/>
                    <a:pt x="2739" y="16138"/>
                  </a:cubicBezTo>
                  <a:lnTo>
                    <a:pt x="5661" y="16138"/>
                  </a:lnTo>
                  <a:cubicBezTo>
                    <a:pt x="5661" y="16138"/>
                    <a:pt x="5433" y="14244"/>
                    <a:pt x="4109" y="14061"/>
                  </a:cubicBezTo>
                  <a:cubicBezTo>
                    <a:pt x="1826" y="13742"/>
                    <a:pt x="2831" y="1"/>
                    <a:pt x="2831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53"/>
            <p:cNvSpPr/>
            <p:nvPr/>
          </p:nvSpPr>
          <p:spPr>
            <a:xfrm>
              <a:off x="6028256" y="4104486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7"/>
                  </a:lnTo>
                  <a:lnTo>
                    <a:pt x="685" y="6277"/>
                  </a:lnTo>
                  <a:lnTo>
                    <a:pt x="685" y="2740"/>
                  </a:lnTo>
                  <a:cubicBezTo>
                    <a:pt x="685" y="2740"/>
                    <a:pt x="1324" y="6277"/>
                    <a:pt x="2625" y="6277"/>
                  </a:cubicBezTo>
                  <a:lnTo>
                    <a:pt x="5547" y="6277"/>
                  </a:lnTo>
                  <a:cubicBezTo>
                    <a:pt x="5547" y="6277"/>
                    <a:pt x="5387" y="4999"/>
                    <a:pt x="4611" y="4429"/>
                  </a:cubicBezTo>
                  <a:cubicBezTo>
                    <a:pt x="4439" y="4445"/>
                    <a:pt x="4278" y="4452"/>
                    <a:pt x="4128" y="4452"/>
                  </a:cubicBezTo>
                  <a:cubicBezTo>
                    <a:pt x="2341" y="4452"/>
                    <a:pt x="2011" y="3351"/>
                    <a:pt x="1758" y="1667"/>
                  </a:cubicBezTo>
                  <a:cubicBezTo>
                    <a:pt x="1553" y="320"/>
                    <a:pt x="548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53"/>
            <p:cNvSpPr/>
            <p:nvPr/>
          </p:nvSpPr>
          <p:spPr>
            <a:xfrm>
              <a:off x="6011711" y="3941847"/>
              <a:ext cx="69717" cy="146905"/>
            </a:xfrm>
            <a:custGeom>
              <a:avLst/>
              <a:gdLst/>
              <a:ahLst/>
              <a:cxnLst/>
              <a:rect l="l" t="t" r="r" b="b"/>
              <a:pathLst>
                <a:path w="4041" h="8515" extrusionOk="0">
                  <a:moveTo>
                    <a:pt x="4041" y="1"/>
                  </a:moveTo>
                  <a:lnTo>
                    <a:pt x="1" y="1758"/>
                  </a:lnTo>
                  <a:lnTo>
                    <a:pt x="663" y="8514"/>
                  </a:lnTo>
                  <a:lnTo>
                    <a:pt x="3721" y="85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53"/>
            <p:cNvSpPr/>
            <p:nvPr/>
          </p:nvSpPr>
          <p:spPr>
            <a:xfrm>
              <a:off x="5915235" y="3900113"/>
              <a:ext cx="97684" cy="278421"/>
            </a:xfrm>
            <a:custGeom>
              <a:avLst/>
              <a:gdLst/>
              <a:ahLst/>
              <a:cxnLst/>
              <a:rect l="l" t="t" r="r" b="b"/>
              <a:pathLst>
                <a:path w="5662" h="16138" extrusionOk="0">
                  <a:moveTo>
                    <a:pt x="2831" y="0"/>
                  </a:moveTo>
                  <a:lnTo>
                    <a:pt x="1" y="845"/>
                  </a:lnTo>
                  <a:lnTo>
                    <a:pt x="183" y="16138"/>
                  </a:lnTo>
                  <a:lnTo>
                    <a:pt x="800" y="16138"/>
                  </a:lnTo>
                  <a:lnTo>
                    <a:pt x="800" y="12577"/>
                  </a:lnTo>
                  <a:cubicBezTo>
                    <a:pt x="800" y="12577"/>
                    <a:pt x="1439" y="16138"/>
                    <a:pt x="2740" y="16138"/>
                  </a:cubicBezTo>
                  <a:lnTo>
                    <a:pt x="5661" y="16138"/>
                  </a:lnTo>
                  <a:cubicBezTo>
                    <a:pt x="5661" y="16138"/>
                    <a:pt x="5456" y="14220"/>
                    <a:pt x="4109" y="14038"/>
                  </a:cubicBezTo>
                  <a:cubicBezTo>
                    <a:pt x="1827" y="13741"/>
                    <a:pt x="2831" y="0"/>
                    <a:pt x="2831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53"/>
            <p:cNvSpPr/>
            <p:nvPr/>
          </p:nvSpPr>
          <p:spPr>
            <a:xfrm>
              <a:off x="5917202" y="4070223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1" y="1"/>
                  </a:moveTo>
                  <a:lnTo>
                    <a:pt x="69" y="6278"/>
                  </a:lnTo>
                  <a:lnTo>
                    <a:pt x="686" y="6278"/>
                  </a:lnTo>
                  <a:lnTo>
                    <a:pt x="686" y="2717"/>
                  </a:lnTo>
                  <a:cubicBezTo>
                    <a:pt x="686" y="2717"/>
                    <a:pt x="1325" y="6278"/>
                    <a:pt x="2626" y="6278"/>
                  </a:cubicBezTo>
                  <a:lnTo>
                    <a:pt x="5547" y="6278"/>
                  </a:lnTo>
                  <a:cubicBezTo>
                    <a:pt x="5547" y="6278"/>
                    <a:pt x="5410" y="4999"/>
                    <a:pt x="4612" y="4429"/>
                  </a:cubicBezTo>
                  <a:cubicBezTo>
                    <a:pt x="4442" y="4445"/>
                    <a:pt x="4284" y="4452"/>
                    <a:pt x="4135" y="4452"/>
                  </a:cubicBezTo>
                  <a:cubicBezTo>
                    <a:pt x="2342" y="4452"/>
                    <a:pt x="2011" y="3330"/>
                    <a:pt x="1758" y="1644"/>
                  </a:cubicBezTo>
                  <a:cubicBezTo>
                    <a:pt x="1553" y="320"/>
                    <a:pt x="549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53"/>
            <p:cNvSpPr/>
            <p:nvPr/>
          </p:nvSpPr>
          <p:spPr>
            <a:xfrm>
              <a:off x="5900674" y="3907204"/>
              <a:ext cx="69717" cy="146888"/>
            </a:xfrm>
            <a:custGeom>
              <a:avLst/>
              <a:gdLst/>
              <a:ahLst/>
              <a:cxnLst/>
              <a:rect l="l" t="t" r="r" b="b"/>
              <a:pathLst>
                <a:path w="4041" h="8514" extrusionOk="0">
                  <a:moveTo>
                    <a:pt x="4040" y="0"/>
                  </a:moveTo>
                  <a:lnTo>
                    <a:pt x="0" y="1758"/>
                  </a:lnTo>
                  <a:lnTo>
                    <a:pt x="662" y="8514"/>
                  </a:lnTo>
                  <a:lnTo>
                    <a:pt x="3721" y="8514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53"/>
            <p:cNvSpPr/>
            <p:nvPr/>
          </p:nvSpPr>
          <p:spPr>
            <a:xfrm>
              <a:off x="5820329" y="3794442"/>
              <a:ext cx="178408" cy="132862"/>
            </a:xfrm>
            <a:custGeom>
              <a:avLst/>
              <a:gdLst/>
              <a:ahLst/>
              <a:cxnLst/>
              <a:rect l="l" t="t" r="r" b="b"/>
              <a:pathLst>
                <a:path w="10341" h="7701" extrusionOk="0">
                  <a:moveTo>
                    <a:pt x="6978" y="0"/>
                  </a:moveTo>
                  <a:cubicBezTo>
                    <a:pt x="4315" y="0"/>
                    <a:pt x="1" y="3249"/>
                    <a:pt x="1" y="3249"/>
                  </a:cubicBezTo>
                  <a:lnTo>
                    <a:pt x="1233" y="7700"/>
                  </a:lnTo>
                  <a:lnTo>
                    <a:pt x="10227" y="3249"/>
                  </a:lnTo>
                  <a:cubicBezTo>
                    <a:pt x="10227" y="3249"/>
                    <a:pt x="10341" y="1332"/>
                    <a:pt x="7944" y="191"/>
                  </a:cubicBezTo>
                  <a:cubicBezTo>
                    <a:pt x="7661" y="59"/>
                    <a:pt x="7334" y="0"/>
                    <a:pt x="6978" y="0"/>
                  </a:cubicBezTo>
                  <a:close/>
                </a:path>
              </a:pathLst>
            </a:custGeom>
            <a:solidFill>
              <a:srgbClr val="56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53"/>
            <p:cNvSpPr/>
            <p:nvPr/>
          </p:nvSpPr>
          <p:spPr>
            <a:xfrm>
              <a:off x="5875071" y="3845526"/>
              <a:ext cx="178011" cy="132568"/>
            </a:xfrm>
            <a:custGeom>
              <a:avLst/>
              <a:gdLst/>
              <a:ahLst/>
              <a:cxnLst/>
              <a:rect l="l" t="t" r="r" b="b"/>
              <a:pathLst>
                <a:path w="10318" h="7684" extrusionOk="0">
                  <a:moveTo>
                    <a:pt x="6948" y="0"/>
                  </a:moveTo>
                  <a:cubicBezTo>
                    <a:pt x="4300" y="0"/>
                    <a:pt x="1" y="3256"/>
                    <a:pt x="1" y="3256"/>
                  </a:cubicBezTo>
                  <a:lnTo>
                    <a:pt x="1210" y="7684"/>
                  </a:lnTo>
                  <a:lnTo>
                    <a:pt x="10203" y="3256"/>
                  </a:lnTo>
                  <a:cubicBezTo>
                    <a:pt x="10203" y="3256"/>
                    <a:pt x="10318" y="1315"/>
                    <a:pt x="7921" y="197"/>
                  </a:cubicBezTo>
                  <a:cubicBezTo>
                    <a:pt x="7637" y="60"/>
                    <a:pt x="7308" y="0"/>
                    <a:pt x="6948" y="0"/>
                  </a:cubicBez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53"/>
            <p:cNvSpPr/>
            <p:nvPr/>
          </p:nvSpPr>
          <p:spPr>
            <a:xfrm>
              <a:off x="5834114" y="3596452"/>
              <a:ext cx="250075" cy="193797"/>
            </a:xfrm>
            <a:custGeom>
              <a:avLst/>
              <a:gdLst/>
              <a:ahLst/>
              <a:cxnLst/>
              <a:rect l="l" t="t" r="r" b="b"/>
              <a:pathLst>
                <a:path w="14495" h="11233" extrusionOk="0">
                  <a:moveTo>
                    <a:pt x="1570" y="1"/>
                  </a:moveTo>
                  <a:cubicBezTo>
                    <a:pt x="1322" y="1"/>
                    <a:pt x="1079" y="114"/>
                    <a:pt x="868" y="414"/>
                  </a:cubicBezTo>
                  <a:cubicBezTo>
                    <a:pt x="1" y="1646"/>
                    <a:pt x="982" y="4796"/>
                    <a:pt x="982" y="4796"/>
                  </a:cubicBezTo>
                  <a:lnTo>
                    <a:pt x="5410" y="11233"/>
                  </a:lnTo>
                  <a:lnTo>
                    <a:pt x="14495" y="6782"/>
                  </a:lnTo>
                  <a:cubicBezTo>
                    <a:pt x="14335" y="5709"/>
                    <a:pt x="13970" y="5298"/>
                    <a:pt x="13970" y="5298"/>
                  </a:cubicBezTo>
                  <a:lnTo>
                    <a:pt x="6529" y="7946"/>
                  </a:lnTo>
                  <a:lnTo>
                    <a:pt x="3151" y="1099"/>
                  </a:lnTo>
                  <a:cubicBezTo>
                    <a:pt x="3151" y="1099"/>
                    <a:pt x="2340" y="1"/>
                    <a:pt x="1570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53"/>
            <p:cNvSpPr/>
            <p:nvPr/>
          </p:nvSpPr>
          <p:spPr>
            <a:xfrm>
              <a:off x="6075114" y="3657146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3128" y="0"/>
                  </a:moveTo>
                  <a:lnTo>
                    <a:pt x="1279" y="342"/>
                  </a:lnTo>
                  <a:lnTo>
                    <a:pt x="1" y="1780"/>
                  </a:lnTo>
                  <a:lnTo>
                    <a:pt x="526" y="3264"/>
                  </a:lnTo>
                  <a:lnTo>
                    <a:pt x="2512" y="2419"/>
                  </a:lnTo>
                  <a:cubicBezTo>
                    <a:pt x="2512" y="2419"/>
                    <a:pt x="3059" y="2419"/>
                    <a:pt x="3310" y="2305"/>
                  </a:cubicBezTo>
                  <a:cubicBezTo>
                    <a:pt x="3562" y="2214"/>
                    <a:pt x="3516" y="2100"/>
                    <a:pt x="3516" y="2100"/>
                  </a:cubicBezTo>
                  <a:lnTo>
                    <a:pt x="2397" y="2100"/>
                  </a:lnTo>
                  <a:lnTo>
                    <a:pt x="1507" y="2419"/>
                  </a:lnTo>
                  <a:lnTo>
                    <a:pt x="1507" y="2419"/>
                  </a:lnTo>
                  <a:lnTo>
                    <a:pt x="2306" y="1895"/>
                  </a:lnTo>
                  <a:lnTo>
                    <a:pt x="3356" y="1621"/>
                  </a:lnTo>
                  <a:cubicBezTo>
                    <a:pt x="3676" y="1461"/>
                    <a:pt x="3653" y="1255"/>
                    <a:pt x="3653" y="1255"/>
                  </a:cubicBezTo>
                  <a:lnTo>
                    <a:pt x="3653" y="1255"/>
                  </a:lnTo>
                  <a:lnTo>
                    <a:pt x="2009" y="1506"/>
                  </a:lnTo>
                  <a:lnTo>
                    <a:pt x="1439" y="1780"/>
                  </a:lnTo>
                  <a:lnTo>
                    <a:pt x="1895" y="1347"/>
                  </a:lnTo>
                  <a:cubicBezTo>
                    <a:pt x="1895" y="1347"/>
                    <a:pt x="2238" y="1233"/>
                    <a:pt x="2808" y="1004"/>
                  </a:cubicBezTo>
                  <a:cubicBezTo>
                    <a:pt x="3402" y="776"/>
                    <a:pt x="3310" y="525"/>
                    <a:pt x="3310" y="525"/>
                  </a:cubicBezTo>
                  <a:lnTo>
                    <a:pt x="3310" y="525"/>
                  </a:lnTo>
                  <a:lnTo>
                    <a:pt x="1667" y="890"/>
                  </a:lnTo>
                  <a:lnTo>
                    <a:pt x="1233" y="1233"/>
                  </a:lnTo>
                  <a:lnTo>
                    <a:pt x="1233" y="1233"/>
                  </a:lnTo>
                  <a:lnTo>
                    <a:pt x="1507" y="753"/>
                  </a:lnTo>
                  <a:cubicBezTo>
                    <a:pt x="1507" y="753"/>
                    <a:pt x="2032" y="662"/>
                    <a:pt x="2603" y="479"/>
                  </a:cubicBezTo>
                  <a:cubicBezTo>
                    <a:pt x="3151" y="297"/>
                    <a:pt x="3128" y="0"/>
                    <a:pt x="3128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53"/>
            <p:cNvSpPr/>
            <p:nvPr/>
          </p:nvSpPr>
          <p:spPr>
            <a:xfrm>
              <a:off x="5665177" y="3045959"/>
              <a:ext cx="168954" cy="558032"/>
            </a:xfrm>
            <a:custGeom>
              <a:avLst/>
              <a:gdLst/>
              <a:ahLst/>
              <a:cxnLst/>
              <a:rect l="l" t="t" r="r" b="b"/>
              <a:pathLst>
                <a:path w="9793" h="32345" extrusionOk="0">
                  <a:moveTo>
                    <a:pt x="7614" y="0"/>
                  </a:moveTo>
                  <a:cubicBezTo>
                    <a:pt x="7311" y="0"/>
                    <a:pt x="6597" y="2854"/>
                    <a:pt x="6597" y="2854"/>
                  </a:cubicBezTo>
                  <a:cubicBezTo>
                    <a:pt x="6597" y="2854"/>
                    <a:pt x="6825" y="138"/>
                    <a:pt x="6711" y="138"/>
                  </a:cubicBezTo>
                  <a:cubicBezTo>
                    <a:pt x="6529" y="138"/>
                    <a:pt x="6552" y="458"/>
                    <a:pt x="6552" y="458"/>
                  </a:cubicBezTo>
                  <a:lnTo>
                    <a:pt x="5981" y="4406"/>
                  </a:lnTo>
                  <a:lnTo>
                    <a:pt x="1416" y="17668"/>
                  </a:lnTo>
                  <a:cubicBezTo>
                    <a:pt x="1416" y="17668"/>
                    <a:pt x="1" y="32276"/>
                    <a:pt x="2329" y="32345"/>
                  </a:cubicBezTo>
                  <a:cubicBezTo>
                    <a:pt x="2334" y="32345"/>
                    <a:pt x="2340" y="32345"/>
                    <a:pt x="2345" y="32345"/>
                  </a:cubicBezTo>
                  <a:cubicBezTo>
                    <a:pt x="4655" y="32345"/>
                    <a:pt x="4178" y="17599"/>
                    <a:pt x="4178" y="17599"/>
                  </a:cubicBezTo>
                  <a:lnTo>
                    <a:pt x="7579" y="5068"/>
                  </a:lnTo>
                  <a:cubicBezTo>
                    <a:pt x="7579" y="5068"/>
                    <a:pt x="9793" y="2763"/>
                    <a:pt x="9564" y="2535"/>
                  </a:cubicBezTo>
                  <a:cubicBezTo>
                    <a:pt x="9547" y="2513"/>
                    <a:pt x="9520" y="2503"/>
                    <a:pt x="9486" y="2503"/>
                  </a:cubicBezTo>
                  <a:cubicBezTo>
                    <a:pt x="9128" y="2503"/>
                    <a:pt x="7967" y="3608"/>
                    <a:pt x="7967" y="3608"/>
                  </a:cubicBezTo>
                  <a:cubicBezTo>
                    <a:pt x="7967" y="3608"/>
                    <a:pt x="9405" y="640"/>
                    <a:pt x="9108" y="617"/>
                  </a:cubicBezTo>
                  <a:cubicBezTo>
                    <a:pt x="9106" y="617"/>
                    <a:pt x="9103" y="617"/>
                    <a:pt x="9101" y="617"/>
                  </a:cubicBezTo>
                  <a:cubicBezTo>
                    <a:pt x="8813" y="617"/>
                    <a:pt x="7647" y="3151"/>
                    <a:pt x="7647" y="3151"/>
                  </a:cubicBezTo>
                  <a:cubicBezTo>
                    <a:pt x="7647" y="3151"/>
                    <a:pt x="8811" y="1"/>
                    <a:pt x="8583" y="1"/>
                  </a:cubicBezTo>
                  <a:cubicBezTo>
                    <a:pt x="8378" y="1"/>
                    <a:pt x="7054" y="3014"/>
                    <a:pt x="7054" y="3014"/>
                  </a:cubicBezTo>
                  <a:cubicBezTo>
                    <a:pt x="7054" y="3014"/>
                    <a:pt x="7921" y="47"/>
                    <a:pt x="7624" y="1"/>
                  </a:cubicBezTo>
                  <a:cubicBezTo>
                    <a:pt x="7621" y="0"/>
                    <a:pt x="7617" y="0"/>
                    <a:pt x="7614" y="0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53"/>
            <p:cNvSpPr/>
            <p:nvPr/>
          </p:nvSpPr>
          <p:spPr>
            <a:xfrm>
              <a:off x="5665177" y="3540882"/>
              <a:ext cx="223299" cy="308043"/>
            </a:xfrm>
            <a:custGeom>
              <a:avLst/>
              <a:gdLst/>
              <a:ahLst/>
              <a:cxnLst/>
              <a:rect l="l" t="t" r="r" b="b"/>
              <a:pathLst>
                <a:path w="12943" h="17855" extrusionOk="0">
                  <a:moveTo>
                    <a:pt x="4988" y="1"/>
                  </a:moveTo>
                  <a:cubicBezTo>
                    <a:pt x="4091" y="1"/>
                    <a:pt x="1498" y="109"/>
                    <a:pt x="822" y="1329"/>
                  </a:cubicBezTo>
                  <a:cubicBezTo>
                    <a:pt x="1" y="2836"/>
                    <a:pt x="480" y="12811"/>
                    <a:pt x="480" y="12811"/>
                  </a:cubicBezTo>
                  <a:lnTo>
                    <a:pt x="10112" y="17855"/>
                  </a:lnTo>
                  <a:lnTo>
                    <a:pt x="12943" y="4320"/>
                  </a:lnTo>
                  <a:lnTo>
                    <a:pt x="9701" y="1329"/>
                  </a:lnTo>
                  <a:lnTo>
                    <a:pt x="5296" y="6"/>
                  </a:lnTo>
                  <a:cubicBezTo>
                    <a:pt x="5296" y="6"/>
                    <a:pt x="5181" y="1"/>
                    <a:pt x="49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53"/>
            <p:cNvSpPr/>
            <p:nvPr/>
          </p:nvSpPr>
          <p:spPr>
            <a:xfrm>
              <a:off x="5665177" y="3550819"/>
              <a:ext cx="178408" cy="298106"/>
            </a:xfrm>
            <a:custGeom>
              <a:avLst/>
              <a:gdLst/>
              <a:ahLst/>
              <a:cxnLst/>
              <a:rect l="l" t="t" r="r" b="b"/>
              <a:pathLst>
                <a:path w="10341" h="17279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325" y="183"/>
                    <a:pt x="1005" y="434"/>
                    <a:pt x="822" y="753"/>
                  </a:cubicBezTo>
                  <a:cubicBezTo>
                    <a:pt x="1" y="2260"/>
                    <a:pt x="480" y="12235"/>
                    <a:pt x="480" y="12235"/>
                  </a:cubicBezTo>
                  <a:lnTo>
                    <a:pt x="10112" y="17279"/>
                  </a:lnTo>
                  <a:lnTo>
                    <a:pt x="10341" y="16138"/>
                  </a:lnTo>
                  <a:lnTo>
                    <a:pt x="1370" y="11436"/>
                  </a:lnTo>
                  <a:cubicBezTo>
                    <a:pt x="1370" y="11436"/>
                    <a:pt x="914" y="1598"/>
                    <a:pt x="1713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53"/>
            <p:cNvSpPr/>
            <p:nvPr/>
          </p:nvSpPr>
          <p:spPr>
            <a:xfrm>
              <a:off x="5838444" y="3589948"/>
              <a:ext cx="85866" cy="130653"/>
            </a:xfrm>
            <a:custGeom>
              <a:avLst/>
              <a:gdLst/>
              <a:ahLst/>
              <a:cxnLst/>
              <a:rect l="l" t="t" r="r" b="b"/>
              <a:pathLst>
                <a:path w="4977" h="7573" extrusionOk="0">
                  <a:moveTo>
                    <a:pt x="2516" y="0"/>
                  </a:moveTo>
                  <a:cubicBezTo>
                    <a:pt x="1685" y="0"/>
                    <a:pt x="806" y="233"/>
                    <a:pt x="457" y="996"/>
                  </a:cubicBezTo>
                  <a:cubicBezTo>
                    <a:pt x="1" y="1978"/>
                    <a:pt x="69" y="3461"/>
                    <a:pt x="275" y="4488"/>
                  </a:cubicBezTo>
                  <a:cubicBezTo>
                    <a:pt x="412" y="5310"/>
                    <a:pt x="708" y="6086"/>
                    <a:pt x="1165" y="6794"/>
                  </a:cubicBezTo>
                  <a:cubicBezTo>
                    <a:pt x="1370" y="7159"/>
                    <a:pt x="1667" y="7524"/>
                    <a:pt x="2078" y="7570"/>
                  </a:cubicBezTo>
                  <a:cubicBezTo>
                    <a:pt x="2098" y="7572"/>
                    <a:pt x="2118" y="7572"/>
                    <a:pt x="2138" y="7572"/>
                  </a:cubicBezTo>
                  <a:cubicBezTo>
                    <a:pt x="2391" y="7572"/>
                    <a:pt x="2637" y="7441"/>
                    <a:pt x="2785" y="7250"/>
                  </a:cubicBezTo>
                  <a:cubicBezTo>
                    <a:pt x="2945" y="7022"/>
                    <a:pt x="2968" y="6703"/>
                    <a:pt x="2854" y="6474"/>
                  </a:cubicBezTo>
                  <a:lnTo>
                    <a:pt x="2854" y="6474"/>
                  </a:lnTo>
                  <a:cubicBezTo>
                    <a:pt x="2937" y="6505"/>
                    <a:pt x="3023" y="6520"/>
                    <a:pt x="3110" y="6520"/>
                  </a:cubicBezTo>
                  <a:cubicBezTo>
                    <a:pt x="3404" y="6520"/>
                    <a:pt x="3699" y="6351"/>
                    <a:pt x="3858" y="6086"/>
                  </a:cubicBezTo>
                  <a:cubicBezTo>
                    <a:pt x="4041" y="5767"/>
                    <a:pt x="3927" y="5287"/>
                    <a:pt x="3630" y="5059"/>
                  </a:cubicBezTo>
                  <a:cubicBezTo>
                    <a:pt x="4064" y="5059"/>
                    <a:pt x="4497" y="4854"/>
                    <a:pt x="4748" y="4534"/>
                  </a:cubicBezTo>
                  <a:cubicBezTo>
                    <a:pt x="4840" y="4397"/>
                    <a:pt x="4931" y="4260"/>
                    <a:pt x="4931" y="4123"/>
                  </a:cubicBezTo>
                  <a:cubicBezTo>
                    <a:pt x="4977" y="3712"/>
                    <a:pt x="4566" y="3393"/>
                    <a:pt x="4223" y="3187"/>
                  </a:cubicBezTo>
                  <a:cubicBezTo>
                    <a:pt x="4566" y="3028"/>
                    <a:pt x="4794" y="2640"/>
                    <a:pt x="4748" y="2252"/>
                  </a:cubicBezTo>
                  <a:cubicBezTo>
                    <a:pt x="4726" y="1864"/>
                    <a:pt x="4406" y="1521"/>
                    <a:pt x="4041" y="1453"/>
                  </a:cubicBezTo>
                  <a:cubicBezTo>
                    <a:pt x="4109" y="1019"/>
                    <a:pt x="4178" y="494"/>
                    <a:pt x="3813" y="243"/>
                  </a:cubicBezTo>
                  <a:cubicBezTo>
                    <a:pt x="3698" y="152"/>
                    <a:pt x="3539" y="106"/>
                    <a:pt x="3402" y="83"/>
                  </a:cubicBezTo>
                  <a:cubicBezTo>
                    <a:pt x="3134" y="33"/>
                    <a:pt x="2828" y="0"/>
                    <a:pt x="2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53"/>
            <p:cNvSpPr/>
            <p:nvPr/>
          </p:nvSpPr>
          <p:spPr>
            <a:xfrm>
              <a:off x="5639574" y="3488624"/>
              <a:ext cx="118162" cy="104447"/>
            </a:xfrm>
            <a:custGeom>
              <a:avLst/>
              <a:gdLst/>
              <a:ahLst/>
              <a:cxnLst/>
              <a:rect l="l" t="t" r="r" b="b"/>
              <a:pathLst>
                <a:path w="6849" h="6054" extrusionOk="0">
                  <a:moveTo>
                    <a:pt x="4503" y="0"/>
                  </a:moveTo>
                  <a:cubicBezTo>
                    <a:pt x="4440" y="0"/>
                    <a:pt x="4377" y="7"/>
                    <a:pt x="4315" y="22"/>
                  </a:cubicBezTo>
                  <a:cubicBezTo>
                    <a:pt x="3950" y="113"/>
                    <a:pt x="3676" y="501"/>
                    <a:pt x="3699" y="889"/>
                  </a:cubicBezTo>
                  <a:cubicBezTo>
                    <a:pt x="3453" y="602"/>
                    <a:pt x="3078" y="426"/>
                    <a:pt x="2690" y="426"/>
                  </a:cubicBezTo>
                  <a:cubicBezTo>
                    <a:pt x="2646" y="426"/>
                    <a:pt x="2602" y="428"/>
                    <a:pt x="2557" y="432"/>
                  </a:cubicBezTo>
                  <a:cubicBezTo>
                    <a:pt x="2398" y="432"/>
                    <a:pt x="2261" y="478"/>
                    <a:pt x="2124" y="569"/>
                  </a:cubicBezTo>
                  <a:cubicBezTo>
                    <a:pt x="1804" y="821"/>
                    <a:pt x="1850" y="1323"/>
                    <a:pt x="1941" y="1734"/>
                  </a:cubicBezTo>
                  <a:cubicBezTo>
                    <a:pt x="1829" y="1684"/>
                    <a:pt x="1710" y="1661"/>
                    <a:pt x="1592" y="1661"/>
                  </a:cubicBezTo>
                  <a:cubicBezTo>
                    <a:pt x="1327" y="1661"/>
                    <a:pt x="1065" y="1779"/>
                    <a:pt x="891" y="1985"/>
                  </a:cubicBezTo>
                  <a:cubicBezTo>
                    <a:pt x="640" y="2259"/>
                    <a:pt x="594" y="2715"/>
                    <a:pt x="800" y="3057"/>
                  </a:cubicBezTo>
                  <a:cubicBezTo>
                    <a:pt x="435" y="3286"/>
                    <a:pt x="1" y="3605"/>
                    <a:pt x="69" y="4039"/>
                  </a:cubicBezTo>
                  <a:cubicBezTo>
                    <a:pt x="92" y="4176"/>
                    <a:pt x="161" y="4313"/>
                    <a:pt x="229" y="4450"/>
                  </a:cubicBezTo>
                  <a:cubicBezTo>
                    <a:pt x="681" y="5176"/>
                    <a:pt x="1537" y="6054"/>
                    <a:pt x="2464" y="6054"/>
                  </a:cubicBezTo>
                  <a:cubicBezTo>
                    <a:pt x="2616" y="6054"/>
                    <a:pt x="2769" y="6030"/>
                    <a:pt x="2923" y="5979"/>
                  </a:cubicBezTo>
                  <a:cubicBezTo>
                    <a:pt x="3950" y="5659"/>
                    <a:pt x="4977" y="4564"/>
                    <a:pt x="5593" y="3742"/>
                  </a:cubicBezTo>
                  <a:cubicBezTo>
                    <a:pt x="6073" y="3057"/>
                    <a:pt x="6461" y="2304"/>
                    <a:pt x="6666" y="1505"/>
                  </a:cubicBezTo>
                  <a:cubicBezTo>
                    <a:pt x="6780" y="1117"/>
                    <a:pt x="6849" y="638"/>
                    <a:pt x="6598" y="318"/>
                  </a:cubicBezTo>
                  <a:cubicBezTo>
                    <a:pt x="6461" y="123"/>
                    <a:pt x="6225" y="12"/>
                    <a:pt x="6002" y="12"/>
                  </a:cubicBezTo>
                  <a:cubicBezTo>
                    <a:pt x="5964" y="12"/>
                    <a:pt x="5927" y="15"/>
                    <a:pt x="5890" y="22"/>
                  </a:cubicBezTo>
                  <a:cubicBezTo>
                    <a:pt x="5616" y="44"/>
                    <a:pt x="5365" y="250"/>
                    <a:pt x="5274" y="501"/>
                  </a:cubicBezTo>
                  <a:cubicBezTo>
                    <a:pt x="5159" y="194"/>
                    <a:pt x="4834" y="0"/>
                    <a:pt x="4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53"/>
            <p:cNvSpPr/>
            <p:nvPr/>
          </p:nvSpPr>
          <p:spPr>
            <a:xfrm>
              <a:off x="5689589" y="3270431"/>
              <a:ext cx="213465" cy="304714"/>
            </a:xfrm>
            <a:custGeom>
              <a:avLst/>
              <a:gdLst/>
              <a:ahLst/>
              <a:cxnLst/>
              <a:rect l="l" t="t" r="r" b="b"/>
              <a:pathLst>
                <a:path w="12373" h="17662" extrusionOk="0">
                  <a:moveTo>
                    <a:pt x="5547" y="1"/>
                  </a:moveTo>
                  <a:cubicBezTo>
                    <a:pt x="2489" y="1"/>
                    <a:pt x="1" y="2489"/>
                    <a:pt x="1" y="5570"/>
                  </a:cubicBezTo>
                  <a:cubicBezTo>
                    <a:pt x="1" y="8058"/>
                    <a:pt x="1621" y="10158"/>
                    <a:pt x="3881" y="10865"/>
                  </a:cubicBezTo>
                  <a:lnTo>
                    <a:pt x="3881" y="15682"/>
                  </a:lnTo>
                  <a:cubicBezTo>
                    <a:pt x="4381" y="17233"/>
                    <a:pt x="5315" y="17661"/>
                    <a:pt x="6194" y="17661"/>
                  </a:cubicBezTo>
                  <a:cubicBezTo>
                    <a:pt x="7281" y="17661"/>
                    <a:pt x="8286" y="17005"/>
                    <a:pt x="8286" y="17005"/>
                  </a:cubicBezTo>
                  <a:lnTo>
                    <a:pt x="8286" y="13353"/>
                  </a:lnTo>
                  <a:cubicBezTo>
                    <a:pt x="8811" y="13490"/>
                    <a:pt x="9359" y="13582"/>
                    <a:pt x="9930" y="13604"/>
                  </a:cubicBezTo>
                  <a:cubicBezTo>
                    <a:pt x="9930" y="13604"/>
                    <a:pt x="12372" y="8560"/>
                    <a:pt x="11208" y="4086"/>
                  </a:cubicBezTo>
                  <a:cubicBezTo>
                    <a:pt x="11208" y="4018"/>
                    <a:pt x="11185" y="3949"/>
                    <a:pt x="11162" y="3881"/>
                  </a:cubicBezTo>
                  <a:cubicBezTo>
                    <a:pt x="11094" y="3584"/>
                    <a:pt x="11003" y="3310"/>
                    <a:pt x="10888" y="3059"/>
                  </a:cubicBezTo>
                  <a:cubicBezTo>
                    <a:pt x="10888" y="3059"/>
                    <a:pt x="10888" y="3036"/>
                    <a:pt x="10888" y="3036"/>
                  </a:cubicBezTo>
                  <a:cubicBezTo>
                    <a:pt x="10090" y="1256"/>
                    <a:pt x="8286" y="1"/>
                    <a:pt x="6209" y="1"/>
                  </a:cubicBezTo>
                  <a:cubicBezTo>
                    <a:pt x="6095" y="1"/>
                    <a:pt x="6004" y="23"/>
                    <a:pt x="5890" y="23"/>
                  </a:cubicBezTo>
                  <a:cubicBezTo>
                    <a:pt x="5776" y="23"/>
                    <a:pt x="5661" y="1"/>
                    <a:pt x="5547" y="1"/>
                  </a:cubicBezTo>
                  <a:close/>
                </a:path>
              </a:pathLst>
            </a:custGeom>
            <a:solidFill>
              <a:srgbClr val="5E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53"/>
            <p:cNvSpPr/>
            <p:nvPr/>
          </p:nvSpPr>
          <p:spPr>
            <a:xfrm>
              <a:off x="5681256" y="3267343"/>
              <a:ext cx="196195" cy="272848"/>
            </a:xfrm>
            <a:custGeom>
              <a:avLst/>
              <a:gdLst/>
              <a:ahLst/>
              <a:cxnLst/>
              <a:rect l="l" t="t" r="r" b="b"/>
              <a:pathLst>
                <a:path w="11372" h="15815" extrusionOk="0">
                  <a:moveTo>
                    <a:pt x="6263" y="0"/>
                  </a:moveTo>
                  <a:cubicBezTo>
                    <a:pt x="3210" y="0"/>
                    <a:pt x="1" y="2074"/>
                    <a:pt x="119" y="6662"/>
                  </a:cubicBezTo>
                  <a:cubicBezTo>
                    <a:pt x="347" y="14674"/>
                    <a:pt x="9637" y="15815"/>
                    <a:pt x="9637" y="15815"/>
                  </a:cubicBezTo>
                  <a:cubicBezTo>
                    <a:pt x="7080" y="11432"/>
                    <a:pt x="11371" y="3238"/>
                    <a:pt x="11371" y="3238"/>
                  </a:cubicBezTo>
                  <a:cubicBezTo>
                    <a:pt x="10701" y="1139"/>
                    <a:pt x="8525" y="0"/>
                    <a:pt x="626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53"/>
            <p:cNvSpPr/>
            <p:nvPr/>
          </p:nvSpPr>
          <p:spPr>
            <a:xfrm>
              <a:off x="5569495" y="4056835"/>
              <a:ext cx="532412" cy="168177"/>
            </a:xfrm>
            <a:custGeom>
              <a:avLst/>
              <a:gdLst/>
              <a:ahLst/>
              <a:cxnLst/>
              <a:rect l="l" t="t" r="r" b="b"/>
              <a:pathLst>
                <a:path w="30860" h="9748" extrusionOk="0">
                  <a:moveTo>
                    <a:pt x="15088" y="1"/>
                  </a:moveTo>
                  <a:cubicBezTo>
                    <a:pt x="15002" y="1"/>
                    <a:pt x="14916" y="23"/>
                    <a:pt x="14837" y="69"/>
                  </a:cubicBezTo>
                  <a:lnTo>
                    <a:pt x="320" y="8309"/>
                  </a:lnTo>
                  <a:cubicBezTo>
                    <a:pt x="91" y="8446"/>
                    <a:pt x="0" y="8743"/>
                    <a:pt x="137" y="8994"/>
                  </a:cubicBezTo>
                  <a:cubicBezTo>
                    <a:pt x="231" y="9166"/>
                    <a:pt x="410" y="9263"/>
                    <a:pt x="595" y="9263"/>
                  </a:cubicBezTo>
                  <a:cubicBezTo>
                    <a:pt x="680" y="9263"/>
                    <a:pt x="766" y="9242"/>
                    <a:pt x="845" y="9199"/>
                  </a:cubicBezTo>
                  <a:lnTo>
                    <a:pt x="15088" y="1096"/>
                  </a:lnTo>
                  <a:lnTo>
                    <a:pt x="30015" y="9679"/>
                  </a:lnTo>
                  <a:cubicBezTo>
                    <a:pt x="30107" y="9724"/>
                    <a:pt x="30198" y="9747"/>
                    <a:pt x="30289" y="9747"/>
                  </a:cubicBezTo>
                  <a:cubicBezTo>
                    <a:pt x="30449" y="9747"/>
                    <a:pt x="30632" y="9656"/>
                    <a:pt x="30723" y="9496"/>
                  </a:cubicBezTo>
                  <a:cubicBezTo>
                    <a:pt x="30860" y="9245"/>
                    <a:pt x="30791" y="8925"/>
                    <a:pt x="30540" y="8788"/>
                  </a:cubicBezTo>
                  <a:lnTo>
                    <a:pt x="15339" y="69"/>
                  </a:lnTo>
                  <a:cubicBezTo>
                    <a:pt x="15259" y="23"/>
                    <a:pt x="15173" y="1"/>
                    <a:pt x="15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53"/>
            <p:cNvSpPr/>
            <p:nvPr/>
          </p:nvSpPr>
          <p:spPr>
            <a:xfrm>
              <a:off x="5569495" y="4161972"/>
              <a:ext cx="76411" cy="54673"/>
            </a:xfrm>
            <a:custGeom>
              <a:avLst/>
              <a:gdLst/>
              <a:ahLst/>
              <a:cxnLst/>
              <a:rect l="l" t="t" r="r" b="b"/>
              <a:pathLst>
                <a:path w="4429" h="3169" extrusionOk="0">
                  <a:moveTo>
                    <a:pt x="4200" y="1"/>
                  </a:moveTo>
                  <a:lnTo>
                    <a:pt x="320" y="2215"/>
                  </a:lnTo>
                  <a:cubicBezTo>
                    <a:pt x="91" y="2352"/>
                    <a:pt x="0" y="2649"/>
                    <a:pt x="137" y="2900"/>
                  </a:cubicBezTo>
                  <a:cubicBezTo>
                    <a:pt x="231" y="3072"/>
                    <a:pt x="410" y="3169"/>
                    <a:pt x="595" y="3169"/>
                  </a:cubicBezTo>
                  <a:cubicBezTo>
                    <a:pt x="680" y="3169"/>
                    <a:pt x="766" y="3148"/>
                    <a:pt x="845" y="3105"/>
                  </a:cubicBezTo>
                  <a:lnTo>
                    <a:pt x="4428" y="1074"/>
                  </a:lnTo>
                  <a:cubicBezTo>
                    <a:pt x="4337" y="709"/>
                    <a:pt x="4268" y="366"/>
                    <a:pt x="4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53"/>
            <p:cNvSpPr/>
            <p:nvPr/>
          </p:nvSpPr>
          <p:spPr>
            <a:xfrm>
              <a:off x="6036520" y="4175377"/>
              <a:ext cx="65387" cy="49635"/>
            </a:xfrm>
            <a:custGeom>
              <a:avLst/>
              <a:gdLst/>
              <a:ahLst/>
              <a:cxnLst/>
              <a:rect l="l" t="t" r="r" b="b"/>
              <a:pathLst>
                <a:path w="3790" h="2877" extrusionOk="0">
                  <a:moveTo>
                    <a:pt x="115" y="0"/>
                  </a:moveTo>
                  <a:cubicBezTo>
                    <a:pt x="92" y="365"/>
                    <a:pt x="47" y="730"/>
                    <a:pt x="1" y="1118"/>
                  </a:cubicBezTo>
                  <a:lnTo>
                    <a:pt x="2945" y="2808"/>
                  </a:lnTo>
                  <a:cubicBezTo>
                    <a:pt x="3037" y="2853"/>
                    <a:pt x="3128" y="2876"/>
                    <a:pt x="3219" y="2876"/>
                  </a:cubicBezTo>
                  <a:cubicBezTo>
                    <a:pt x="3379" y="2876"/>
                    <a:pt x="3562" y="2785"/>
                    <a:pt x="3653" y="2625"/>
                  </a:cubicBezTo>
                  <a:cubicBezTo>
                    <a:pt x="3790" y="2374"/>
                    <a:pt x="3721" y="2054"/>
                    <a:pt x="3470" y="1917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53"/>
            <p:cNvSpPr/>
            <p:nvPr/>
          </p:nvSpPr>
          <p:spPr>
            <a:xfrm>
              <a:off x="5570668" y="3917831"/>
              <a:ext cx="531636" cy="449324"/>
            </a:xfrm>
            <a:custGeom>
              <a:avLst/>
              <a:gdLst/>
              <a:ahLst/>
              <a:cxnLst/>
              <a:rect l="l" t="t" r="r" b="b"/>
              <a:pathLst>
                <a:path w="30815" h="26044" extrusionOk="0">
                  <a:moveTo>
                    <a:pt x="503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16800"/>
                  </a:lnTo>
                  <a:cubicBezTo>
                    <a:pt x="1" y="16982"/>
                    <a:pt x="115" y="17165"/>
                    <a:pt x="274" y="17256"/>
                  </a:cubicBezTo>
                  <a:lnTo>
                    <a:pt x="16458" y="25975"/>
                  </a:lnTo>
                  <a:lnTo>
                    <a:pt x="16480" y="25975"/>
                  </a:lnTo>
                  <a:lnTo>
                    <a:pt x="16480" y="25998"/>
                  </a:lnTo>
                  <a:cubicBezTo>
                    <a:pt x="16503" y="25998"/>
                    <a:pt x="16526" y="25998"/>
                    <a:pt x="16526" y="26021"/>
                  </a:cubicBezTo>
                  <a:cubicBezTo>
                    <a:pt x="16549" y="26021"/>
                    <a:pt x="16572" y="26021"/>
                    <a:pt x="16595" y="26044"/>
                  </a:cubicBezTo>
                  <a:lnTo>
                    <a:pt x="16732" y="26044"/>
                  </a:lnTo>
                  <a:cubicBezTo>
                    <a:pt x="16777" y="26044"/>
                    <a:pt x="16823" y="26044"/>
                    <a:pt x="16846" y="26021"/>
                  </a:cubicBezTo>
                  <a:lnTo>
                    <a:pt x="16891" y="26021"/>
                  </a:lnTo>
                  <a:cubicBezTo>
                    <a:pt x="16937" y="25998"/>
                    <a:pt x="16960" y="25998"/>
                    <a:pt x="16983" y="25975"/>
                  </a:cubicBezTo>
                  <a:lnTo>
                    <a:pt x="30472" y="17736"/>
                  </a:lnTo>
                  <a:cubicBezTo>
                    <a:pt x="30632" y="17644"/>
                    <a:pt x="30723" y="17484"/>
                    <a:pt x="30723" y="17302"/>
                  </a:cubicBezTo>
                  <a:lnTo>
                    <a:pt x="30815" y="1393"/>
                  </a:lnTo>
                  <a:cubicBezTo>
                    <a:pt x="30815" y="1096"/>
                    <a:pt x="30586" y="868"/>
                    <a:pt x="30290" y="868"/>
                  </a:cubicBezTo>
                  <a:cubicBezTo>
                    <a:pt x="30016" y="868"/>
                    <a:pt x="29788" y="1096"/>
                    <a:pt x="29788" y="1393"/>
                  </a:cubicBezTo>
                  <a:lnTo>
                    <a:pt x="29696" y="17005"/>
                  </a:lnTo>
                  <a:lnTo>
                    <a:pt x="17234" y="24629"/>
                  </a:lnTo>
                  <a:lnTo>
                    <a:pt x="17120" y="9382"/>
                  </a:lnTo>
                  <a:cubicBezTo>
                    <a:pt x="17097" y="9108"/>
                    <a:pt x="16868" y="8879"/>
                    <a:pt x="16595" y="8879"/>
                  </a:cubicBezTo>
                  <a:cubicBezTo>
                    <a:pt x="16298" y="8879"/>
                    <a:pt x="16070" y="9108"/>
                    <a:pt x="16092" y="9404"/>
                  </a:cubicBezTo>
                  <a:lnTo>
                    <a:pt x="16207" y="24674"/>
                  </a:lnTo>
                  <a:lnTo>
                    <a:pt x="16207" y="24674"/>
                  </a:lnTo>
                  <a:lnTo>
                    <a:pt x="1028" y="16503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53"/>
            <p:cNvSpPr/>
            <p:nvPr/>
          </p:nvSpPr>
          <p:spPr>
            <a:xfrm>
              <a:off x="5847898" y="4071016"/>
              <a:ext cx="18529" cy="71684"/>
            </a:xfrm>
            <a:custGeom>
              <a:avLst/>
              <a:gdLst/>
              <a:ahLst/>
              <a:cxnLst/>
              <a:rect l="l" t="t" r="r" b="b"/>
              <a:pathLst>
                <a:path w="1074" h="4155" extrusionOk="0">
                  <a:moveTo>
                    <a:pt x="526" y="0"/>
                  </a:moveTo>
                  <a:cubicBezTo>
                    <a:pt x="229" y="0"/>
                    <a:pt x="1" y="229"/>
                    <a:pt x="23" y="525"/>
                  </a:cubicBezTo>
                  <a:lnTo>
                    <a:pt x="46" y="3903"/>
                  </a:lnTo>
                  <a:lnTo>
                    <a:pt x="434" y="4155"/>
                  </a:lnTo>
                  <a:lnTo>
                    <a:pt x="1073" y="3789"/>
                  </a:lnTo>
                  <a:lnTo>
                    <a:pt x="1051" y="503"/>
                  </a:lnTo>
                  <a:cubicBezTo>
                    <a:pt x="1028" y="229"/>
                    <a:pt x="799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53"/>
            <p:cNvSpPr/>
            <p:nvPr/>
          </p:nvSpPr>
          <p:spPr>
            <a:xfrm>
              <a:off x="6084171" y="3932789"/>
              <a:ext cx="18132" cy="76808"/>
            </a:xfrm>
            <a:custGeom>
              <a:avLst/>
              <a:gdLst/>
              <a:ahLst/>
              <a:cxnLst/>
              <a:rect l="l" t="t" r="r" b="b"/>
              <a:pathLst>
                <a:path w="1051" h="4452" extrusionOk="0">
                  <a:moveTo>
                    <a:pt x="526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4452"/>
                  </a:lnTo>
                  <a:lnTo>
                    <a:pt x="1028" y="3835"/>
                  </a:lnTo>
                  <a:lnTo>
                    <a:pt x="1051" y="526"/>
                  </a:lnTo>
                  <a:cubicBezTo>
                    <a:pt x="1051" y="229"/>
                    <a:pt x="82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53"/>
            <p:cNvSpPr/>
            <p:nvPr/>
          </p:nvSpPr>
          <p:spPr>
            <a:xfrm>
              <a:off x="5570668" y="3917831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26" y="0"/>
                  </a:moveTo>
                  <a:cubicBezTo>
                    <a:pt x="229" y="0"/>
                    <a:pt x="1" y="251"/>
                    <a:pt x="1" y="525"/>
                  </a:cubicBezTo>
                  <a:lnTo>
                    <a:pt x="1" y="2762"/>
                  </a:lnTo>
                  <a:lnTo>
                    <a:pt x="1028" y="3401"/>
                  </a:lnTo>
                  <a:lnTo>
                    <a:pt x="1028" y="525"/>
                  </a:lnTo>
                  <a:cubicBezTo>
                    <a:pt x="1028" y="251"/>
                    <a:pt x="799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53"/>
            <p:cNvSpPr/>
            <p:nvPr/>
          </p:nvSpPr>
          <p:spPr>
            <a:xfrm>
              <a:off x="5511992" y="3577198"/>
              <a:ext cx="600956" cy="527305"/>
            </a:xfrm>
            <a:custGeom>
              <a:avLst/>
              <a:gdLst/>
              <a:ahLst/>
              <a:cxnLst/>
              <a:rect l="l" t="t" r="r" b="b"/>
              <a:pathLst>
                <a:path w="34833" h="30564" extrusionOk="0">
                  <a:moveTo>
                    <a:pt x="1" y="0"/>
                  </a:moveTo>
                  <a:lnTo>
                    <a:pt x="3424" y="21091"/>
                  </a:lnTo>
                  <a:lnTo>
                    <a:pt x="19996" y="30564"/>
                  </a:lnTo>
                  <a:lnTo>
                    <a:pt x="34421" y="22461"/>
                  </a:lnTo>
                  <a:lnTo>
                    <a:pt x="34832" y="15042"/>
                  </a:lnTo>
                  <a:lnTo>
                    <a:pt x="22735" y="21456"/>
                  </a:lnTo>
                  <a:lnTo>
                    <a:pt x="19060" y="10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53"/>
            <p:cNvSpPr/>
            <p:nvPr/>
          </p:nvSpPr>
          <p:spPr>
            <a:xfrm>
              <a:off x="5835683" y="3759126"/>
              <a:ext cx="21290" cy="336717"/>
            </a:xfrm>
            <a:custGeom>
              <a:avLst/>
              <a:gdLst/>
              <a:ahLst/>
              <a:cxnLst/>
              <a:rect l="l" t="t" r="r" b="b"/>
              <a:pathLst>
                <a:path w="1234" h="19517" extrusionOk="0">
                  <a:moveTo>
                    <a:pt x="1" y="1"/>
                  </a:moveTo>
                  <a:cubicBezTo>
                    <a:pt x="69" y="1644"/>
                    <a:pt x="138" y="3265"/>
                    <a:pt x="229" y="4885"/>
                  </a:cubicBezTo>
                  <a:lnTo>
                    <a:pt x="526" y="9770"/>
                  </a:lnTo>
                  <a:lnTo>
                    <a:pt x="846" y="14632"/>
                  </a:lnTo>
                  <a:cubicBezTo>
                    <a:pt x="960" y="16252"/>
                    <a:pt x="1097" y="17896"/>
                    <a:pt x="1234" y="19516"/>
                  </a:cubicBezTo>
                  <a:cubicBezTo>
                    <a:pt x="1165" y="17873"/>
                    <a:pt x="1097" y="16252"/>
                    <a:pt x="1005" y="14632"/>
                  </a:cubicBezTo>
                  <a:lnTo>
                    <a:pt x="709" y="9747"/>
                  </a:lnTo>
                  <a:lnTo>
                    <a:pt x="389" y="4885"/>
                  </a:lnTo>
                  <a:cubicBezTo>
                    <a:pt x="275" y="3265"/>
                    <a:pt x="138" y="16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53"/>
            <p:cNvSpPr/>
            <p:nvPr/>
          </p:nvSpPr>
          <p:spPr>
            <a:xfrm>
              <a:off x="6595328" y="3893022"/>
              <a:ext cx="97666" cy="278421"/>
            </a:xfrm>
            <a:custGeom>
              <a:avLst/>
              <a:gdLst/>
              <a:ahLst/>
              <a:cxnLst/>
              <a:rect l="l" t="t" r="r" b="b"/>
              <a:pathLst>
                <a:path w="5661" h="16138" extrusionOk="0">
                  <a:moveTo>
                    <a:pt x="2830" y="0"/>
                  </a:moveTo>
                  <a:lnTo>
                    <a:pt x="2830" y="0"/>
                  </a:lnTo>
                  <a:cubicBezTo>
                    <a:pt x="2830" y="1"/>
                    <a:pt x="3835" y="13741"/>
                    <a:pt x="1552" y="14038"/>
                  </a:cubicBezTo>
                  <a:cubicBezTo>
                    <a:pt x="205" y="14220"/>
                    <a:pt x="0" y="16138"/>
                    <a:pt x="0" y="16138"/>
                  </a:cubicBezTo>
                  <a:lnTo>
                    <a:pt x="2922" y="16138"/>
                  </a:lnTo>
                  <a:cubicBezTo>
                    <a:pt x="4223" y="16138"/>
                    <a:pt x="4862" y="12577"/>
                    <a:pt x="4862" y="12577"/>
                  </a:cubicBezTo>
                  <a:lnTo>
                    <a:pt x="4862" y="16138"/>
                  </a:lnTo>
                  <a:lnTo>
                    <a:pt x="5478" y="16138"/>
                  </a:lnTo>
                  <a:lnTo>
                    <a:pt x="5661" y="845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53"/>
            <p:cNvSpPr/>
            <p:nvPr/>
          </p:nvSpPr>
          <p:spPr>
            <a:xfrm>
              <a:off x="6595328" y="4062752"/>
              <a:ext cx="95700" cy="108691"/>
            </a:xfrm>
            <a:custGeom>
              <a:avLst/>
              <a:gdLst/>
              <a:ahLst/>
              <a:cxnLst/>
              <a:rect l="l" t="t" r="r" b="b"/>
              <a:pathLst>
                <a:path w="5547" h="6300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4" y="320"/>
                    <a:pt x="3789" y="1666"/>
                  </a:cubicBezTo>
                  <a:cubicBezTo>
                    <a:pt x="3536" y="3353"/>
                    <a:pt x="3205" y="4474"/>
                    <a:pt x="1412" y="4474"/>
                  </a:cubicBezTo>
                  <a:cubicBezTo>
                    <a:pt x="1264" y="4474"/>
                    <a:pt x="1105" y="4467"/>
                    <a:pt x="936" y="4451"/>
                  </a:cubicBezTo>
                  <a:cubicBezTo>
                    <a:pt x="137" y="4999"/>
                    <a:pt x="0" y="6300"/>
                    <a:pt x="0" y="6300"/>
                  </a:cubicBezTo>
                  <a:lnTo>
                    <a:pt x="2922" y="6300"/>
                  </a:lnTo>
                  <a:cubicBezTo>
                    <a:pt x="4223" y="6300"/>
                    <a:pt x="4862" y="2739"/>
                    <a:pt x="4862" y="2739"/>
                  </a:cubicBezTo>
                  <a:lnTo>
                    <a:pt x="4862" y="6300"/>
                  </a:lnTo>
                  <a:lnTo>
                    <a:pt x="5478" y="6300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53"/>
            <p:cNvSpPr/>
            <p:nvPr/>
          </p:nvSpPr>
          <p:spPr>
            <a:xfrm>
              <a:off x="6706365" y="3858362"/>
              <a:ext cx="97684" cy="278438"/>
            </a:xfrm>
            <a:custGeom>
              <a:avLst/>
              <a:gdLst/>
              <a:ahLst/>
              <a:cxnLst/>
              <a:rect l="l" t="t" r="r" b="b"/>
              <a:pathLst>
                <a:path w="5662" h="16139" extrusionOk="0">
                  <a:moveTo>
                    <a:pt x="2831" y="1"/>
                  </a:moveTo>
                  <a:cubicBezTo>
                    <a:pt x="2831" y="1"/>
                    <a:pt x="3835" y="13742"/>
                    <a:pt x="1553" y="14061"/>
                  </a:cubicBezTo>
                  <a:cubicBezTo>
                    <a:pt x="206" y="14244"/>
                    <a:pt x="1" y="16138"/>
                    <a:pt x="1" y="16138"/>
                  </a:cubicBezTo>
                  <a:lnTo>
                    <a:pt x="2922" y="16138"/>
                  </a:lnTo>
                  <a:cubicBezTo>
                    <a:pt x="4223" y="16138"/>
                    <a:pt x="4840" y="12600"/>
                    <a:pt x="4840" y="12600"/>
                  </a:cubicBezTo>
                  <a:lnTo>
                    <a:pt x="4840" y="16138"/>
                  </a:lnTo>
                  <a:lnTo>
                    <a:pt x="5479" y="16138"/>
                  </a:lnTo>
                  <a:lnTo>
                    <a:pt x="5661" y="845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53"/>
            <p:cNvSpPr/>
            <p:nvPr/>
          </p:nvSpPr>
          <p:spPr>
            <a:xfrm>
              <a:off x="6706365" y="4028489"/>
              <a:ext cx="95717" cy="108311"/>
            </a:xfrm>
            <a:custGeom>
              <a:avLst/>
              <a:gdLst/>
              <a:ahLst/>
              <a:cxnLst/>
              <a:rect l="l" t="t" r="r" b="b"/>
              <a:pathLst>
                <a:path w="5548" h="6278" extrusionOk="0">
                  <a:moveTo>
                    <a:pt x="5547" y="0"/>
                  </a:moveTo>
                  <a:lnTo>
                    <a:pt x="5547" y="0"/>
                  </a:lnTo>
                  <a:cubicBezTo>
                    <a:pt x="4999" y="46"/>
                    <a:pt x="3995" y="320"/>
                    <a:pt x="3790" y="1666"/>
                  </a:cubicBezTo>
                  <a:cubicBezTo>
                    <a:pt x="3535" y="3364"/>
                    <a:pt x="3201" y="4470"/>
                    <a:pt x="1376" y="4470"/>
                  </a:cubicBezTo>
                  <a:cubicBezTo>
                    <a:pt x="1238" y="4470"/>
                    <a:pt x="1092" y="4464"/>
                    <a:pt x="937" y="4451"/>
                  </a:cubicBezTo>
                  <a:cubicBezTo>
                    <a:pt x="138" y="4999"/>
                    <a:pt x="1" y="6277"/>
                    <a:pt x="1" y="6277"/>
                  </a:cubicBezTo>
                  <a:lnTo>
                    <a:pt x="2922" y="6277"/>
                  </a:lnTo>
                  <a:cubicBezTo>
                    <a:pt x="4223" y="6277"/>
                    <a:pt x="4840" y="2739"/>
                    <a:pt x="4840" y="2739"/>
                  </a:cubicBezTo>
                  <a:lnTo>
                    <a:pt x="4840" y="6277"/>
                  </a:lnTo>
                  <a:lnTo>
                    <a:pt x="5479" y="6277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rgbClr val="605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53"/>
            <p:cNvSpPr/>
            <p:nvPr/>
          </p:nvSpPr>
          <p:spPr>
            <a:xfrm>
              <a:off x="6830808" y="3499234"/>
              <a:ext cx="223299" cy="307957"/>
            </a:xfrm>
            <a:custGeom>
              <a:avLst/>
              <a:gdLst/>
              <a:ahLst/>
              <a:cxnLst/>
              <a:rect l="l" t="t" r="r" b="b"/>
              <a:pathLst>
                <a:path w="12943" h="17850" extrusionOk="0">
                  <a:moveTo>
                    <a:pt x="7647" y="0"/>
                  </a:moveTo>
                  <a:lnTo>
                    <a:pt x="3242" y="1347"/>
                  </a:lnTo>
                  <a:lnTo>
                    <a:pt x="3219" y="1347"/>
                  </a:lnTo>
                  <a:cubicBezTo>
                    <a:pt x="3265" y="1392"/>
                    <a:pt x="3265" y="1461"/>
                    <a:pt x="3242" y="1529"/>
                  </a:cubicBezTo>
                  <a:cubicBezTo>
                    <a:pt x="3013" y="1917"/>
                    <a:pt x="2557" y="2260"/>
                    <a:pt x="2237" y="2579"/>
                  </a:cubicBezTo>
                  <a:cubicBezTo>
                    <a:pt x="1827" y="2922"/>
                    <a:pt x="1416" y="3264"/>
                    <a:pt x="982" y="3584"/>
                  </a:cubicBezTo>
                  <a:cubicBezTo>
                    <a:pt x="948" y="3606"/>
                    <a:pt x="914" y="3618"/>
                    <a:pt x="882" y="3618"/>
                  </a:cubicBezTo>
                  <a:cubicBezTo>
                    <a:pt x="851" y="3618"/>
                    <a:pt x="822" y="3606"/>
                    <a:pt x="799" y="3584"/>
                  </a:cubicBezTo>
                  <a:lnTo>
                    <a:pt x="1" y="4314"/>
                  </a:lnTo>
                  <a:lnTo>
                    <a:pt x="2831" y="17849"/>
                  </a:lnTo>
                  <a:lnTo>
                    <a:pt x="12463" y="12805"/>
                  </a:lnTo>
                  <a:cubicBezTo>
                    <a:pt x="12463" y="12805"/>
                    <a:pt x="12942" y="2830"/>
                    <a:pt x="12098" y="1347"/>
                  </a:cubicBezTo>
                  <a:cubicBezTo>
                    <a:pt x="11756" y="708"/>
                    <a:pt x="10865" y="365"/>
                    <a:pt x="9975" y="183"/>
                  </a:cubicBezTo>
                  <a:cubicBezTo>
                    <a:pt x="9975" y="228"/>
                    <a:pt x="9930" y="274"/>
                    <a:pt x="9884" y="274"/>
                  </a:cubicBezTo>
                  <a:cubicBezTo>
                    <a:pt x="9761" y="296"/>
                    <a:pt x="9638" y="304"/>
                    <a:pt x="9516" y="304"/>
                  </a:cubicBezTo>
                  <a:cubicBezTo>
                    <a:pt x="9252" y="304"/>
                    <a:pt x="8992" y="267"/>
                    <a:pt x="8743" y="251"/>
                  </a:cubicBezTo>
                  <a:cubicBezTo>
                    <a:pt x="8636" y="251"/>
                    <a:pt x="8522" y="256"/>
                    <a:pt x="8407" y="256"/>
                  </a:cubicBezTo>
                  <a:cubicBezTo>
                    <a:pt x="8177" y="256"/>
                    <a:pt x="7944" y="236"/>
                    <a:pt x="7761" y="114"/>
                  </a:cubicBezTo>
                  <a:cubicBezTo>
                    <a:pt x="7716" y="69"/>
                    <a:pt x="7716" y="46"/>
                    <a:pt x="7693" y="0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53"/>
            <p:cNvSpPr/>
            <p:nvPr/>
          </p:nvSpPr>
          <p:spPr>
            <a:xfrm>
              <a:off x="6875699" y="3509465"/>
              <a:ext cx="178408" cy="297726"/>
            </a:xfrm>
            <a:custGeom>
              <a:avLst/>
              <a:gdLst/>
              <a:ahLst/>
              <a:cxnLst/>
              <a:rect l="l" t="t" r="r" b="b"/>
              <a:pathLst>
                <a:path w="10341" h="17257" extrusionOk="0">
                  <a:moveTo>
                    <a:pt x="8629" y="1"/>
                  </a:moveTo>
                  <a:lnTo>
                    <a:pt x="8629" y="1"/>
                  </a:lnTo>
                  <a:cubicBezTo>
                    <a:pt x="9427" y="1598"/>
                    <a:pt x="8971" y="11413"/>
                    <a:pt x="8971" y="11413"/>
                  </a:cubicBezTo>
                  <a:lnTo>
                    <a:pt x="1" y="16115"/>
                  </a:lnTo>
                  <a:lnTo>
                    <a:pt x="229" y="17256"/>
                  </a:lnTo>
                  <a:lnTo>
                    <a:pt x="9861" y="12212"/>
                  </a:lnTo>
                  <a:cubicBezTo>
                    <a:pt x="9861" y="12212"/>
                    <a:pt x="10340" y="2237"/>
                    <a:pt x="9496" y="754"/>
                  </a:cubicBezTo>
                  <a:cubicBezTo>
                    <a:pt x="9336" y="434"/>
                    <a:pt x="9017" y="183"/>
                    <a:pt x="8629" y="1"/>
                  </a:cubicBezTo>
                  <a:close/>
                </a:path>
              </a:pathLst>
            </a:custGeom>
            <a:solidFill>
              <a:srgbClr val="27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53"/>
            <p:cNvSpPr/>
            <p:nvPr/>
          </p:nvSpPr>
          <p:spPr>
            <a:xfrm>
              <a:off x="6848526" y="3499234"/>
              <a:ext cx="154393" cy="159103"/>
            </a:xfrm>
            <a:custGeom>
              <a:avLst/>
              <a:gdLst/>
              <a:ahLst/>
              <a:cxnLst/>
              <a:rect l="l" t="t" r="r" b="b"/>
              <a:pathLst>
                <a:path w="8949" h="9222" extrusionOk="0">
                  <a:moveTo>
                    <a:pt x="6620" y="0"/>
                  </a:moveTo>
                  <a:lnTo>
                    <a:pt x="2215" y="1347"/>
                  </a:lnTo>
                  <a:lnTo>
                    <a:pt x="1" y="3424"/>
                  </a:lnTo>
                  <a:lnTo>
                    <a:pt x="1" y="9221"/>
                  </a:lnTo>
                  <a:cubicBezTo>
                    <a:pt x="6643" y="7053"/>
                    <a:pt x="8948" y="183"/>
                    <a:pt x="8948" y="183"/>
                  </a:cubicBezTo>
                  <a:lnTo>
                    <a:pt x="6620" y="0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53"/>
            <p:cNvSpPr/>
            <p:nvPr/>
          </p:nvSpPr>
          <p:spPr>
            <a:xfrm>
              <a:off x="6580750" y="3615395"/>
              <a:ext cx="63420" cy="56329"/>
            </a:xfrm>
            <a:custGeom>
              <a:avLst/>
              <a:gdLst/>
              <a:ahLst/>
              <a:cxnLst/>
              <a:rect l="l" t="t" r="r" b="b"/>
              <a:pathLst>
                <a:path w="3676" h="3265" extrusionOk="0">
                  <a:moveTo>
                    <a:pt x="548" y="1"/>
                  </a:moveTo>
                  <a:cubicBezTo>
                    <a:pt x="548" y="1"/>
                    <a:pt x="525" y="297"/>
                    <a:pt x="1073" y="480"/>
                  </a:cubicBezTo>
                  <a:cubicBezTo>
                    <a:pt x="1644" y="662"/>
                    <a:pt x="2169" y="754"/>
                    <a:pt x="2169" y="754"/>
                  </a:cubicBezTo>
                  <a:lnTo>
                    <a:pt x="2443" y="1256"/>
                  </a:lnTo>
                  <a:lnTo>
                    <a:pt x="2009" y="891"/>
                  </a:lnTo>
                  <a:lnTo>
                    <a:pt x="366" y="526"/>
                  </a:lnTo>
                  <a:lnTo>
                    <a:pt x="366" y="526"/>
                  </a:lnTo>
                  <a:cubicBezTo>
                    <a:pt x="366" y="526"/>
                    <a:pt x="274" y="777"/>
                    <a:pt x="868" y="1005"/>
                  </a:cubicBezTo>
                  <a:cubicBezTo>
                    <a:pt x="1438" y="1233"/>
                    <a:pt x="1781" y="1347"/>
                    <a:pt x="1781" y="1347"/>
                  </a:cubicBezTo>
                  <a:lnTo>
                    <a:pt x="2215" y="1804"/>
                  </a:lnTo>
                  <a:lnTo>
                    <a:pt x="1667" y="1530"/>
                  </a:lnTo>
                  <a:lnTo>
                    <a:pt x="23" y="1279"/>
                  </a:lnTo>
                  <a:lnTo>
                    <a:pt x="23" y="1279"/>
                  </a:lnTo>
                  <a:cubicBezTo>
                    <a:pt x="23" y="1279"/>
                    <a:pt x="1" y="1484"/>
                    <a:pt x="320" y="1644"/>
                  </a:cubicBezTo>
                  <a:lnTo>
                    <a:pt x="1370" y="1895"/>
                  </a:lnTo>
                  <a:lnTo>
                    <a:pt x="2169" y="2420"/>
                  </a:lnTo>
                  <a:lnTo>
                    <a:pt x="1279" y="2123"/>
                  </a:lnTo>
                  <a:lnTo>
                    <a:pt x="160" y="2123"/>
                  </a:lnTo>
                  <a:cubicBezTo>
                    <a:pt x="160" y="2123"/>
                    <a:pt x="92" y="2215"/>
                    <a:pt x="366" y="2329"/>
                  </a:cubicBezTo>
                  <a:cubicBezTo>
                    <a:pt x="617" y="2420"/>
                    <a:pt x="1165" y="2420"/>
                    <a:pt x="1165" y="2420"/>
                  </a:cubicBezTo>
                  <a:lnTo>
                    <a:pt x="3150" y="3265"/>
                  </a:lnTo>
                  <a:lnTo>
                    <a:pt x="3675" y="1804"/>
                  </a:lnTo>
                  <a:lnTo>
                    <a:pt x="2397" y="36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53"/>
            <p:cNvSpPr/>
            <p:nvPr/>
          </p:nvSpPr>
          <p:spPr>
            <a:xfrm>
              <a:off x="6635095" y="3554718"/>
              <a:ext cx="250075" cy="194194"/>
            </a:xfrm>
            <a:custGeom>
              <a:avLst/>
              <a:gdLst/>
              <a:ahLst/>
              <a:cxnLst/>
              <a:rect l="l" t="t" r="r" b="b"/>
              <a:pathLst>
                <a:path w="14495" h="11256" extrusionOk="0">
                  <a:moveTo>
                    <a:pt x="12925" y="0"/>
                  </a:moveTo>
                  <a:cubicBezTo>
                    <a:pt x="12155" y="0"/>
                    <a:pt x="11345" y="1098"/>
                    <a:pt x="11345" y="1098"/>
                  </a:cubicBezTo>
                  <a:lnTo>
                    <a:pt x="7966" y="7946"/>
                  </a:lnTo>
                  <a:lnTo>
                    <a:pt x="525" y="5321"/>
                  </a:lnTo>
                  <a:cubicBezTo>
                    <a:pt x="525" y="5321"/>
                    <a:pt x="137" y="5709"/>
                    <a:pt x="0" y="6782"/>
                  </a:cubicBezTo>
                  <a:lnTo>
                    <a:pt x="9085" y="11255"/>
                  </a:lnTo>
                  <a:lnTo>
                    <a:pt x="13011" y="4499"/>
                  </a:lnTo>
                  <a:cubicBezTo>
                    <a:pt x="13011" y="4499"/>
                    <a:pt x="14494" y="1646"/>
                    <a:pt x="13627" y="413"/>
                  </a:cubicBezTo>
                  <a:cubicBezTo>
                    <a:pt x="13416" y="113"/>
                    <a:pt x="13173" y="0"/>
                    <a:pt x="12925" y="0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53"/>
            <p:cNvSpPr/>
            <p:nvPr/>
          </p:nvSpPr>
          <p:spPr>
            <a:xfrm>
              <a:off x="6821353" y="3554356"/>
              <a:ext cx="54363" cy="131947"/>
            </a:xfrm>
            <a:custGeom>
              <a:avLst/>
              <a:gdLst/>
              <a:ahLst/>
              <a:cxnLst/>
              <a:rect l="l" t="t" r="r" b="b"/>
              <a:pathLst>
                <a:path w="3151" h="7648" extrusionOk="0">
                  <a:moveTo>
                    <a:pt x="2169" y="1"/>
                  </a:moveTo>
                  <a:cubicBezTo>
                    <a:pt x="1918" y="1"/>
                    <a:pt x="1713" y="92"/>
                    <a:pt x="1507" y="206"/>
                  </a:cubicBezTo>
                  <a:cubicBezTo>
                    <a:pt x="1119" y="434"/>
                    <a:pt x="800" y="754"/>
                    <a:pt x="526" y="1119"/>
                  </a:cubicBezTo>
                  <a:lnTo>
                    <a:pt x="1" y="2215"/>
                  </a:lnTo>
                  <a:lnTo>
                    <a:pt x="549" y="1142"/>
                  </a:lnTo>
                  <a:cubicBezTo>
                    <a:pt x="845" y="800"/>
                    <a:pt x="1165" y="480"/>
                    <a:pt x="1530" y="252"/>
                  </a:cubicBezTo>
                  <a:cubicBezTo>
                    <a:pt x="1714" y="149"/>
                    <a:pt x="1898" y="66"/>
                    <a:pt x="2082" y="66"/>
                  </a:cubicBezTo>
                  <a:cubicBezTo>
                    <a:pt x="2103" y="66"/>
                    <a:pt x="2125" y="67"/>
                    <a:pt x="2146" y="69"/>
                  </a:cubicBezTo>
                  <a:cubicBezTo>
                    <a:pt x="2260" y="69"/>
                    <a:pt x="2375" y="92"/>
                    <a:pt x="2466" y="138"/>
                  </a:cubicBezTo>
                  <a:cubicBezTo>
                    <a:pt x="2557" y="206"/>
                    <a:pt x="2648" y="252"/>
                    <a:pt x="2717" y="343"/>
                  </a:cubicBezTo>
                  <a:cubicBezTo>
                    <a:pt x="3014" y="685"/>
                    <a:pt x="3082" y="1142"/>
                    <a:pt x="3059" y="1598"/>
                  </a:cubicBezTo>
                  <a:cubicBezTo>
                    <a:pt x="3037" y="2032"/>
                    <a:pt x="2945" y="2466"/>
                    <a:pt x="2831" y="2899"/>
                  </a:cubicBezTo>
                  <a:cubicBezTo>
                    <a:pt x="2694" y="3333"/>
                    <a:pt x="2534" y="3744"/>
                    <a:pt x="2352" y="4155"/>
                  </a:cubicBezTo>
                  <a:cubicBezTo>
                    <a:pt x="2169" y="4566"/>
                    <a:pt x="1918" y="4931"/>
                    <a:pt x="1713" y="5319"/>
                  </a:cubicBezTo>
                  <a:lnTo>
                    <a:pt x="389" y="7647"/>
                  </a:lnTo>
                  <a:lnTo>
                    <a:pt x="1758" y="5342"/>
                  </a:lnTo>
                  <a:cubicBezTo>
                    <a:pt x="1964" y="4954"/>
                    <a:pt x="2238" y="4588"/>
                    <a:pt x="2397" y="4178"/>
                  </a:cubicBezTo>
                  <a:cubicBezTo>
                    <a:pt x="2603" y="3767"/>
                    <a:pt x="2763" y="3356"/>
                    <a:pt x="2900" y="2922"/>
                  </a:cubicBezTo>
                  <a:cubicBezTo>
                    <a:pt x="3014" y="2489"/>
                    <a:pt x="3128" y="2032"/>
                    <a:pt x="3128" y="1598"/>
                  </a:cubicBezTo>
                  <a:cubicBezTo>
                    <a:pt x="3151" y="1142"/>
                    <a:pt x="3059" y="663"/>
                    <a:pt x="2763" y="320"/>
                  </a:cubicBezTo>
                  <a:cubicBezTo>
                    <a:pt x="2694" y="229"/>
                    <a:pt x="2580" y="160"/>
                    <a:pt x="2489" y="92"/>
                  </a:cubicBezTo>
                  <a:cubicBezTo>
                    <a:pt x="2397" y="46"/>
                    <a:pt x="2283" y="1"/>
                    <a:pt x="2169" y="1"/>
                  </a:cubicBezTo>
                  <a:close/>
                </a:path>
              </a:pathLst>
            </a:custGeom>
            <a:solidFill>
              <a:srgbClr val="D1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53"/>
            <p:cNvSpPr/>
            <p:nvPr/>
          </p:nvSpPr>
          <p:spPr>
            <a:xfrm>
              <a:off x="6816247" y="3229077"/>
              <a:ext cx="213448" cy="304489"/>
            </a:xfrm>
            <a:custGeom>
              <a:avLst/>
              <a:gdLst/>
              <a:ahLst/>
              <a:cxnLst/>
              <a:rect l="l" t="t" r="r" b="b"/>
              <a:pathLst>
                <a:path w="12372" h="17649" extrusionOk="0">
                  <a:moveTo>
                    <a:pt x="6163" y="1"/>
                  </a:moveTo>
                  <a:cubicBezTo>
                    <a:pt x="4063" y="1"/>
                    <a:pt x="2283" y="1234"/>
                    <a:pt x="1484" y="3037"/>
                  </a:cubicBezTo>
                  <a:cubicBezTo>
                    <a:pt x="1370" y="3311"/>
                    <a:pt x="1278" y="3585"/>
                    <a:pt x="1210" y="3858"/>
                  </a:cubicBezTo>
                  <a:cubicBezTo>
                    <a:pt x="1187" y="3927"/>
                    <a:pt x="1164" y="3995"/>
                    <a:pt x="1141" y="4064"/>
                  </a:cubicBezTo>
                  <a:cubicBezTo>
                    <a:pt x="1141" y="4064"/>
                    <a:pt x="1141" y="4064"/>
                    <a:pt x="1141" y="4087"/>
                  </a:cubicBezTo>
                  <a:cubicBezTo>
                    <a:pt x="0" y="8538"/>
                    <a:pt x="2442" y="13582"/>
                    <a:pt x="2442" y="13582"/>
                  </a:cubicBezTo>
                  <a:cubicBezTo>
                    <a:pt x="3013" y="13559"/>
                    <a:pt x="3561" y="13468"/>
                    <a:pt x="4086" y="13354"/>
                  </a:cubicBezTo>
                  <a:lnTo>
                    <a:pt x="4086" y="17006"/>
                  </a:lnTo>
                  <a:cubicBezTo>
                    <a:pt x="4086" y="17006"/>
                    <a:pt x="5081" y="17649"/>
                    <a:pt x="6163" y="17649"/>
                  </a:cubicBezTo>
                  <a:cubicBezTo>
                    <a:pt x="7047" y="17649"/>
                    <a:pt x="7988" y="17219"/>
                    <a:pt x="8491" y="15659"/>
                  </a:cubicBezTo>
                  <a:lnTo>
                    <a:pt x="8491" y="10866"/>
                  </a:lnTo>
                  <a:cubicBezTo>
                    <a:pt x="10751" y="10158"/>
                    <a:pt x="12371" y="8035"/>
                    <a:pt x="12371" y="5547"/>
                  </a:cubicBezTo>
                  <a:cubicBezTo>
                    <a:pt x="12371" y="2489"/>
                    <a:pt x="9883" y="1"/>
                    <a:pt x="6802" y="1"/>
                  </a:cubicBezTo>
                  <a:close/>
                </a:path>
              </a:pathLst>
            </a:custGeom>
            <a:solidFill>
              <a:srgbClr val="F7D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53"/>
            <p:cNvSpPr/>
            <p:nvPr/>
          </p:nvSpPr>
          <p:spPr>
            <a:xfrm>
              <a:off x="6886723" y="3428343"/>
              <a:ext cx="77999" cy="58296"/>
            </a:xfrm>
            <a:custGeom>
              <a:avLst/>
              <a:gdLst/>
              <a:ahLst/>
              <a:cxnLst/>
              <a:rect l="l" t="t" r="r" b="b"/>
              <a:pathLst>
                <a:path w="4521" h="3379" extrusionOk="0">
                  <a:moveTo>
                    <a:pt x="4520" y="1"/>
                  </a:moveTo>
                  <a:lnTo>
                    <a:pt x="4520" y="1"/>
                  </a:lnTo>
                  <a:cubicBezTo>
                    <a:pt x="3379" y="1575"/>
                    <a:pt x="1" y="1804"/>
                    <a:pt x="1" y="1804"/>
                  </a:cubicBezTo>
                  <a:lnTo>
                    <a:pt x="1" y="3379"/>
                  </a:lnTo>
                  <a:cubicBezTo>
                    <a:pt x="2854" y="3333"/>
                    <a:pt x="4360" y="1918"/>
                    <a:pt x="4360" y="1918"/>
                  </a:cubicBezTo>
                  <a:lnTo>
                    <a:pt x="4520" y="1"/>
                  </a:lnTo>
                  <a:close/>
                </a:path>
              </a:pathLst>
            </a:custGeom>
            <a:solidFill>
              <a:srgbClr val="ED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53"/>
            <p:cNvSpPr/>
            <p:nvPr/>
          </p:nvSpPr>
          <p:spPr>
            <a:xfrm>
              <a:off x="6841832" y="3222970"/>
              <a:ext cx="229993" cy="247142"/>
            </a:xfrm>
            <a:custGeom>
              <a:avLst/>
              <a:gdLst/>
              <a:ahLst/>
              <a:cxnLst/>
              <a:rect l="l" t="t" r="r" b="b"/>
              <a:pathLst>
                <a:path w="13331" h="14325" extrusionOk="0">
                  <a:moveTo>
                    <a:pt x="5286" y="1"/>
                  </a:moveTo>
                  <a:cubicBezTo>
                    <a:pt x="2752" y="1"/>
                    <a:pt x="344" y="1492"/>
                    <a:pt x="1" y="3391"/>
                  </a:cubicBezTo>
                  <a:cubicBezTo>
                    <a:pt x="1" y="3391"/>
                    <a:pt x="297" y="7705"/>
                    <a:pt x="2146" y="8914"/>
                  </a:cubicBezTo>
                  <a:cubicBezTo>
                    <a:pt x="2146" y="8914"/>
                    <a:pt x="2615" y="7688"/>
                    <a:pt x="3441" y="7688"/>
                  </a:cubicBezTo>
                  <a:cubicBezTo>
                    <a:pt x="3544" y="7688"/>
                    <a:pt x="3653" y="7707"/>
                    <a:pt x="3767" y="7750"/>
                  </a:cubicBezTo>
                  <a:cubicBezTo>
                    <a:pt x="4784" y="8157"/>
                    <a:pt x="3786" y="10490"/>
                    <a:pt x="2636" y="10490"/>
                  </a:cubicBezTo>
                  <a:cubicBezTo>
                    <a:pt x="2625" y="10490"/>
                    <a:pt x="2614" y="10490"/>
                    <a:pt x="2603" y="10489"/>
                  </a:cubicBezTo>
                  <a:lnTo>
                    <a:pt x="2603" y="10489"/>
                  </a:lnTo>
                  <a:cubicBezTo>
                    <a:pt x="2603" y="10489"/>
                    <a:pt x="3607" y="14278"/>
                    <a:pt x="6962" y="14324"/>
                  </a:cubicBezTo>
                  <a:cubicBezTo>
                    <a:pt x="6962" y="14324"/>
                    <a:pt x="13331" y="10307"/>
                    <a:pt x="10888" y="4030"/>
                  </a:cubicBezTo>
                  <a:cubicBezTo>
                    <a:pt x="9757" y="1111"/>
                    <a:pt x="7474" y="1"/>
                    <a:pt x="5286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53"/>
            <p:cNvSpPr/>
            <p:nvPr/>
          </p:nvSpPr>
          <p:spPr>
            <a:xfrm>
              <a:off x="6667772" y="3757073"/>
              <a:ext cx="246538" cy="178098"/>
            </a:xfrm>
            <a:custGeom>
              <a:avLst/>
              <a:gdLst/>
              <a:ahLst/>
              <a:cxnLst/>
              <a:rect l="l" t="t" r="r" b="b"/>
              <a:pathLst>
                <a:path w="14290" h="10323" extrusionOk="0">
                  <a:moveTo>
                    <a:pt x="7302" y="1"/>
                  </a:moveTo>
                  <a:cubicBezTo>
                    <a:pt x="3214" y="1"/>
                    <a:pt x="1" y="5963"/>
                    <a:pt x="1" y="5963"/>
                  </a:cubicBezTo>
                  <a:lnTo>
                    <a:pt x="8811" y="10323"/>
                  </a:lnTo>
                  <a:lnTo>
                    <a:pt x="14290" y="2904"/>
                  </a:lnTo>
                  <a:cubicBezTo>
                    <a:pt x="14290" y="2904"/>
                    <a:pt x="12532" y="919"/>
                    <a:pt x="8081" y="74"/>
                  </a:cubicBezTo>
                  <a:cubicBezTo>
                    <a:pt x="7818" y="24"/>
                    <a:pt x="7559" y="1"/>
                    <a:pt x="7302" y="1"/>
                  </a:cubicBezTo>
                  <a:close/>
                </a:path>
              </a:pathLst>
            </a:custGeom>
            <a:solidFill>
              <a:srgbClr val="38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53"/>
            <p:cNvSpPr/>
            <p:nvPr/>
          </p:nvSpPr>
          <p:spPr>
            <a:xfrm>
              <a:off x="6982423" y="3205062"/>
              <a:ext cx="113815" cy="114212"/>
            </a:xfrm>
            <a:custGeom>
              <a:avLst/>
              <a:gdLst/>
              <a:ahLst/>
              <a:cxnLst/>
              <a:rect l="l" t="t" r="r" b="b"/>
              <a:pathLst>
                <a:path w="6597" h="6620" extrusionOk="0">
                  <a:moveTo>
                    <a:pt x="3310" y="1"/>
                  </a:moveTo>
                  <a:cubicBezTo>
                    <a:pt x="1461" y="1"/>
                    <a:pt x="0" y="1484"/>
                    <a:pt x="0" y="3310"/>
                  </a:cubicBezTo>
                  <a:cubicBezTo>
                    <a:pt x="0" y="5136"/>
                    <a:pt x="1461" y="6620"/>
                    <a:pt x="3310" y="6620"/>
                  </a:cubicBezTo>
                  <a:cubicBezTo>
                    <a:pt x="5136" y="6620"/>
                    <a:pt x="6597" y="5136"/>
                    <a:pt x="6597" y="3310"/>
                  </a:cubicBezTo>
                  <a:cubicBezTo>
                    <a:pt x="6597" y="1484"/>
                    <a:pt x="5136" y="1"/>
                    <a:pt x="3310" y="1"/>
                  </a:cubicBezTo>
                  <a:close/>
                </a:path>
              </a:pathLst>
            </a:custGeom>
            <a:solidFill>
              <a:srgbClr val="A6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53"/>
            <p:cNvSpPr/>
            <p:nvPr/>
          </p:nvSpPr>
          <p:spPr>
            <a:xfrm>
              <a:off x="6617377" y="4015101"/>
              <a:ext cx="532429" cy="168557"/>
            </a:xfrm>
            <a:custGeom>
              <a:avLst/>
              <a:gdLst/>
              <a:ahLst/>
              <a:cxnLst/>
              <a:rect l="l" t="t" r="r" b="b"/>
              <a:pathLst>
                <a:path w="30861" h="9770" extrusionOk="0">
                  <a:moveTo>
                    <a:pt x="15761" y="0"/>
                  </a:moveTo>
                  <a:cubicBezTo>
                    <a:pt x="15670" y="0"/>
                    <a:pt x="15579" y="23"/>
                    <a:pt x="15499" y="69"/>
                  </a:cubicBezTo>
                  <a:lnTo>
                    <a:pt x="320" y="8811"/>
                  </a:lnTo>
                  <a:cubicBezTo>
                    <a:pt x="69" y="8948"/>
                    <a:pt x="0" y="9267"/>
                    <a:pt x="137" y="9495"/>
                  </a:cubicBezTo>
                  <a:cubicBezTo>
                    <a:pt x="228" y="9678"/>
                    <a:pt x="388" y="9769"/>
                    <a:pt x="571" y="9769"/>
                  </a:cubicBezTo>
                  <a:cubicBezTo>
                    <a:pt x="662" y="9769"/>
                    <a:pt x="753" y="9747"/>
                    <a:pt x="822" y="9701"/>
                  </a:cubicBezTo>
                  <a:lnTo>
                    <a:pt x="15773" y="1119"/>
                  </a:lnTo>
                  <a:lnTo>
                    <a:pt x="30016" y="9199"/>
                  </a:lnTo>
                  <a:cubicBezTo>
                    <a:pt x="30101" y="9245"/>
                    <a:pt x="30194" y="9268"/>
                    <a:pt x="30285" y="9268"/>
                  </a:cubicBezTo>
                  <a:cubicBezTo>
                    <a:pt x="30463" y="9268"/>
                    <a:pt x="30633" y="9182"/>
                    <a:pt x="30723" y="9016"/>
                  </a:cubicBezTo>
                  <a:cubicBezTo>
                    <a:pt x="30860" y="8765"/>
                    <a:pt x="30769" y="8446"/>
                    <a:pt x="30518" y="8309"/>
                  </a:cubicBezTo>
                  <a:lnTo>
                    <a:pt x="16024" y="69"/>
                  </a:lnTo>
                  <a:cubicBezTo>
                    <a:pt x="15944" y="23"/>
                    <a:pt x="15852" y="0"/>
                    <a:pt x="15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53"/>
            <p:cNvSpPr/>
            <p:nvPr/>
          </p:nvSpPr>
          <p:spPr>
            <a:xfrm>
              <a:off x="7073378" y="4120238"/>
              <a:ext cx="76429" cy="54777"/>
            </a:xfrm>
            <a:custGeom>
              <a:avLst/>
              <a:gdLst/>
              <a:ahLst/>
              <a:cxnLst/>
              <a:rect l="l" t="t" r="r" b="b"/>
              <a:pathLst>
                <a:path w="4430" h="3175" extrusionOk="0">
                  <a:moveTo>
                    <a:pt x="206" y="1"/>
                  </a:moveTo>
                  <a:cubicBezTo>
                    <a:pt x="138" y="366"/>
                    <a:pt x="69" y="731"/>
                    <a:pt x="1" y="1073"/>
                  </a:cubicBezTo>
                  <a:lnTo>
                    <a:pt x="3585" y="3105"/>
                  </a:lnTo>
                  <a:cubicBezTo>
                    <a:pt x="3670" y="3151"/>
                    <a:pt x="3763" y="3174"/>
                    <a:pt x="3854" y="3174"/>
                  </a:cubicBezTo>
                  <a:cubicBezTo>
                    <a:pt x="4032" y="3174"/>
                    <a:pt x="4202" y="3088"/>
                    <a:pt x="4292" y="2922"/>
                  </a:cubicBezTo>
                  <a:cubicBezTo>
                    <a:pt x="4429" y="2671"/>
                    <a:pt x="4338" y="2352"/>
                    <a:pt x="4087" y="2215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53"/>
            <p:cNvSpPr/>
            <p:nvPr/>
          </p:nvSpPr>
          <p:spPr>
            <a:xfrm>
              <a:off x="6617377" y="4133626"/>
              <a:ext cx="65387" cy="50032"/>
            </a:xfrm>
            <a:custGeom>
              <a:avLst/>
              <a:gdLst/>
              <a:ahLst/>
              <a:cxnLst/>
              <a:rect l="l" t="t" r="r" b="b"/>
              <a:pathLst>
                <a:path w="3790" h="2900" extrusionOk="0">
                  <a:moveTo>
                    <a:pt x="3675" y="1"/>
                  </a:moveTo>
                  <a:lnTo>
                    <a:pt x="320" y="1941"/>
                  </a:lnTo>
                  <a:cubicBezTo>
                    <a:pt x="69" y="2078"/>
                    <a:pt x="0" y="2397"/>
                    <a:pt x="137" y="2625"/>
                  </a:cubicBezTo>
                  <a:cubicBezTo>
                    <a:pt x="228" y="2808"/>
                    <a:pt x="388" y="2899"/>
                    <a:pt x="571" y="2899"/>
                  </a:cubicBezTo>
                  <a:cubicBezTo>
                    <a:pt x="662" y="2899"/>
                    <a:pt x="753" y="2877"/>
                    <a:pt x="822" y="2831"/>
                  </a:cubicBezTo>
                  <a:lnTo>
                    <a:pt x="3789" y="1119"/>
                  </a:lnTo>
                  <a:cubicBezTo>
                    <a:pt x="3744" y="754"/>
                    <a:pt x="3698" y="389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53"/>
            <p:cNvSpPr/>
            <p:nvPr/>
          </p:nvSpPr>
          <p:spPr>
            <a:xfrm>
              <a:off x="6616980" y="3876477"/>
              <a:ext cx="531636" cy="449341"/>
            </a:xfrm>
            <a:custGeom>
              <a:avLst/>
              <a:gdLst/>
              <a:ahLst/>
              <a:cxnLst/>
              <a:rect l="l" t="t" r="r" b="b"/>
              <a:pathLst>
                <a:path w="30815" h="26045" extrusionOk="0">
                  <a:moveTo>
                    <a:pt x="30290" y="1"/>
                  </a:moveTo>
                  <a:cubicBezTo>
                    <a:pt x="30016" y="1"/>
                    <a:pt x="29787" y="229"/>
                    <a:pt x="29787" y="503"/>
                  </a:cubicBezTo>
                  <a:lnTo>
                    <a:pt x="29787" y="16481"/>
                  </a:lnTo>
                  <a:lnTo>
                    <a:pt x="14609" y="24652"/>
                  </a:lnTo>
                  <a:lnTo>
                    <a:pt x="14723" y="9382"/>
                  </a:lnTo>
                  <a:cubicBezTo>
                    <a:pt x="14723" y="9108"/>
                    <a:pt x="14494" y="8857"/>
                    <a:pt x="14221" y="8857"/>
                  </a:cubicBezTo>
                  <a:cubicBezTo>
                    <a:pt x="13924" y="8857"/>
                    <a:pt x="13696" y="9085"/>
                    <a:pt x="13696" y="9382"/>
                  </a:cubicBezTo>
                  <a:lnTo>
                    <a:pt x="13581" y="24606"/>
                  </a:lnTo>
                  <a:lnTo>
                    <a:pt x="1119" y="16983"/>
                  </a:lnTo>
                  <a:lnTo>
                    <a:pt x="1028" y="1370"/>
                  </a:lnTo>
                  <a:cubicBezTo>
                    <a:pt x="1028" y="1096"/>
                    <a:pt x="799" y="868"/>
                    <a:pt x="525" y="868"/>
                  </a:cubicBezTo>
                  <a:cubicBezTo>
                    <a:pt x="229" y="868"/>
                    <a:pt x="0" y="1096"/>
                    <a:pt x="0" y="1370"/>
                  </a:cubicBezTo>
                  <a:lnTo>
                    <a:pt x="92" y="17279"/>
                  </a:lnTo>
                  <a:cubicBezTo>
                    <a:pt x="92" y="17462"/>
                    <a:pt x="183" y="17622"/>
                    <a:pt x="343" y="17713"/>
                  </a:cubicBezTo>
                  <a:lnTo>
                    <a:pt x="13833" y="25953"/>
                  </a:lnTo>
                  <a:cubicBezTo>
                    <a:pt x="13833" y="25953"/>
                    <a:pt x="13833" y="25976"/>
                    <a:pt x="13833" y="25976"/>
                  </a:cubicBezTo>
                  <a:cubicBezTo>
                    <a:pt x="13855" y="25976"/>
                    <a:pt x="13878" y="25999"/>
                    <a:pt x="13924" y="25999"/>
                  </a:cubicBezTo>
                  <a:cubicBezTo>
                    <a:pt x="13924" y="25999"/>
                    <a:pt x="13947" y="26021"/>
                    <a:pt x="13947" y="26021"/>
                  </a:cubicBezTo>
                  <a:cubicBezTo>
                    <a:pt x="13992" y="26021"/>
                    <a:pt x="14038" y="26044"/>
                    <a:pt x="14061" y="26044"/>
                  </a:cubicBezTo>
                  <a:lnTo>
                    <a:pt x="14084" y="26044"/>
                  </a:lnTo>
                  <a:cubicBezTo>
                    <a:pt x="14129" y="26044"/>
                    <a:pt x="14175" y="26044"/>
                    <a:pt x="14221" y="26021"/>
                  </a:cubicBezTo>
                  <a:cubicBezTo>
                    <a:pt x="14243" y="26021"/>
                    <a:pt x="14266" y="25999"/>
                    <a:pt x="14266" y="25999"/>
                  </a:cubicBezTo>
                  <a:cubicBezTo>
                    <a:pt x="14289" y="25999"/>
                    <a:pt x="14312" y="25999"/>
                    <a:pt x="14335" y="25976"/>
                  </a:cubicBezTo>
                  <a:lnTo>
                    <a:pt x="30541" y="17234"/>
                  </a:lnTo>
                  <a:cubicBezTo>
                    <a:pt x="30700" y="17165"/>
                    <a:pt x="30815" y="16983"/>
                    <a:pt x="30815" y="16800"/>
                  </a:cubicBezTo>
                  <a:lnTo>
                    <a:pt x="30815" y="503"/>
                  </a:lnTo>
                  <a:cubicBezTo>
                    <a:pt x="30815" y="229"/>
                    <a:pt x="30586" y="1"/>
                    <a:pt x="30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53"/>
            <p:cNvSpPr/>
            <p:nvPr/>
          </p:nvSpPr>
          <p:spPr>
            <a:xfrm>
              <a:off x="6852856" y="4029265"/>
              <a:ext cx="18132" cy="71701"/>
            </a:xfrm>
            <a:custGeom>
              <a:avLst/>
              <a:gdLst/>
              <a:ahLst/>
              <a:cxnLst/>
              <a:rect l="l" t="t" r="r" b="b"/>
              <a:pathLst>
                <a:path w="1051" h="4156" extrusionOk="0">
                  <a:moveTo>
                    <a:pt x="549" y="1"/>
                  </a:moveTo>
                  <a:cubicBezTo>
                    <a:pt x="252" y="1"/>
                    <a:pt x="24" y="229"/>
                    <a:pt x="24" y="526"/>
                  </a:cubicBezTo>
                  <a:lnTo>
                    <a:pt x="1" y="3790"/>
                  </a:lnTo>
                  <a:lnTo>
                    <a:pt x="640" y="4155"/>
                  </a:lnTo>
                  <a:lnTo>
                    <a:pt x="1028" y="3904"/>
                  </a:lnTo>
                  <a:lnTo>
                    <a:pt x="1051" y="526"/>
                  </a:lnTo>
                  <a:cubicBezTo>
                    <a:pt x="1051" y="252"/>
                    <a:pt x="822" y="1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53"/>
            <p:cNvSpPr/>
            <p:nvPr/>
          </p:nvSpPr>
          <p:spPr>
            <a:xfrm>
              <a:off x="6616980" y="3891452"/>
              <a:ext cx="18132" cy="76411"/>
            </a:xfrm>
            <a:custGeom>
              <a:avLst/>
              <a:gdLst/>
              <a:ahLst/>
              <a:cxnLst/>
              <a:rect l="l" t="t" r="r" b="b"/>
              <a:pathLst>
                <a:path w="1051" h="4429" extrusionOk="0">
                  <a:moveTo>
                    <a:pt x="525" y="0"/>
                  </a:moveTo>
                  <a:cubicBezTo>
                    <a:pt x="229" y="0"/>
                    <a:pt x="0" y="228"/>
                    <a:pt x="0" y="502"/>
                  </a:cubicBezTo>
                  <a:lnTo>
                    <a:pt x="23" y="3835"/>
                  </a:lnTo>
                  <a:lnTo>
                    <a:pt x="1050" y="4428"/>
                  </a:lnTo>
                  <a:lnTo>
                    <a:pt x="1028" y="502"/>
                  </a:lnTo>
                  <a:cubicBezTo>
                    <a:pt x="1028" y="228"/>
                    <a:pt x="799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53"/>
            <p:cNvSpPr/>
            <p:nvPr/>
          </p:nvSpPr>
          <p:spPr>
            <a:xfrm>
              <a:off x="7130880" y="3876477"/>
              <a:ext cx="17736" cy="58693"/>
            </a:xfrm>
            <a:custGeom>
              <a:avLst/>
              <a:gdLst/>
              <a:ahLst/>
              <a:cxnLst/>
              <a:rect l="l" t="t" r="r" b="b"/>
              <a:pathLst>
                <a:path w="1028" h="3402" extrusionOk="0">
                  <a:moveTo>
                    <a:pt x="503" y="1"/>
                  </a:moveTo>
                  <a:cubicBezTo>
                    <a:pt x="229" y="1"/>
                    <a:pt x="0" y="229"/>
                    <a:pt x="0" y="503"/>
                  </a:cubicBezTo>
                  <a:lnTo>
                    <a:pt x="0" y="3402"/>
                  </a:lnTo>
                  <a:lnTo>
                    <a:pt x="1028" y="2763"/>
                  </a:lnTo>
                  <a:lnTo>
                    <a:pt x="1028" y="503"/>
                  </a:lnTo>
                  <a:cubicBezTo>
                    <a:pt x="1028" y="229"/>
                    <a:pt x="799" y="1"/>
                    <a:pt x="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53"/>
            <p:cNvSpPr/>
            <p:nvPr/>
          </p:nvSpPr>
          <p:spPr>
            <a:xfrm>
              <a:off x="6606353" y="3535464"/>
              <a:ext cx="600939" cy="527305"/>
            </a:xfrm>
            <a:custGeom>
              <a:avLst/>
              <a:gdLst/>
              <a:ahLst/>
              <a:cxnLst/>
              <a:rect l="l" t="t" r="r" b="b"/>
              <a:pathLst>
                <a:path w="34832" h="30564" extrusionOk="0">
                  <a:moveTo>
                    <a:pt x="34832" y="0"/>
                  </a:moveTo>
                  <a:lnTo>
                    <a:pt x="15772" y="10249"/>
                  </a:lnTo>
                  <a:lnTo>
                    <a:pt x="12098" y="21456"/>
                  </a:lnTo>
                  <a:lnTo>
                    <a:pt x="0" y="15042"/>
                  </a:lnTo>
                  <a:lnTo>
                    <a:pt x="411" y="22483"/>
                  </a:lnTo>
                  <a:lnTo>
                    <a:pt x="14837" y="30563"/>
                  </a:lnTo>
                  <a:lnTo>
                    <a:pt x="31408" y="21091"/>
                  </a:lnTo>
                  <a:lnTo>
                    <a:pt x="348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53"/>
            <p:cNvSpPr/>
            <p:nvPr/>
          </p:nvSpPr>
          <p:spPr>
            <a:xfrm>
              <a:off x="6862311" y="3717789"/>
              <a:ext cx="21290" cy="336303"/>
            </a:xfrm>
            <a:custGeom>
              <a:avLst/>
              <a:gdLst/>
              <a:ahLst/>
              <a:cxnLst/>
              <a:rect l="l" t="t" r="r" b="b"/>
              <a:pathLst>
                <a:path w="1234" h="19493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1096" y="1621"/>
                    <a:pt x="959" y="3241"/>
                    <a:pt x="845" y="4862"/>
                  </a:cubicBezTo>
                  <a:lnTo>
                    <a:pt x="526" y="9746"/>
                  </a:lnTo>
                  <a:lnTo>
                    <a:pt x="229" y="14608"/>
                  </a:lnTo>
                  <a:cubicBezTo>
                    <a:pt x="138" y="16252"/>
                    <a:pt x="69" y="17872"/>
                    <a:pt x="1" y="19493"/>
                  </a:cubicBezTo>
                  <a:cubicBezTo>
                    <a:pt x="138" y="17872"/>
                    <a:pt x="252" y="16252"/>
                    <a:pt x="366" y="14631"/>
                  </a:cubicBezTo>
                  <a:lnTo>
                    <a:pt x="708" y="9746"/>
                  </a:lnTo>
                  <a:lnTo>
                    <a:pt x="982" y="4885"/>
                  </a:lnTo>
                  <a:cubicBezTo>
                    <a:pt x="1073" y="3241"/>
                    <a:pt x="1165" y="1621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8" name="Google Shape;1968;p153"/>
          <p:cNvSpPr txBox="1"/>
          <p:nvPr/>
        </p:nvSpPr>
        <p:spPr>
          <a:xfrm flipH="1">
            <a:off x="691361" y="507700"/>
            <a:ext cx="1366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D6656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5000">
              <a:solidFill>
                <a:srgbClr val="D66565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969" name="Google Shape;1969;p153"/>
          <p:cNvSpPr txBox="1"/>
          <p:nvPr/>
        </p:nvSpPr>
        <p:spPr>
          <a:xfrm flipH="1">
            <a:off x="691344" y="1524100"/>
            <a:ext cx="52329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878CF0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PROGETTAZIONE</a:t>
            </a:r>
            <a:endParaRPr sz="3300">
              <a:solidFill>
                <a:srgbClr val="D66565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cxnSp>
        <p:nvCxnSpPr>
          <p:cNvPr id="1970" name="Google Shape;1970;p153"/>
          <p:cNvCxnSpPr/>
          <p:nvPr/>
        </p:nvCxnSpPr>
        <p:spPr>
          <a:xfrm>
            <a:off x="828850" y="2571750"/>
            <a:ext cx="323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1" name="Google Shape;1971;p153"/>
          <p:cNvSpPr txBox="1"/>
          <p:nvPr/>
        </p:nvSpPr>
        <p:spPr>
          <a:xfrm>
            <a:off x="1169350" y="2725975"/>
            <a:ext cx="255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Obiettivi da raggiungere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Organizzazione del team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Divisione del lavoro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Architettura software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 Light"/>
              <a:buChar char="❖"/>
            </a:pPr>
            <a:r>
              <a:rPr lang="en">
                <a:solidFill>
                  <a:schemeClr val="accent3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Design Pattern</a:t>
            </a:r>
            <a:endParaRPr>
              <a:solidFill>
                <a:schemeClr val="accent3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blic Consulting XL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blic Consulting XL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ublic Consulting XL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Presentazione su schermo (16:9)</PresentationFormat>
  <Paragraphs>163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30</vt:i4>
      </vt:variant>
    </vt:vector>
  </HeadingPairs>
  <TitlesOfParts>
    <vt:vector size="41" baseType="lpstr">
      <vt:lpstr>Overpass Black</vt:lpstr>
      <vt:lpstr>Overpass ExtraBold</vt:lpstr>
      <vt:lpstr>Roboto</vt:lpstr>
      <vt:lpstr>Overpass</vt:lpstr>
      <vt:lpstr>Source Sans Pro Light</vt:lpstr>
      <vt:lpstr>Source Sans Pro</vt:lpstr>
      <vt:lpstr>Arial</vt:lpstr>
      <vt:lpstr>Overpass SemiBold</vt:lpstr>
      <vt:lpstr>Public Consulting XL by Slidesgo</vt:lpstr>
      <vt:lpstr>Public Consulting XL by Slidesgo</vt:lpstr>
      <vt:lpstr>Public Consulting XL by Slidesgo</vt:lpstr>
      <vt:lpstr>Presentazione standard di PowerPoint</vt:lpstr>
      <vt:lpstr>INTRODUZIONE</vt:lpstr>
      <vt:lpstr>Cos’è Librarium?</vt:lpstr>
      <vt:lpstr>Scopi e Obiettivi</vt:lpstr>
      <vt:lpstr>Funzionalità Utente </vt:lpstr>
      <vt:lpstr>Funzionalità Bibliotecario </vt:lpstr>
      <vt:lpstr>Software &amp; Tools</vt:lpstr>
      <vt:lpstr>Interfaccia Grafica</vt:lpstr>
      <vt:lpstr>Presentazione standard di PowerPoint</vt:lpstr>
      <vt:lpstr>Obiettivi da raggiungere</vt:lpstr>
      <vt:lpstr>Organizzazione del Team  </vt:lpstr>
      <vt:lpstr>Divisione del lavoro</vt:lpstr>
      <vt:lpstr>Architettura Software</vt:lpstr>
      <vt:lpstr>Design Pattern</vt:lpstr>
      <vt:lpstr>03</vt:lpstr>
      <vt:lpstr>Use Case Diagram</vt:lpstr>
      <vt:lpstr>Use Case Diagram - Helper</vt:lpstr>
      <vt:lpstr>Class Diagram</vt:lpstr>
      <vt:lpstr>Class Diagram - Helper</vt:lpstr>
      <vt:lpstr>Class Diagram - Model Package</vt:lpstr>
      <vt:lpstr>Class Diagram - View Package</vt:lpstr>
      <vt:lpstr>Class Diagram - Controller Package</vt:lpstr>
      <vt:lpstr>Class Diagram - Database Package</vt:lpstr>
      <vt:lpstr>Sequence Diagram</vt:lpstr>
      <vt:lpstr>Statechart Diagram</vt:lpstr>
      <vt:lpstr>Activity Diagram</vt:lpstr>
      <vt:lpstr>04</vt:lpstr>
      <vt:lpstr>Testing</vt:lpstr>
      <vt:lpstr>Refactoring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Andrea Cremonesi</cp:lastModifiedBy>
  <cp:revision>1</cp:revision>
  <dcterms:modified xsi:type="dcterms:W3CDTF">2023-03-15T13:39:54Z</dcterms:modified>
</cp:coreProperties>
</file>